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3" r:id="rId1"/>
  </p:sldMasterIdLst>
  <p:notesMasterIdLst>
    <p:notesMasterId r:id="rId45"/>
  </p:notesMasterIdLst>
  <p:handoutMasterIdLst>
    <p:handoutMasterId r:id="rId46"/>
  </p:handoutMasterIdLst>
  <p:sldIdLst>
    <p:sldId id="309" r:id="rId2"/>
    <p:sldId id="267" r:id="rId3"/>
    <p:sldId id="317" r:id="rId4"/>
    <p:sldId id="344" r:id="rId5"/>
    <p:sldId id="302" r:id="rId6"/>
    <p:sldId id="310" r:id="rId7"/>
    <p:sldId id="301" r:id="rId8"/>
    <p:sldId id="343" r:id="rId9"/>
    <p:sldId id="336" r:id="rId10"/>
    <p:sldId id="337" r:id="rId11"/>
    <p:sldId id="338" r:id="rId12"/>
    <p:sldId id="339" r:id="rId13"/>
    <p:sldId id="308" r:id="rId14"/>
    <p:sldId id="321" r:id="rId15"/>
    <p:sldId id="324" r:id="rId16"/>
    <p:sldId id="322" r:id="rId17"/>
    <p:sldId id="303" r:id="rId18"/>
    <p:sldId id="313" r:id="rId19"/>
    <p:sldId id="314" r:id="rId20"/>
    <p:sldId id="315" r:id="rId21"/>
    <p:sldId id="318" r:id="rId22"/>
    <p:sldId id="319" r:id="rId23"/>
    <p:sldId id="320" r:id="rId24"/>
    <p:sldId id="323" r:id="rId25"/>
    <p:sldId id="325" r:id="rId26"/>
    <p:sldId id="326" r:id="rId27"/>
    <p:sldId id="327" r:id="rId28"/>
    <p:sldId id="328" r:id="rId29"/>
    <p:sldId id="329" r:id="rId30"/>
    <p:sldId id="331" r:id="rId31"/>
    <p:sldId id="332" r:id="rId32"/>
    <p:sldId id="305" r:id="rId33"/>
    <p:sldId id="340" r:id="rId34"/>
    <p:sldId id="341" r:id="rId35"/>
    <p:sldId id="342" r:id="rId36"/>
    <p:sldId id="306" r:id="rId37"/>
    <p:sldId id="312" r:id="rId38"/>
    <p:sldId id="311" r:id="rId39"/>
    <p:sldId id="316" r:id="rId40"/>
    <p:sldId id="307" r:id="rId41"/>
    <p:sldId id="333" r:id="rId42"/>
    <p:sldId id="345" r:id="rId43"/>
    <p:sldId id="275" r:id="rId44"/>
  </p:sldIdLst>
  <p:sldSz cx="9144000" cy="5143500" type="screen16x9"/>
  <p:notesSz cx="6858000" cy="9144000"/>
  <p:embeddedFontLst>
    <p:embeddedFont>
      <p:font typeface="Anaheim" panose="020B0604020202020204" charset="0"/>
      <p:regular r:id="rId47"/>
      <p:bold r:id="rId48"/>
    </p:embeddedFont>
    <p:embeddedFont>
      <p:font typeface="Bebas Neue" panose="020B0604020202020204" charset="0"/>
      <p:regular r:id="rId49"/>
    </p:embeddedFont>
    <p:embeddedFont>
      <p:font typeface="Maven Pro" panose="020B0604020202020204" charset="0"/>
      <p:regular r:id="rId50"/>
      <p:bold r:id="rId51"/>
    </p:embeddedFont>
    <p:embeddedFont>
      <p:font typeface="Montserrat" panose="020B0604020202020204" charset="0"/>
      <p:regular r:id="rId52"/>
      <p:bold r:id="rId53"/>
      <p:italic r:id="rId54"/>
      <p:boldItalic r:id="rId5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57F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8E29EEA-4889-4939-8C2D-F9A56A1E4984}" v="563" dt="2025-01-24T23:20:30.716"/>
    <p1510:client id="{6C37F4F8-C4FF-7CF1-43F5-BFA358FD926B}" v="980" dt="2025-01-24T21:38:54.846"/>
    <p1510:client id="{7D158BE8-2239-4027-DFD4-4E1059FD889C}" v="2854" dt="2025-01-24T20:42:11.578"/>
    <p1510:client id="{CDF524DF-5BD6-49A7-AA98-2C93F1597AF6}" v="3238" dt="2025-01-24T22:30:28.339"/>
    <p1510:client id="{CEE08894-DC29-42D9-B017-2A88ABE9B2FE}" v="149" dt="2025-01-25T00:54:18.070"/>
  </p1510:revLst>
</p1510:revInfo>
</file>

<file path=ppt/tableStyles.xml><?xml version="1.0" encoding="utf-8"?>
<a:tblStyleLst xmlns:a="http://schemas.openxmlformats.org/drawingml/2006/main" def="{942CEC3A-D80E-42A2-9C3B-536341997867}">
  <a:tblStyle styleId="{942CEC3A-D80E-42A2-9C3B-536341997867}"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5A19F95C-2C94-4037-979F-11512B7678DD}"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69CF1AB2-1976-4502-BF36-3FF5EA218861}" styleName="Estilo Médio 4 - Destaque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D113A9D2-9D6B-4929-AA2D-F23B5EE8CBE7}" styleName="Estilo com Tema 2 - Destaque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BC89EF96-8CEA-46FF-86C4-4CE0E7609802}" styleName="Estilo Claro 3 - Destaque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3C2FFA5D-87B4-456A-9821-1D502468CF0F}" styleName="Estilo com Tema 1 - Destaque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1.fntdata"/><Relationship Id="rId50" Type="http://schemas.openxmlformats.org/officeDocument/2006/relationships/font" Target="fonts/font4.fntdata"/><Relationship Id="rId55" Type="http://schemas.openxmlformats.org/officeDocument/2006/relationships/font" Target="fonts/font9.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3" Type="http://schemas.openxmlformats.org/officeDocument/2006/relationships/font" Target="fonts/font7.fntdata"/><Relationship Id="rId58" Type="http://schemas.openxmlformats.org/officeDocument/2006/relationships/theme" Target="theme/theme1.xml"/><Relationship Id="rId5" Type="http://schemas.openxmlformats.org/officeDocument/2006/relationships/slide" Target="slides/slide4.xml"/><Relationship Id="rId61" Type="http://schemas.microsoft.com/office/2015/10/relationships/revisionInfo" Target="revisionInfo.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2.fntdata"/><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font" Target="fonts/font5.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handoutMaster" Target="handoutMasters/handoutMaster1.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3.fntdata"/><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6.fntdata"/><Relationship Id="rId60"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odrigo dos Santos Fernandes" userId="S::2240537@my.ipleiria.pt::ab2816b4-267d-4481-9ec2-bd54df382219" providerId="AD" clId="Web-{6C37F4F8-C4FF-7CF1-43F5-BFA358FD926B}"/>
    <pc:docChg chg="mod addSld delSld modSld sldOrd modMainMaster">
      <pc:chgData name="Rodrigo dos Santos Fernandes" userId="S::2240537@my.ipleiria.pt::ab2816b4-267d-4481-9ec2-bd54df382219" providerId="AD" clId="Web-{6C37F4F8-C4FF-7CF1-43F5-BFA358FD926B}" dt="2025-01-24T21:38:54.846" v="638"/>
      <pc:docMkLst>
        <pc:docMk/>
      </pc:docMkLst>
      <pc:sldChg chg="delSp modSp add ord replId">
        <pc:chgData name="Rodrigo dos Santos Fernandes" userId="S::2240537@my.ipleiria.pt::ab2816b4-267d-4481-9ec2-bd54df382219" providerId="AD" clId="Web-{6C37F4F8-C4FF-7CF1-43F5-BFA358FD926B}" dt="2025-01-24T21:22:10.744" v="625" actId="20577"/>
        <pc:sldMkLst>
          <pc:docMk/>
          <pc:sldMk cId="2759188759" sldId="335"/>
        </pc:sldMkLst>
        <pc:spChg chg="mod">
          <ac:chgData name="Rodrigo dos Santos Fernandes" userId="S::2240537@my.ipleiria.pt::ab2816b4-267d-4481-9ec2-bd54df382219" providerId="AD" clId="Web-{6C37F4F8-C4FF-7CF1-43F5-BFA358FD926B}" dt="2025-01-24T21:22:10.744" v="625" actId="20577"/>
          <ac:spMkLst>
            <pc:docMk/>
            <pc:sldMk cId="2759188759" sldId="335"/>
            <ac:spMk id="24" creationId="{5E603A8E-C523-1FFB-82DD-C98C8DC6735C}"/>
          </ac:spMkLst>
        </pc:spChg>
        <pc:spChg chg="mod">
          <ac:chgData name="Rodrigo dos Santos Fernandes" userId="S::2240537@my.ipleiria.pt::ab2816b4-267d-4481-9ec2-bd54df382219" providerId="AD" clId="Web-{6C37F4F8-C4FF-7CF1-43F5-BFA358FD926B}" dt="2025-01-24T21:20:31.550" v="618" actId="1076"/>
          <ac:spMkLst>
            <pc:docMk/>
            <pc:sldMk cId="2759188759" sldId="335"/>
            <ac:spMk id="1377" creationId="{00000000-0000-0000-0000-000000000000}"/>
          </ac:spMkLst>
        </pc:spChg>
        <pc:picChg chg="del">
          <ac:chgData name="Rodrigo dos Santos Fernandes" userId="S::2240537@my.ipleiria.pt::ab2816b4-267d-4481-9ec2-bd54df382219" providerId="AD" clId="Web-{6C37F4F8-C4FF-7CF1-43F5-BFA358FD926B}" dt="2025-01-24T20:26:43.465" v="2"/>
          <ac:picMkLst>
            <pc:docMk/>
            <pc:sldMk cId="2759188759" sldId="335"/>
            <ac:picMk id="26" creationId="{A0684EE2-C4DD-392B-DE17-F8C4E63B5FFB}"/>
          </ac:picMkLst>
        </pc:picChg>
      </pc:sldChg>
      <pc:sldChg chg="addSp delSp modSp add replId">
        <pc:chgData name="Rodrigo dos Santos Fernandes" userId="S::2240537@my.ipleiria.pt::ab2816b4-267d-4481-9ec2-bd54df382219" providerId="AD" clId="Web-{6C37F4F8-C4FF-7CF1-43F5-BFA358FD926B}" dt="2025-01-24T20:27:41.655" v="64" actId="1076"/>
        <pc:sldMkLst>
          <pc:docMk/>
          <pc:sldMk cId="44894806" sldId="336"/>
        </pc:sldMkLst>
        <pc:spChg chg="del">
          <ac:chgData name="Rodrigo dos Santos Fernandes" userId="S::2240537@my.ipleiria.pt::ab2816b4-267d-4481-9ec2-bd54df382219" providerId="AD" clId="Web-{6C37F4F8-C4FF-7CF1-43F5-BFA358FD926B}" dt="2025-01-24T20:27:33.389" v="61"/>
          <ac:spMkLst>
            <pc:docMk/>
            <pc:sldMk cId="44894806" sldId="336"/>
            <ac:spMk id="24" creationId="{5E603A8E-C523-1FFB-82DD-C98C8DC6735C}"/>
          </ac:spMkLst>
        </pc:spChg>
        <pc:spChg chg="mod">
          <ac:chgData name="Rodrigo dos Santos Fernandes" userId="S::2240537@my.ipleiria.pt::ab2816b4-267d-4481-9ec2-bd54df382219" providerId="AD" clId="Web-{6C37F4F8-C4FF-7CF1-43F5-BFA358FD926B}" dt="2025-01-24T20:27:32.779" v="60" actId="20577"/>
          <ac:spMkLst>
            <pc:docMk/>
            <pc:sldMk cId="44894806" sldId="336"/>
            <ac:spMk id="1377" creationId="{00000000-0000-0000-0000-000000000000}"/>
          </ac:spMkLst>
        </pc:spChg>
        <pc:picChg chg="add mod">
          <ac:chgData name="Rodrigo dos Santos Fernandes" userId="S::2240537@my.ipleiria.pt::ab2816b4-267d-4481-9ec2-bd54df382219" providerId="AD" clId="Web-{6C37F4F8-C4FF-7CF1-43F5-BFA358FD926B}" dt="2025-01-24T20:27:41.655" v="64" actId="1076"/>
          <ac:picMkLst>
            <pc:docMk/>
            <pc:sldMk cId="44894806" sldId="336"/>
            <ac:picMk id="2" creationId="{FC82D4BC-A41D-7907-65FC-96AC4CCEBF58}"/>
          </ac:picMkLst>
        </pc:picChg>
      </pc:sldChg>
      <pc:sldChg chg="addSp delSp modSp add del replId">
        <pc:chgData name="Rodrigo dos Santos Fernandes" userId="S::2240537@my.ipleiria.pt::ab2816b4-267d-4481-9ec2-bd54df382219" providerId="AD" clId="Web-{6C37F4F8-C4FF-7CF1-43F5-BFA358FD926B}" dt="2025-01-24T20:30:08.677" v="113" actId="20577"/>
        <pc:sldMkLst>
          <pc:docMk/>
          <pc:sldMk cId="2382902331" sldId="337"/>
        </pc:sldMkLst>
        <pc:spChg chg="mod">
          <ac:chgData name="Rodrigo dos Santos Fernandes" userId="S::2240537@my.ipleiria.pt::ab2816b4-267d-4481-9ec2-bd54df382219" providerId="AD" clId="Web-{6C37F4F8-C4FF-7CF1-43F5-BFA358FD926B}" dt="2025-01-24T20:30:08.677" v="113" actId="20577"/>
          <ac:spMkLst>
            <pc:docMk/>
            <pc:sldMk cId="2382902331" sldId="337"/>
            <ac:spMk id="1377" creationId="{00000000-0000-0000-0000-000000000000}"/>
          </ac:spMkLst>
        </pc:spChg>
        <pc:grpChg chg="add mod">
          <ac:chgData name="Rodrigo dos Santos Fernandes" userId="S::2240537@my.ipleiria.pt::ab2816b4-267d-4481-9ec2-bd54df382219" providerId="AD" clId="Web-{6C37F4F8-C4FF-7CF1-43F5-BFA358FD926B}" dt="2025-01-24T20:29:26.519" v="88" actId="1076"/>
          <ac:grpSpMkLst>
            <pc:docMk/>
            <pc:sldMk cId="2382902331" sldId="337"/>
            <ac:grpSpMk id="6" creationId="{CC9C8F9F-49D1-84D0-E88D-27B32E7979CC}"/>
          </ac:grpSpMkLst>
        </pc:grpChg>
        <pc:picChg chg="del">
          <ac:chgData name="Rodrigo dos Santos Fernandes" userId="S::2240537@my.ipleiria.pt::ab2816b4-267d-4481-9ec2-bd54df382219" providerId="AD" clId="Web-{6C37F4F8-C4FF-7CF1-43F5-BFA358FD926B}" dt="2025-01-24T20:27:50.249" v="72"/>
          <ac:picMkLst>
            <pc:docMk/>
            <pc:sldMk cId="2382902331" sldId="337"/>
            <ac:picMk id="2" creationId="{FC82D4BC-A41D-7907-65FC-96AC4CCEBF58}"/>
          </ac:picMkLst>
        </pc:picChg>
        <pc:picChg chg="add mod modCrop">
          <ac:chgData name="Rodrigo dos Santos Fernandes" userId="S::2240537@my.ipleiria.pt::ab2816b4-267d-4481-9ec2-bd54df382219" providerId="AD" clId="Web-{6C37F4F8-C4FF-7CF1-43F5-BFA358FD926B}" dt="2025-01-24T20:28:27.157" v="76" actId="1076"/>
          <ac:picMkLst>
            <pc:docMk/>
            <pc:sldMk cId="2382902331" sldId="337"/>
            <ac:picMk id="3" creationId="{1D8ADEB7-2E63-D695-CFB5-BD1B13715A34}"/>
          </ac:picMkLst>
        </pc:picChg>
        <pc:picChg chg="add del mod modCrop">
          <ac:chgData name="Rodrigo dos Santos Fernandes" userId="S::2240537@my.ipleiria.pt::ab2816b4-267d-4481-9ec2-bd54df382219" providerId="AD" clId="Web-{6C37F4F8-C4FF-7CF1-43F5-BFA358FD926B}" dt="2025-01-24T20:28:57.174" v="81"/>
          <ac:picMkLst>
            <pc:docMk/>
            <pc:sldMk cId="2382902331" sldId="337"/>
            <ac:picMk id="4" creationId="{F1FA96CC-D4AA-81F6-1289-431348229342}"/>
          </ac:picMkLst>
        </pc:picChg>
        <pc:picChg chg="add mod">
          <ac:chgData name="Rodrigo dos Santos Fernandes" userId="S::2240537@my.ipleiria.pt::ab2816b4-267d-4481-9ec2-bd54df382219" providerId="AD" clId="Web-{6C37F4F8-C4FF-7CF1-43F5-BFA358FD926B}" dt="2025-01-24T20:29:18.346" v="86" actId="1076"/>
          <ac:picMkLst>
            <pc:docMk/>
            <pc:sldMk cId="2382902331" sldId="337"/>
            <ac:picMk id="5" creationId="{EDFA5E05-59FA-ADE6-9B0B-882923BC2BC5}"/>
          </ac:picMkLst>
        </pc:picChg>
      </pc:sldChg>
      <pc:sldChg chg="add del replId">
        <pc:chgData name="Rodrigo dos Santos Fernandes" userId="S::2240537@my.ipleiria.pt::ab2816b4-267d-4481-9ec2-bd54df382219" providerId="AD" clId="Web-{6C37F4F8-C4FF-7CF1-43F5-BFA358FD926B}" dt="2025-01-24T20:30:09.958" v="114"/>
        <pc:sldMkLst>
          <pc:docMk/>
          <pc:sldMk cId="2443697103" sldId="338"/>
        </pc:sldMkLst>
      </pc:sldChg>
      <pc:sldChg chg="addSp modSp add ord replId">
        <pc:chgData name="Rodrigo dos Santos Fernandes" userId="S::2240537@my.ipleiria.pt::ab2816b4-267d-4481-9ec2-bd54df382219" providerId="AD" clId="Web-{6C37F4F8-C4FF-7CF1-43F5-BFA358FD926B}" dt="2025-01-24T20:33:06.934" v="348" actId="20577"/>
        <pc:sldMkLst>
          <pc:docMk/>
          <pc:sldMk cId="3232560935" sldId="338"/>
        </pc:sldMkLst>
        <pc:spChg chg="add mod">
          <ac:chgData name="Rodrigo dos Santos Fernandes" userId="S::2240537@my.ipleiria.pt::ab2816b4-267d-4481-9ec2-bd54df382219" providerId="AD" clId="Web-{6C37F4F8-C4FF-7CF1-43F5-BFA358FD926B}" dt="2025-01-24T20:33:06.934" v="348" actId="20577"/>
          <ac:spMkLst>
            <pc:docMk/>
            <pc:sldMk cId="3232560935" sldId="338"/>
            <ac:spMk id="2" creationId="{33293313-9DD7-C81B-880B-5494A7DA6A4D}"/>
          </ac:spMkLst>
        </pc:spChg>
        <pc:spChg chg="mod">
          <ac:chgData name="Rodrigo dos Santos Fernandes" userId="S::2240537@my.ipleiria.pt::ab2816b4-267d-4481-9ec2-bd54df382219" providerId="AD" clId="Web-{6C37F4F8-C4FF-7CF1-43F5-BFA358FD926B}" dt="2025-01-24T20:31:00.069" v="165" actId="20577"/>
          <ac:spMkLst>
            <pc:docMk/>
            <pc:sldMk cId="3232560935" sldId="338"/>
            <ac:spMk id="24" creationId="{5E603A8E-C523-1FFB-82DD-C98C8DC6735C}"/>
          </ac:spMkLst>
        </pc:spChg>
        <pc:spChg chg="mod">
          <ac:chgData name="Rodrigo dos Santos Fernandes" userId="S::2240537@my.ipleiria.pt::ab2816b4-267d-4481-9ec2-bd54df382219" providerId="AD" clId="Web-{6C37F4F8-C4FF-7CF1-43F5-BFA358FD926B}" dt="2025-01-24T20:30:35.646" v="158" actId="20577"/>
          <ac:spMkLst>
            <pc:docMk/>
            <pc:sldMk cId="3232560935" sldId="338"/>
            <ac:spMk id="1377" creationId="{00000000-0000-0000-0000-000000000000}"/>
          </ac:spMkLst>
        </pc:spChg>
      </pc:sldChg>
      <pc:sldChg chg="addSp delSp modSp add replId">
        <pc:chgData name="Rodrigo dos Santos Fernandes" userId="S::2240537@my.ipleiria.pt::ab2816b4-267d-4481-9ec2-bd54df382219" providerId="AD" clId="Web-{6C37F4F8-C4FF-7CF1-43F5-BFA358FD926B}" dt="2025-01-24T20:35:35.784" v="402" actId="20577"/>
        <pc:sldMkLst>
          <pc:docMk/>
          <pc:sldMk cId="2008926034" sldId="339"/>
        </pc:sldMkLst>
        <pc:spChg chg="del">
          <ac:chgData name="Rodrigo dos Santos Fernandes" userId="S::2240537@my.ipleiria.pt::ab2816b4-267d-4481-9ec2-bd54df382219" providerId="AD" clId="Web-{6C37F4F8-C4FF-7CF1-43F5-BFA358FD926B}" dt="2025-01-24T20:33:41.795" v="350"/>
          <ac:spMkLst>
            <pc:docMk/>
            <pc:sldMk cId="2008926034" sldId="339"/>
            <ac:spMk id="2" creationId="{33293313-9DD7-C81B-880B-5494A7DA6A4D}"/>
          </ac:spMkLst>
        </pc:spChg>
        <pc:spChg chg="add mod">
          <ac:chgData name="Rodrigo dos Santos Fernandes" userId="S::2240537@my.ipleiria.pt::ab2816b4-267d-4481-9ec2-bd54df382219" providerId="AD" clId="Web-{6C37F4F8-C4FF-7CF1-43F5-BFA358FD926B}" dt="2025-01-24T20:35:35.784" v="402" actId="20577"/>
          <ac:spMkLst>
            <pc:docMk/>
            <pc:sldMk cId="2008926034" sldId="339"/>
            <ac:spMk id="4" creationId="{0A595AA1-EF5D-B42A-5B93-BCE8A6F8C5BE}"/>
          </ac:spMkLst>
        </pc:spChg>
        <pc:spChg chg="mod">
          <ac:chgData name="Rodrigo dos Santos Fernandes" userId="S::2240537@my.ipleiria.pt::ab2816b4-267d-4481-9ec2-bd54df382219" providerId="AD" clId="Web-{6C37F4F8-C4FF-7CF1-43F5-BFA358FD926B}" dt="2025-01-24T20:34:10.656" v="380" actId="20577"/>
          <ac:spMkLst>
            <pc:docMk/>
            <pc:sldMk cId="2008926034" sldId="339"/>
            <ac:spMk id="24" creationId="{5E603A8E-C523-1FFB-82DD-C98C8DC6735C}"/>
          </ac:spMkLst>
        </pc:spChg>
        <pc:spChg chg="mod">
          <ac:chgData name="Rodrigo dos Santos Fernandes" userId="S::2240537@my.ipleiria.pt::ab2816b4-267d-4481-9ec2-bd54df382219" providerId="AD" clId="Web-{6C37F4F8-C4FF-7CF1-43F5-BFA358FD926B}" dt="2025-01-24T20:33:50.295" v="376" actId="20577"/>
          <ac:spMkLst>
            <pc:docMk/>
            <pc:sldMk cId="2008926034" sldId="339"/>
            <ac:spMk id="1377" creationId="{00000000-0000-0000-0000-000000000000}"/>
          </ac:spMkLst>
        </pc:spChg>
        <pc:picChg chg="add mod">
          <ac:chgData name="Rodrigo dos Santos Fernandes" userId="S::2240537@my.ipleiria.pt::ab2816b4-267d-4481-9ec2-bd54df382219" providerId="AD" clId="Web-{6C37F4F8-C4FF-7CF1-43F5-BFA358FD926B}" dt="2025-01-24T20:34:40.110" v="387" actId="1076"/>
          <ac:picMkLst>
            <pc:docMk/>
            <pc:sldMk cId="2008926034" sldId="339"/>
            <ac:picMk id="3" creationId="{A3A270ED-F89A-B197-3EA3-7F97A0243DC0}"/>
          </ac:picMkLst>
        </pc:picChg>
      </pc:sldChg>
      <pc:sldChg chg="addSp modSp add replId">
        <pc:chgData name="Rodrigo dos Santos Fernandes" userId="S::2240537@my.ipleiria.pt::ab2816b4-267d-4481-9ec2-bd54df382219" providerId="AD" clId="Web-{6C37F4F8-C4FF-7CF1-43F5-BFA358FD926B}" dt="2025-01-24T20:38:45.199" v="440" actId="1076"/>
        <pc:sldMkLst>
          <pc:docMk/>
          <pc:sldMk cId="1249799466" sldId="340"/>
        </pc:sldMkLst>
        <pc:spChg chg="add mod">
          <ac:chgData name="Rodrigo dos Santos Fernandes" userId="S::2240537@my.ipleiria.pt::ab2816b4-267d-4481-9ec2-bd54df382219" providerId="AD" clId="Web-{6C37F4F8-C4FF-7CF1-43F5-BFA358FD926B}" dt="2025-01-24T20:38:45.199" v="440" actId="1076"/>
          <ac:spMkLst>
            <pc:docMk/>
            <pc:sldMk cId="1249799466" sldId="340"/>
            <ac:spMk id="2" creationId="{09F82803-D940-24F0-A155-5136FA11AEC1}"/>
          </ac:spMkLst>
        </pc:spChg>
        <pc:spChg chg="mod">
          <ac:chgData name="Rodrigo dos Santos Fernandes" userId="S::2240537@my.ipleiria.pt::ab2816b4-267d-4481-9ec2-bd54df382219" providerId="AD" clId="Web-{6C37F4F8-C4FF-7CF1-43F5-BFA358FD926B}" dt="2025-01-24T20:37:21.742" v="420" actId="20577"/>
          <ac:spMkLst>
            <pc:docMk/>
            <pc:sldMk cId="1249799466" sldId="340"/>
            <ac:spMk id="24" creationId="{5E603A8E-C523-1FFB-82DD-C98C8DC6735C}"/>
          </ac:spMkLst>
        </pc:spChg>
        <pc:spChg chg="mod">
          <ac:chgData name="Rodrigo dos Santos Fernandes" userId="S::2240537@my.ipleiria.pt::ab2816b4-267d-4481-9ec2-bd54df382219" providerId="AD" clId="Web-{6C37F4F8-C4FF-7CF1-43F5-BFA358FD926B}" dt="2025-01-24T20:37:09.007" v="417" actId="20577"/>
          <ac:spMkLst>
            <pc:docMk/>
            <pc:sldMk cId="1249799466" sldId="340"/>
            <ac:spMk id="1377" creationId="{00000000-0000-0000-0000-000000000000}"/>
          </ac:spMkLst>
        </pc:spChg>
      </pc:sldChg>
      <pc:sldChg chg="addSp delSp modSp add replId">
        <pc:chgData name="Rodrigo dos Santos Fernandes" userId="S::2240537@my.ipleiria.pt::ab2816b4-267d-4481-9ec2-bd54df382219" providerId="AD" clId="Web-{6C37F4F8-C4FF-7CF1-43F5-BFA358FD926B}" dt="2025-01-24T21:18:40.686" v="611" actId="20577"/>
        <pc:sldMkLst>
          <pc:docMk/>
          <pc:sldMk cId="3575995824" sldId="341"/>
        </pc:sldMkLst>
        <pc:spChg chg="del">
          <ac:chgData name="Rodrigo dos Santos Fernandes" userId="S::2240537@my.ipleiria.pt::ab2816b4-267d-4481-9ec2-bd54df382219" providerId="AD" clId="Web-{6C37F4F8-C4FF-7CF1-43F5-BFA358FD926B}" dt="2025-01-24T20:39:06.262" v="452"/>
          <ac:spMkLst>
            <pc:docMk/>
            <pc:sldMk cId="3575995824" sldId="341"/>
            <ac:spMk id="2" creationId="{09F82803-D940-24F0-A155-5136FA11AEC1}"/>
          </ac:spMkLst>
        </pc:spChg>
        <pc:spChg chg="mod">
          <ac:chgData name="Rodrigo dos Santos Fernandes" userId="S::2240537@my.ipleiria.pt::ab2816b4-267d-4481-9ec2-bd54df382219" providerId="AD" clId="Web-{6C37F4F8-C4FF-7CF1-43F5-BFA358FD926B}" dt="2025-01-24T21:18:40.686" v="611" actId="20577"/>
          <ac:spMkLst>
            <pc:docMk/>
            <pc:sldMk cId="3575995824" sldId="341"/>
            <ac:spMk id="24" creationId="{5E603A8E-C523-1FFB-82DD-C98C8DC6735C}"/>
          </ac:spMkLst>
        </pc:spChg>
        <pc:spChg chg="mod">
          <ac:chgData name="Rodrigo dos Santos Fernandes" userId="S::2240537@my.ipleiria.pt::ab2816b4-267d-4481-9ec2-bd54df382219" providerId="AD" clId="Web-{6C37F4F8-C4FF-7CF1-43F5-BFA358FD926B}" dt="2025-01-24T20:39:05.340" v="451" actId="20577"/>
          <ac:spMkLst>
            <pc:docMk/>
            <pc:sldMk cId="3575995824" sldId="341"/>
            <ac:spMk id="1377" creationId="{00000000-0000-0000-0000-000000000000}"/>
          </ac:spMkLst>
        </pc:spChg>
        <pc:grpChg chg="add mod">
          <ac:chgData name="Rodrigo dos Santos Fernandes" userId="S::2240537@my.ipleiria.pt::ab2816b4-267d-4481-9ec2-bd54df382219" providerId="AD" clId="Web-{6C37F4F8-C4FF-7CF1-43F5-BFA358FD926B}" dt="2025-01-24T20:40:33.203" v="470" actId="1076"/>
          <ac:grpSpMkLst>
            <pc:docMk/>
            <pc:sldMk cId="3575995824" sldId="341"/>
            <ac:grpSpMk id="5" creationId="{664585F0-41E4-F52F-6805-3C8539BCA924}"/>
          </ac:grpSpMkLst>
        </pc:grpChg>
        <pc:picChg chg="add mod modCrop">
          <ac:chgData name="Rodrigo dos Santos Fernandes" userId="S::2240537@my.ipleiria.pt::ab2816b4-267d-4481-9ec2-bd54df382219" providerId="AD" clId="Web-{6C37F4F8-C4FF-7CF1-43F5-BFA358FD926B}" dt="2025-01-24T20:40:18.453" v="463" actId="1076"/>
          <ac:picMkLst>
            <pc:docMk/>
            <pc:sldMk cId="3575995824" sldId="341"/>
            <ac:picMk id="3" creationId="{25E71B9E-58FA-72C2-0262-15D1EF0B064B}"/>
          </ac:picMkLst>
        </pc:picChg>
        <pc:picChg chg="add mod modCrop">
          <ac:chgData name="Rodrigo dos Santos Fernandes" userId="S::2240537@my.ipleiria.pt::ab2816b4-267d-4481-9ec2-bd54df382219" providerId="AD" clId="Web-{6C37F4F8-C4FF-7CF1-43F5-BFA358FD926B}" dt="2025-01-24T20:40:21.625" v="467" actId="1076"/>
          <ac:picMkLst>
            <pc:docMk/>
            <pc:sldMk cId="3575995824" sldId="341"/>
            <ac:picMk id="4" creationId="{4207CAC4-E467-79D5-CB47-2799A2FE3E21}"/>
          </ac:picMkLst>
        </pc:picChg>
      </pc:sldChg>
      <pc:sldChg chg="addSp delSp modSp add replId">
        <pc:chgData name="Rodrigo dos Santos Fernandes" userId="S::2240537@my.ipleiria.pt::ab2816b4-267d-4481-9ec2-bd54df382219" providerId="AD" clId="Web-{6C37F4F8-C4FF-7CF1-43F5-BFA358FD926B}" dt="2025-01-24T21:35:03.323" v="635" actId="1076"/>
        <pc:sldMkLst>
          <pc:docMk/>
          <pc:sldMk cId="2230839233" sldId="342"/>
        </pc:sldMkLst>
        <pc:spChg chg="add mod">
          <ac:chgData name="Rodrigo dos Santos Fernandes" userId="S::2240537@my.ipleiria.pt::ab2816b4-267d-4481-9ec2-bd54df382219" providerId="AD" clId="Web-{6C37F4F8-C4FF-7CF1-43F5-BFA358FD926B}" dt="2025-01-24T21:35:00.088" v="634" actId="20577"/>
          <ac:spMkLst>
            <pc:docMk/>
            <pc:sldMk cId="2230839233" sldId="342"/>
            <ac:spMk id="2" creationId="{DEED4B3F-4385-1A52-0139-5C0A67646766}"/>
          </ac:spMkLst>
        </pc:spChg>
        <pc:spChg chg="add mod">
          <ac:chgData name="Rodrigo dos Santos Fernandes" userId="S::2240537@my.ipleiria.pt::ab2816b4-267d-4481-9ec2-bd54df382219" providerId="AD" clId="Web-{6C37F4F8-C4FF-7CF1-43F5-BFA358FD926B}" dt="2025-01-24T21:35:03.323" v="635" actId="1076"/>
          <ac:spMkLst>
            <pc:docMk/>
            <pc:sldMk cId="2230839233" sldId="342"/>
            <ac:spMk id="3" creationId="{EE80B57B-32F7-3F21-6FBF-721324C2778E}"/>
          </ac:spMkLst>
        </pc:spChg>
        <pc:spChg chg="mod">
          <ac:chgData name="Rodrigo dos Santos Fernandes" userId="S::2240537@my.ipleiria.pt::ab2816b4-267d-4481-9ec2-bd54df382219" providerId="AD" clId="Web-{6C37F4F8-C4FF-7CF1-43F5-BFA358FD926B}" dt="2025-01-24T21:34:42.635" v="629" actId="20577"/>
          <ac:spMkLst>
            <pc:docMk/>
            <pc:sldMk cId="2230839233" sldId="342"/>
            <ac:spMk id="24" creationId="{5E603A8E-C523-1FFB-82DD-C98C8DC6735C}"/>
          </ac:spMkLst>
        </pc:spChg>
        <pc:spChg chg="mod">
          <ac:chgData name="Rodrigo dos Santos Fernandes" userId="S::2240537@my.ipleiria.pt::ab2816b4-267d-4481-9ec2-bd54df382219" providerId="AD" clId="Web-{6C37F4F8-C4FF-7CF1-43F5-BFA358FD926B}" dt="2025-01-24T20:41:58.879" v="514" actId="20577"/>
          <ac:spMkLst>
            <pc:docMk/>
            <pc:sldMk cId="2230839233" sldId="342"/>
            <ac:spMk id="1377" creationId="{00000000-0000-0000-0000-000000000000}"/>
          </ac:spMkLst>
        </pc:spChg>
        <pc:grpChg chg="del">
          <ac:chgData name="Rodrigo dos Santos Fernandes" userId="S::2240537@my.ipleiria.pt::ab2816b4-267d-4481-9ec2-bd54df382219" providerId="AD" clId="Web-{6C37F4F8-C4FF-7CF1-43F5-BFA358FD926B}" dt="2025-01-24T20:41:46.128" v="492"/>
          <ac:grpSpMkLst>
            <pc:docMk/>
            <pc:sldMk cId="2230839233" sldId="342"/>
            <ac:grpSpMk id="5" creationId="{664585F0-41E4-F52F-6805-3C8539BCA924}"/>
          </ac:grpSpMkLst>
        </pc:grpChg>
      </pc:sldChg>
      <pc:sldChg chg="modSp">
        <pc:chgData name="Rodrigo dos Santos Fernandes" userId="S::2240537@my.ipleiria.pt::ab2816b4-267d-4481-9ec2-bd54df382219" providerId="AD" clId="Web-{6C37F4F8-C4FF-7CF1-43F5-BFA358FD926B}" dt="2025-01-24T21:22:03.213" v="623" actId="20577"/>
        <pc:sldMkLst>
          <pc:docMk/>
          <pc:sldMk cId="0" sldId="343"/>
        </pc:sldMkLst>
        <pc:spChg chg="mod">
          <ac:chgData name="Rodrigo dos Santos Fernandes" userId="S::2240537@my.ipleiria.pt::ab2816b4-267d-4481-9ec2-bd54df382219" providerId="AD" clId="Web-{6C37F4F8-C4FF-7CF1-43F5-BFA358FD926B}" dt="2025-01-24T21:22:03.213" v="623" actId="20577"/>
          <ac:spMkLst>
            <pc:docMk/>
            <pc:sldMk cId="0" sldId="343"/>
            <ac:spMk id="1394" creationId="{00000000-0000-0000-0000-000000000000}"/>
          </ac:spMkLst>
        </pc:spChg>
      </pc:sldChg>
      <pc:sldMasterChg chg="mod modSldLayout">
        <pc:chgData name="Rodrigo dos Santos Fernandes" userId="S::2240537@my.ipleiria.pt::ab2816b4-267d-4481-9ec2-bd54df382219" providerId="AD" clId="Web-{6C37F4F8-C4FF-7CF1-43F5-BFA358FD926B}" dt="2025-01-24T21:38:44.112" v="636"/>
        <pc:sldMasterMkLst>
          <pc:docMk/>
          <pc:sldMasterMk cId="0" sldId="2147483673"/>
        </pc:sldMasterMkLst>
        <pc:sldLayoutChg chg="mod">
          <pc:chgData name="Rodrigo dos Santos Fernandes" userId="S::2240537@my.ipleiria.pt::ab2816b4-267d-4481-9ec2-bd54df382219" providerId="AD" clId="Web-{6C37F4F8-C4FF-7CF1-43F5-BFA358FD926B}" dt="2025-01-24T21:38:44.112" v="636"/>
          <pc:sldLayoutMkLst>
            <pc:docMk/>
            <pc:sldMasterMk cId="0" sldId="2147483673"/>
            <pc:sldLayoutMk cId="0" sldId="2147483648"/>
          </pc:sldLayoutMkLst>
        </pc:sldLayoutChg>
        <pc:sldLayoutChg chg="mod">
          <pc:chgData name="Rodrigo dos Santos Fernandes" userId="S::2240537@my.ipleiria.pt::ab2816b4-267d-4481-9ec2-bd54df382219" providerId="AD" clId="Web-{6C37F4F8-C4FF-7CF1-43F5-BFA358FD926B}" dt="2025-01-24T21:38:44.112" v="636"/>
          <pc:sldLayoutMkLst>
            <pc:docMk/>
            <pc:sldMasterMk cId="0" sldId="2147483673"/>
            <pc:sldLayoutMk cId="0" sldId="2147483649"/>
          </pc:sldLayoutMkLst>
        </pc:sldLayoutChg>
        <pc:sldLayoutChg chg="mod">
          <pc:chgData name="Rodrigo dos Santos Fernandes" userId="S::2240537@my.ipleiria.pt::ab2816b4-267d-4481-9ec2-bd54df382219" providerId="AD" clId="Web-{6C37F4F8-C4FF-7CF1-43F5-BFA358FD926B}" dt="2025-01-24T21:38:44.112" v="636"/>
          <pc:sldLayoutMkLst>
            <pc:docMk/>
            <pc:sldMasterMk cId="0" sldId="2147483673"/>
            <pc:sldLayoutMk cId="0" sldId="2147483650"/>
          </pc:sldLayoutMkLst>
        </pc:sldLayoutChg>
        <pc:sldLayoutChg chg="mod">
          <pc:chgData name="Rodrigo dos Santos Fernandes" userId="S::2240537@my.ipleiria.pt::ab2816b4-267d-4481-9ec2-bd54df382219" providerId="AD" clId="Web-{6C37F4F8-C4FF-7CF1-43F5-BFA358FD926B}" dt="2025-01-24T21:38:44.112" v="636"/>
          <pc:sldLayoutMkLst>
            <pc:docMk/>
            <pc:sldMasterMk cId="0" sldId="2147483673"/>
            <pc:sldLayoutMk cId="0" sldId="2147483651"/>
          </pc:sldLayoutMkLst>
        </pc:sldLayoutChg>
        <pc:sldLayoutChg chg="mod">
          <pc:chgData name="Rodrigo dos Santos Fernandes" userId="S::2240537@my.ipleiria.pt::ab2816b4-267d-4481-9ec2-bd54df382219" providerId="AD" clId="Web-{6C37F4F8-C4FF-7CF1-43F5-BFA358FD926B}" dt="2025-01-24T21:38:44.112" v="636"/>
          <pc:sldLayoutMkLst>
            <pc:docMk/>
            <pc:sldMasterMk cId="0" sldId="2147483673"/>
            <pc:sldLayoutMk cId="0" sldId="2147483652"/>
          </pc:sldLayoutMkLst>
        </pc:sldLayoutChg>
        <pc:sldLayoutChg chg="mod">
          <pc:chgData name="Rodrigo dos Santos Fernandes" userId="S::2240537@my.ipleiria.pt::ab2816b4-267d-4481-9ec2-bd54df382219" providerId="AD" clId="Web-{6C37F4F8-C4FF-7CF1-43F5-BFA358FD926B}" dt="2025-01-24T21:38:44.112" v="636"/>
          <pc:sldLayoutMkLst>
            <pc:docMk/>
            <pc:sldMasterMk cId="0" sldId="2147483673"/>
            <pc:sldLayoutMk cId="0" sldId="2147483653"/>
          </pc:sldLayoutMkLst>
        </pc:sldLayoutChg>
        <pc:sldLayoutChg chg="mod">
          <pc:chgData name="Rodrigo dos Santos Fernandes" userId="S::2240537@my.ipleiria.pt::ab2816b4-267d-4481-9ec2-bd54df382219" providerId="AD" clId="Web-{6C37F4F8-C4FF-7CF1-43F5-BFA358FD926B}" dt="2025-01-24T21:38:44.112" v="636"/>
          <pc:sldLayoutMkLst>
            <pc:docMk/>
            <pc:sldMasterMk cId="0" sldId="2147483673"/>
            <pc:sldLayoutMk cId="0" sldId="2147483654"/>
          </pc:sldLayoutMkLst>
        </pc:sldLayoutChg>
        <pc:sldLayoutChg chg="mod">
          <pc:chgData name="Rodrigo dos Santos Fernandes" userId="S::2240537@my.ipleiria.pt::ab2816b4-267d-4481-9ec2-bd54df382219" providerId="AD" clId="Web-{6C37F4F8-C4FF-7CF1-43F5-BFA358FD926B}" dt="2025-01-24T21:38:44.112" v="636"/>
          <pc:sldLayoutMkLst>
            <pc:docMk/>
            <pc:sldMasterMk cId="0" sldId="2147483673"/>
            <pc:sldLayoutMk cId="0" sldId="2147483655"/>
          </pc:sldLayoutMkLst>
        </pc:sldLayoutChg>
        <pc:sldLayoutChg chg="mod">
          <pc:chgData name="Rodrigo dos Santos Fernandes" userId="S::2240537@my.ipleiria.pt::ab2816b4-267d-4481-9ec2-bd54df382219" providerId="AD" clId="Web-{6C37F4F8-C4FF-7CF1-43F5-BFA358FD926B}" dt="2025-01-24T21:38:44.112" v="636"/>
          <pc:sldLayoutMkLst>
            <pc:docMk/>
            <pc:sldMasterMk cId="0" sldId="2147483673"/>
            <pc:sldLayoutMk cId="0" sldId="2147483656"/>
          </pc:sldLayoutMkLst>
        </pc:sldLayoutChg>
        <pc:sldLayoutChg chg="mod">
          <pc:chgData name="Rodrigo dos Santos Fernandes" userId="S::2240537@my.ipleiria.pt::ab2816b4-267d-4481-9ec2-bd54df382219" providerId="AD" clId="Web-{6C37F4F8-C4FF-7CF1-43F5-BFA358FD926B}" dt="2025-01-24T21:38:44.112" v="636"/>
          <pc:sldLayoutMkLst>
            <pc:docMk/>
            <pc:sldMasterMk cId="0" sldId="2147483673"/>
            <pc:sldLayoutMk cId="0" sldId="2147483657"/>
          </pc:sldLayoutMkLst>
        </pc:sldLayoutChg>
        <pc:sldLayoutChg chg="mod">
          <pc:chgData name="Rodrigo dos Santos Fernandes" userId="S::2240537@my.ipleiria.pt::ab2816b4-267d-4481-9ec2-bd54df382219" providerId="AD" clId="Web-{6C37F4F8-C4FF-7CF1-43F5-BFA358FD926B}" dt="2025-01-24T21:38:44.112" v="636"/>
          <pc:sldLayoutMkLst>
            <pc:docMk/>
            <pc:sldMasterMk cId="0" sldId="2147483673"/>
            <pc:sldLayoutMk cId="0" sldId="2147483658"/>
          </pc:sldLayoutMkLst>
        </pc:sldLayoutChg>
        <pc:sldLayoutChg chg="mod">
          <pc:chgData name="Rodrigo dos Santos Fernandes" userId="S::2240537@my.ipleiria.pt::ab2816b4-267d-4481-9ec2-bd54df382219" providerId="AD" clId="Web-{6C37F4F8-C4FF-7CF1-43F5-BFA358FD926B}" dt="2025-01-24T21:38:44.112" v="636"/>
          <pc:sldLayoutMkLst>
            <pc:docMk/>
            <pc:sldMasterMk cId="0" sldId="2147483673"/>
            <pc:sldLayoutMk cId="0" sldId="2147483659"/>
          </pc:sldLayoutMkLst>
        </pc:sldLayoutChg>
        <pc:sldLayoutChg chg="mod">
          <pc:chgData name="Rodrigo dos Santos Fernandes" userId="S::2240537@my.ipleiria.pt::ab2816b4-267d-4481-9ec2-bd54df382219" providerId="AD" clId="Web-{6C37F4F8-C4FF-7CF1-43F5-BFA358FD926B}" dt="2025-01-24T21:38:44.112" v="636"/>
          <pc:sldLayoutMkLst>
            <pc:docMk/>
            <pc:sldMasterMk cId="0" sldId="2147483673"/>
            <pc:sldLayoutMk cId="0" sldId="2147483660"/>
          </pc:sldLayoutMkLst>
        </pc:sldLayoutChg>
        <pc:sldLayoutChg chg="mod">
          <pc:chgData name="Rodrigo dos Santos Fernandes" userId="S::2240537@my.ipleiria.pt::ab2816b4-267d-4481-9ec2-bd54df382219" providerId="AD" clId="Web-{6C37F4F8-C4FF-7CF1-43F5-BFA358FD926B}" dt="2025-01-24T21:38:44.112" v="636"/>
          <pc:sldLayoutMkLst>
            <pc:docMk/>
            <pc:sldMasterMk cId="0" sldId="2147483673"/>
            <pc:sldLayoutMk cId="0" sldId="2147483661"/>
          </pc:sldLayoutMkLst>
        </pc:sldLayoutChg>
        <pc:sldLayoutChg chg="mod">
          <pc:chgData name="Rodrigo dos Santos Fernandes" userId="S::2240537@my.ipleiria.pt::ab2816b4-267d-4481-9ec2-bd54df382219" providerId="AD" clId="Web-{6C37F4F8-C4FF-7CF1-43F5-BFA358FD926B}" dt="2025-01-24T21:38:44.112" v="636"/>
          <pc:sldLayoutMkLst>
            <pc:docMk/>
            <pc:sldMasterMk cId="0" sldId="2147483673"/>
            <pc:sldLayoutMk cId="0" sldId="2147483662"/>
          </pc:sldLayoutMkLst>
        </pc:sldLayoutChg>
        <pc:sldLayoutChg chg="mod">
          <pc:chgData name="Rodrigo dos Santos Fernandes" userId="S::2240537@my.ipleiria.pt::ab2816b4-267d-4481-9ec2-bd54df382219" providerId="AD" clId="Web-{6C37F4F8-C4FF-7CF1-43F5-BFA358FD926B}" dt="2025-01-24T21:38:44.112" v="636"/>
          <pc:sldLayoutMkLst>
            <pc:docMk/>
            <pc:sldMasterMk cId="0" sldId="2147483673"/>
            <pc:sldLayoutMk cId="0" sldId="2147483663"/>
          </pc:sldLayoutMkLst>
        </pc:sldLayoutChg>
        <pc:sldLayoutChg chg="mod">
          <pc:chgData name="Rodrigo dos Santos Fernandes" userId="S::2240537@my.ipleiria.pt::ab2816b4-267d-4481-9ec2-bd54df382219" providerId="AD" clId="Web-{6C37F4F8-C4FF-7CF1-43F5-BFA358FD926B}" dt="2025-01-24T21:38:44.112" v="636"/>
          <pc:sldLayoutMkLst>
            <pc:docMk/>
            <pc:sldMasterMk cId="0" sldId="2147483673"/>
            <pc:sldLayoutMk cId="0" sldId="2147483664"/>
          </pc:sldLayoutMkLst>
        </pc:sldLayoutChg>
        <pc:sldLayoutChg chg="mod">
          <pc:chgData name="Rodrigo dos Santos Fernandes" userId="S::2240537@my.ipleiria.pt::ab2816b4-267d-4481-9ec2-bd54df382219" providerId="AD" clId="Web-{6C37F4F8-C4FF-7CF1-43F5-BFA358FD926B}" dt="2025-01-24T21:38:44.112" v="636"/>
          <pc:sldLayoutMkLst>
            <pc:docMk/>
            <pc:sldMasterMk cId="0" sldId="2147483673"/>
            <pc:sldLayoutMk cId="0" sldId="2147483665"/>
          </pc:sldLayoutMkLst>
        </pc:sldLayoutChg>
        <pc:sldLayoutChg chg="mod">
          <pc:chgData name="Rodrigo dos Santos Fernandes" userId="S::2240537@my.ipleiria.pt::ab2816b4-267d-4481-9ec2-bd54df382219" providerId="AD" clId="Web-{6C37F4F8-C4FF-7CF1-43F5-BFA358FD926B}" dt="2025-01-24T21:38:44.112" v="636"/>
          <pc:sldLayoutMkLst>
            <pc:docMk/>
            <pc:sldMasterMk cId="0" sldId="2147483673"/>
            <pc:sldLayoutMk cId="0" sldId="2147483666"/>
          </pc:sldLayoutMkLst>
        </pc:sldLayoutChg>
        <pc:sldLayoutChg chg="mod">
          <pc:chgData name="Rodrigo dos Santos Fernandes" userId="S::2240537@my.ipleiria.pt::ab2816b4-267d-4481-9ec2-bd54df382219" providerId="AD" clId="Web-{6C37F4F8-C4FF-7CF1-43F5-BFA358FD926B}" dt="2025-01-24T21:38:44.112" v="636"/>
          <pc:sldLayoutMkLst>
            <pc:docMk/>
            <pc:sldMasterMk cId="0" sldId="2147483673"/>
            <pc:sldLayoutMk cId="0" sldId="2147483667"/>
          </pc:sldLayoutMkLst>
        </pc:sldLayoutChg>
        <pc:sldLayoutChg chg="mod">
          <pc:chgData name="Rodrigo dos Santos Fernandes" userId="S::2240537@my.ipleiria.pt::ab2816b4-267d-4481-9ec2-bd54df382219" providerId="AD" clId="Web-{6C37F4F8-C4FF-7CF1-43F5-BFA358FD926B}" dt="2025-01-24T21:38:44.112" v="636"/>
          <pc:sldLayoutMkLst>
            <pc:docMk/>
            <pc:sldMasterMk cId="0" sldId="2147483673"/>
            <pc:sldLayoutMk cId="0" sldId="2147483668"/>
          </pc:sldLayoutMkLst>
        </pc:sldLayoutChg>
        <pc:sldLayoutChg chg="mod">
          <pc:chgData name="Rodrigo dos Santos Fernandes" userId="S::2240537@my.ipleiria.pt::ab2816b4-267d-4481-9ec2-bd54df382219" providerId="AD" clId="Web-{6C37F4F8-C4FF-7CF1-43F5-BFA358FD926B}" dt="2025-01-24T21:38:44.112" v="636"/>
          <pc:sldLayoutMkLst>
            <pc:docMk/>
            <pc:sldMasterMk cId="0" sldId="2147483673"/>
            <pc:sldLayoutMk cId="0" sldId="2147483669"/>
          </pc:sldLayoutMkLst>
        </pc:sldLayoutChg>
        <pc:sldLayoutChg chg="mod">
          <pc:chgData name="Rodrigo dos Santos Fernandes" userId="S::2240537@my.ipleiria.pt::ab2816b4-267d-4481-9ec2-bd54df382219" providerId="AD" clId="Web-{6C37F4F8-C4FF-7CF1-43F5-BFA358FD926B}" dt="2025-01-24T21:38:44.112" v="636"/>
          <pc:sldLayoutMkLst>
            <pc:docMk/>
            <pc:sldMasterMk cId="0" sldId="2147483673"/>
            <pc:sldLayoutMk cId="0" sldId="2147483670"/>
          </pc:sldLayoutMkLst>
        </pc:sldLayoutChg>
      </pc:sldMasterChg>
      <pc:sldMasterChg chg="mod modSldLayout">
        <pc:chgData name="Rodrigo dos Santos Fernandes" userId="S::2240537@my.ipleiria.pt::ab2816b4-267d-4481-9ec2-bd54df382219" providerId="AD" clId="Web-{6C37F4F8-C4FF-7CF1-43F5-BFA358FD926B}" dt="2025-01-24T21:38:44.112" v="636"/>
        <pc:sldMasterMkLst>
          <pc:docMk/>
          <pc:sldMasterMk cId="0" sldId="2147483674"/>
        </pc:sldMasterMkLst>
        <pc:sldLayoutChg chg="mod">
          <pc:chgData name="Rodrigo dos Santos Fernandes" userId="S::2240537@my.ipleiria.pt::ab2816b4-267d-4481-9ec2-bd54df382219" providerId="AD" clId="Web-{6C37F4F8-C4FF-7CF1-43F5-BFA358FD926B}" dt="2025-01-24T21:38:44.112" v="636"/>
          <pc:sldLayoutMkLst>
            <pc:docMk/>
            <pc:sldMasterMk cId="0" sldId="2147483674"/>
            <pc:sldLayoutMk cId="0" sldId="2147483671"/>
          </pc:sldLayoutMkLst>
        </pc:sldLayoutChg>
        <pc:sldLayoutChg chg="mod">
          <pc:chgData name="Rodrigo dos Santos Fernandes" userId="S::2240537@my.ipleiria.pt::ab2816b4-267d-4481-9ec2-bd54df382219" providerId="AD" clId="Web-{6C37F4F8-C4FF-7CF1-43F5-BFA358FD926B}" dt="2025-01-24T21:38:44.112" v="636"/>
          <pc:sldLayoutMkLst>
            <pc:docMk/>
            <pc:sldMasterMk cId="0" sldId="2147483674"/>
            <pc:sldLayoutMk cId="0" sldId="2147483672"/>
          </pc:sldLayoutMkLst>
        </pc:sldLayoutChg>
      </pc:sldMasterChg>
    </pc:docChg>
  </pc:docChgLst>
  <pc:docChgLst>
    <pc:chgData name="Eliana Domingues Oliveira" userId="S::2240276@my.ipleiria.pt::3e87a451-72f5-4689-9e94-02e3647f132f" providerId="AD" clId="Web-{7D158BE8-2239-4027-DFD4-4E1059FD889C}"/>
    <pc:docChg chg="addSld delSld modSld">
      <pc:chgData name="Eliana Domingues Oliveira" userId="S::2240276@my.ipleiria.pt::3e87a451-72f5-4689-9e94-02e3647f132f" providerId="AD" clId="Web-{7D158BE8-2239-4027-DFD4-4E1059FD889C}" dt="2025-01-24T20:42:11.578" v="2590"/>
      <pc:docMkLst>
        <pc:docMk/>
      </pc:docMkLst>
      <pc:sldChg chg="addSp delSp modSp add replId">
        <pc:chgData name="Eliana Domingues Oliveira" userId="S::2240276@my.ipleiria.pt::3e87a451-72f5-4689-9e94-02e3647f132f" providerId="AD" clId="Web-{7D158BE8-2239-4027-DFD4-4E1059FD889C}" dt="2025-01-24T19:20:10.383" v="623" actId="1076"/>
        <pc:sldMkLst>
          <pc:docMk/>
          <pc:sldMk cId="3304150174" sldId="311"/>
        </pc:sldMkLst>
        <pc:spChg chg="add del">
          <ac:chgData name="Eliana Domingues Oliveira" userId="S::2240276@my.ipleiria.pt::3e87a451-72f5-4689-9e94-02e3647f132f" providerId="AD" clId="Web-{7D158BE8-2239-4027-DFD4-4E1059FD889C}" dt="2025-01-24T18:49:17.101" v="47"/>
          <ac:spMkLst>
            <pc:docMk/>
            <pc:sldMk cId="3304150174" sldId="311"/>
            <ac:spMk id="3" creationId="{C6163112-122D-F6B0-5E6A-A51B057E2F01}"/>
          </ac:spMkLst>
        </pc:spChg>
        <pc:spChg chg="add del">
          <ac:chgData name="Eliana Domingues Oliveira" userId="S::2240276@my.ipleiria.pt::3e87a451-72f5-4689-9e94-02e3647f132f" providerId="AD" clId="Web-{7D158BE8-2239-4027-DFD4-4E1059FD889C}" dt="2025-01-24T18:49:17.101" v="46"/>
          <ac:spMkLst>
            <pc:docMk/>
            <pc:sldMk cId="3304150174" sldId="311"/>
            <ac:spMk id="5" creationId="{EFD5026F-BAF6-ABF6-7FE4-6262030512B5}"/>
          </ac:spMkLst>
        </pc:spChg>
        <pc:spChg chg="add del">
          <ac:chgData name="Eliana Domingues Oliveira" userId="S::2240276@my.ipleiria.pt::3e87a451-72f5-4689-9e94-02e3647f132f" providerId="AD" clId="Web-{7D158BE8-2239-4027-DFD4-4E1059FD889C}" dt="2025-01-24T18:49:17.101" v="45"/>
          <ac:spMkLst>
            <pc:docMk/>
            <pc:sldMk cId="3304150174" sldId="311"/>
            <ac:spMk id="7" creationId="{A2DDF591-B0B2-768E-8461-791AA0789442}"/>
          </ac:spMkLst>
        </pc:spChg>
        <pc:spChg chg="add del">
          <ac:chgData name="Eliana Domingues Oliveira" userId="S::2240276@my.ipleiria.pt::3e87a451-72f5-4689-9e94-02e3647f132f" providerId="AD" clId="Web-{7D158BE8-2239-4027-DFD4-4E1059FD889C}" dt="2025-01-24T18:49:17.101" v="44"/>
          <ac:spMkLst>
            <pc:docMk/>
            <pc:sldMk cId="3304150174" sldId="311"/>
            <ac:spMk id="9" creationId="{60069A37-63B7-7944-1FFC-20685FE267D5}"/>
          </ac:spMkLst>
        </pc:spChg>
        <pc:spChg chg="add del">
          <ac:chgData name="Eliana Domingues Oliveira" userId="S::2240276@my.ipleiria.pt::3e87a451-72f5-4689-9e94-02e3647f132f" providerId="AD" clId="Web-{7D158BE8-2239-4027-DFD4-4E1059FD889C}" dt="2025-01-24T18:49:17.101" v="43"/>
          <ac:spMkLst>
            <pc:docMk/>
            <pc:sldMk cId="3304150174" sldId="311"/>
            <ac:spMk id="11" creationId="{61883DC5-3058-BAF3-C471-D476B3CE23F8}"/>
          </ac:spMkLst>
        </pc:spChg>
        <pc:spChg chg="add del">
          <ac:chgData name="Eliana Domingues Oliveira" userId="S::2240276@my.ipleiria.pt::3e87a451-72f5-4689-9e94-02e3647f132f" providerId="AD" clId="Web-{7D158BE8-2239-4027-DFD4-4E1059FD889C}" dt="2025-01-24T18:49:17.101" v="42"/>
          <ac:spMkLst>
            <pc:docMk/>
            <pc:sldMk cId="3304150174" sldId="311"/>
            <ac:spMk id="13" creationId="{D7E5C74D-78E8-A0AA-0B6E-5B786082F796}"/>
          </ac:spMkLst>
        </pc:spChg>
        <pc:spChg chg="add del">
          <ac:chgData name="Eliana Domingues Oliveira" userId="S::2240276@my.ipleiria.pt::3e87a451-72f5-4689-9e94-02e3647f132f" providerId="AD" clId="Web-{7D158BE8-2239-4027-DFD4-4E1059FD889C}" dt="2025-01-24T18:49:17.101" v="41"/>
          <ac:spMkLst>
            <pc:docMk/>
            <pc:sldMk cId="3304150174" sldId="311"/>
            <ac:spMk id="15" creationId="{5F6C310C-1EC3-8758-56FB-FA950CCC739E}"/>
          </ac:spMkLst>
        </pc:spChg>
        <pc:spChg chg="add del">
          <ac:chgData name="Eliana Domingues Oliveira" userId="S::2240276@my.ipleiria.pt::3e87a451-72f5-4689-9e94-02e3647f132f" providerId="AD" clId="Web-{7D158BE8-2239-4027-DFD4-4E1059FD889C}" dt="2025-01-24T18:49:17.101" v="40"/>
          <ac:spMkLst>
            <pc:docMk/>
            <pc:sldMk cId="3304150174" sldId="311"/>
            <ac:spMk id="17" creationId="{CC67907E-073E-74C0-ACE5-23523C7268E2}"/>
          </ac:spMkLst>
        </pc:spChg>
        <pc:spChg chg="add del mod">
          <ac:chgData name="Eliana Domingues Oliveira" userId="S::2240276@my.ipleiria.pt::3e87a451-72f5-4689-9e94-02e3647f132f" providerId="AD" clId="Web-{7D158BE8-2239-4027-DFD4-4E1059FD889C}" dt="2025-01-24T19:13:55.961" v="550"/>
          <ac:spMkLst>
            <pc:docMk/>
            <pc:sldMk cId="3304150174" sldId="311"/>
            <ac:spMk id="19" creationId="{94612834-9260-DD0C-4211-11803CFA0BD2}"/>
          </ac:spMkLst>
        </pc:spChg>
        <pc:spChg chg="add del mod">
          <ac:chgData name="Eliana Domingues Oliveira" userId="S::2240276@my.ipleiria.pt::3e87a451-72f5-4689-9e94-02e3647f132f" providerId="AD" clId="Web-{7D158BE8-2239-4027-DFD4-4E1059FD889C}" dt="2025-01-24T19:13:55.961" v="549"/>
          <ac:spMkLst>
            <pc:docMk/>
            <pc:sldMk cId="3304150174" sldId="311"/>
            <ac:spMk id="21" creationId="{4F418055-C96D-5A51-4AB5-BA1F6353FF42}"/>
          </ac:spMkLst>
        </pc:spChg>
        <pc:spChg chg="add del mod">
          <ac:chgData name="Eliana Domingues Oliveira" userId="S::2240276@my.ipleiria.pt::3e87a451-72f5-4689-9e94-02e3647f132f" providerId="AD" clId="Web-{7D158BE8-2239-4027-DFD4-4E1059FD889C}" dt="2025-01-24T19:13:55.961" v="548"/>
          <ac:spMkLst>
            <pc:docMk/>
            <pc:sldMk cId="3304150174" sldId="311"/>
            <ac:spMk id="23" creationId="{F75455DA-60F3-4EC9-B00C-C64DC21437B2}"/>
          </ac:spMkLst>
        </pc:spChg>
        <pc:spChg chg="add del mod">
          <ac:chgData name="Eliana Domingues Oliveira" userId="S::2240276@my.ipleiria.pt::3e87a451-72f5-4689-9e94-02e3647f132f" providerId="AD" clId="Web-{7D158BE8-2239-4027-DFD4-4E1059FD889C}" dt="2025-01-24T19:13:55.961" v="547"/>
          <ac:spMkLst>
            <pc:docMk/>
            <pc:sldMk cId="3304150174" sldId="311"/>
            <ac:spMk id="25" creationId="{8AC14FD8-F126-8846-C9A5-DA69B07A72C0}"/>
          </ac:spMkLst>
        </pc:spChg>
        <pc:spChg chg="add del">
          <ac:chgData name="Eliana Domingues Oliveira" userId="S::2240276@my.ipleiria.pt::3e87a451-72f5-4689-9e94-02e3647f132f" providerId="AD" clId="Web-{7D158BE8-2239-4027-DFD4-4E1059FD889C}" dt="2025-01-24T18:49:24.429" v="67"/>
          <ac:spMkLst>
            <pc:docMk/>
            <pc:sldMk cId="3304150174" sldId="311"/>
            <ac:spMk id="27" creationId="{20673766-F87F-0C08-56E3-04543A4AFCE6}"/>
          </ac:spMkLst>
        </pc:spChg>
        <pc:spChg chg="add del">
          <ac:chgData name="Eliana Domingues Oliveira" userId="S::2240276@my.ipleiria.pt::3e87a451-72f5-4689-9e94-02e3647f132f" providerId="AD" clId="Web-{7D158BE8-2239-4027-DFD4-4E1059FD889C}" dt="2025-01-24T18:49:24.429" v="66"/>
          <ac:spMkLst>
            <pc:docMk/>
            <pc:sldMk cId="3304150174" sldId="311"/>
            <ac:spMk id="29" creationId="{2CB0DE97-B884-6BCD-503D-6A14C34B6323}"/>
          </ac:spMkLst>
        </pc:spChg>
        <pc:spChg chg="add del">
          <ac:chgData name="Eliana Domingues Oliveira" userId="S::2240276@my.ipleiria.pt::3e87a451-72f5-4689-9e94-02e3647f132f" providerId="AD" clId="Web-{7D158BE8-2239-4027-DFD4-4E1059FD889C}" dt="2025-01-24T18:49:24.429" v="65"/>
          <ac:spMkLst>
            <pc:docMk/>
            <pc:sldMk cId="3304150174" sldId="311"/>
            <ac:spMk id="31" creationId="{4BC2F41F-2980-2A84-5FF7-0949CD1B5087}"/>
          </ac:spMkLst>
        </pc:spChg>
        <pc:spChg chg="add del">
          <ac:chgData name="Eliana Domingues Oliveira" userId="S::2240276@my.ipleiria.pt::3e87a451-72f5-4689-9e94-02e3647f132f" providerId="AD" clId="Web-{7D158BE8-2239-4027-DFD4-4E1059FD889C}" dt="2025-01-24T18:49:24.429" v="64"/>
          <ac:spMkLst>
            <pc:docMk/>
            <pc:sldMk cId="3304150174" sldId="311"/>
            <ac:spMk id="33" creationId="{9304EE8F-E1F3-4687-4B6A-B28A620916BA}"/>
          </ac:spMkLst>
        </pc:spChg>
        <pc:spChg chg="add del">
          <ac:chgData name="Eliana Domingues Oliveira" userId="S::2240276@my.ipleiria.pt::3e87a451-72f5-4689-9e94-02e3647f132f" providerId="AD" clId="Web-{7D158BE8-2239-4027-DFD4-4E1059FD889C}" dt="2025-01-24T18:49:24.429" v="63"/>
          <ac:spMkLst>
            <pc:docMk/>
            <pc:sldMk cId="3304150174" sldId="311"/>
            <ac:spMk id="35" creationId="{E22AD420-3327-5090-DA39-CAC842024568}"/>
          </ac:spMkLst>
        </pc:spChg>
        <pc:spChg chg="add del">
          <ac:chgData name="Eliana Domingues Oliveira" userId="S::2240276@my.ipleiria.pt::3e87a451-72f5-4689-9e94-02e3647f132f" providerId="AD" clId="Web-{7D158BE8-2239-4027-DFD4-4E1059FD889C}" dt="2025-01-24T18:49:24.429" v="62"/>
          <ac:spMkLst>
            <pc:docMk/>
            <pc:sldMk cId="3304150174" sldId="311"/>
            <ac:spMk id="37" creationId="{24AF3E80-25C2-81C9-C06B-3A89991C90DE}"/>
          </ac:spMkLst>
        </pc:spChg>
        <pc:spChg chg="add del">
          <ac:chgData name="Eliana Domingues Oliveira" userId="S::2240276@my.ipleiria.pt::3e87a451-72f5-4689-9e94-02e3647f132f" providerId="AD" clId="Web-{7D158BE8-2239-4027-DFD4-4E1059FD889C}" dt="2025-01-24T18:49:24.429" v="61"/>
          <ac:spMkLst>
            <pc:docMk/>
            <pc:sldMk cId="3304150174" sldId="311"/>
            <ac:spMk id="39" creationId="{2EA3D9B3-6EEA-B3CB-B220-80F449659AD1}"/>
          </ac:spMkLst>
        </pc:spChg>
        <pc:spChg chg="add del">
          <ac:chgData name="Eliana Domingues Oliveira" userId="S::2240276@my.ipleiria.pt::3e87a451-72f5-4689-9e94-02e3647f132f" providerId="AD" clId="Web-{7D158BE8-2239-4027-DFD4-4E1059FD889C}" dt="2025-01-24T18:49:24.429" v="60"/>
          <ac:spMkLst>
            <pc:docMk/>
            <pc:sldMk cId="3304150174" sldId="311"/>
            <ac:spMk id="41" creationId="{D150E287-F5C9-2F7F-B479-1986C80DC57E}"/>
          </ac:spMkLst>
        </pc:spChg>
        <pc:spChg chg="add del mod">
          <ac:chgData name="Eliana Domingues Oliveira" userId="S::2240276@my.ipleiria.pt::3e87a451-72f5-4689-9e94-02e3647f132f" providerId="AD" clId="Web-{7D158BE8-2239-4027-DFD4-4E1059FD889C}" dt="2025-01-24T19:13:59.805" v="554"/>
          <ac:spMkLst>
            <pc:docMk/>
            <pc:sldMk cId="3304150174" sldId="311"/>
            <ac:spMk id="43" creationId="{160D05B6-DCBF-158F-0607-0CF260B6455C}"/>
          </ac:spMkLst>
        </pc:spChg>
        <pc:spChg chg="add del mod">
          <ac:chgData name="Eliana Domingues Oliveira" userId="S::2240276@my.ipleiria.pt::3e87a451-72f5-4689-9e94-02e3647f132f" providerId="AD" clId="Web-{7D158BE8-2239-4027-DFD4-4E1059FD889C}" dt="2025-01-24T19:13:59.805" v="553"/>
          <ac:spMkLst>
            <pc:docMk/>
            <pc:sldMk cId="3304150174" sldId="311"/>
            <ac:spMk id="45" creationId="{C856C1D8-79D3-5690-B79B-A72BF4F6E0F3}"/>
          </ac:spMkLst>
        </pc:spChg>
        <pc:spChg chg="mod">
          <ac:chgData name="Eliana Domingues Oliveira" userId="S::2240276@my.ipleiria.pt::3e87a451-72f5-4689-9e94-02e3647f132f" providerId="AD" clId="Web-{7D158BE8-2239-4027-DFD4-4E1059FD889C}" dt="2025-01-24T19:20:08.540" v="622" actId="20577"/>
          <ac:spMkLst>
            <pc:docMk/>
            <pc:sldMk cId="3304150174" sldId="311"/>
            <ac:spMk id="1406" creationId="{00000000-0000-0000-0000-000000000000}"/>
          </ac:spMkLst>
        </pc:spChg>
        <pc:spChg chg="del">
          <ac:chgData name="Eliana Domingues Oliveira" userId="S::2240276@my.ipleiria.pt::3e87a451-72f5-4689-9e94-02e3647f132f" providerId="AD" clId="Web-{7D158BE8-2239-4027-DFD4-4E1059FD889C}" dt="2025-01-24T18:49:20.163" v="51"/>
          <ac:spMkLst>
            <pc:docMk/>
            <pc:sldMk cId="3304150174" sldId="311"/>
            <ac:spMk id="1407" creationId="{00000000-0000-0000-0000-000000000000}"/>
          </ac:spMkLst>
        </pc:spChg>
        <pc:spChg chg="del">
          <ac:chgData name="Eliana Domingues Oliveira" userId="S::2240276@my.ipleiria.pt::3e87a451-72f5-4689-9e94-02e3647f132f" providerId="AD" clId="Web-{7D158BE8-2239-4027-DFD4-4E1059FD889C}" dt="2025-01-24T18:49:20.085" v="50"/>
          <ac:spMkLst>
            <pc:docMk/>
            <pc:sldMk cId="3304150174" sldId="311"/>
            <ac:spMk id="1408" creationId="{00000000-0000-0000-0000-000000000000}"/>
          </ac:spMkLst>
        </pc:spChg>
        <pc:spChg chg="del">
          <ac:chgData name="Eliana Domingues Oliveira" userId="S::2240276@my.ipleiria.pt::3e87a451-72f5-4689-9e94-02e3647f132f" providerId="AD" clId="Web-{7D158BE8-2239-4027-DFD4-4E1059FD889C}" dt="2025-01-24T18:49:20.023" v="49"/>
          <ac:spMkLst>
            <pc:docMk/>
            <pc:sldMk cId="3304150174" sldId="311"/>
            <ac:spMk id="1409" creationId="{00000000-0000-0000-0000-000000000000}"/>
          </ac:spMkLst>
        </pc:spChg>
        <pc:spChg chg="del">
          <ac:chgData name="Eliana Domingues Oliveira" userId="S::2240276@my.ipleiria.pt::3e87a451-72f5-4689-9e94-02e3647f132f" providerId="AD" clId="Web-{7D158BE8-2239-4027-DFD4-4E1059FD889C}" dt="2025-01-24T18:49:19.945" v="48"/>
          <ac:spMkLst>
            <pc:docMk/>
            <pc:sldMk cId="3304150174" sldId="311"/>
            <ac:spMk id="1410" creationId="{00000000-0000-0000-0000-000000000000}"/>
          </ac:spMkLst>
        </pc:spChg>
        <pc:spChg chg="del">
          <ac:chgData name="Eliana Domingues Oliveira" userId="S::2240276@my.ipleiria.pt::3e87a451-72f5-4689-9e94-02e3647f132f" providerId="AD" clId="Web-{7D158BE8-2239-4027-DFD4-4E1059FD889C}" dt="2025-01-24T19:13:57.523" v="552"/>
          <ac:spMkLst>
            <pc:docMk/>
            <pc:sldMk cId="3304150174" sldId="311"/>
            <ac:spMk id="1411" creationId="{00000000-0000-0000-0000-000000000000}"/>
          </ac:spMkLst>
        </pc:spChg>
        <pc:spChg chg="del">
          <ac:chgData name="Eliana Domingues Oliveira" userId="S::2240276@my.ipleiria.pt::3e87a451-72f5-4689-9e94-02e3647f132f" providerId="AD" clId="Web-{7D158BE8-2239-4027-DFD4-4E1059FD889C}" dt="2025-01-24T19:13:57.461" v="551"/>
          <ac:spMkLst>
            <pc:docMk/>
            <pc:sldMk cId="3304150174" sldId="311"/>
            <ac:spMk id="1412" creationId="{00000000-0000-0000-0000-000000000000}"/>
          </ac:spMkLst>
        </pc:spChg>
        <pc:picChg chg="add del mod">
          <ac:chgData name="Eliana Domingues Oliveira" userId="S::2240276@my.ipleiria.pt::3e87a451-72f5-4689-9e94-02e3647f132f" providerId="AD" clId="Web-{7D158BE8-2239-4027-DFD4-4E1059FD889C}" dt="2025-01-24T19:14:24.649" v="558"/>
          <ac:picMkLst>
            <pc:docMk/>
            <pc:sldMk cId="3304150174" sldId="311"/>
            <ac:picMk id="46" creationId="{0E398B94-D62A-3367-8230-E97F48DA1460}"/>
          </ac:picMkLst>
        </pc:picChg>
        <pc:picChg chg="add del mod">
          <ac:chgData name="Eliana Domingues Oliveira" userId="S::2240276@my.ipleiria.pt::3e87a451-72f5-4689-9e94-02e3647f132f" providerId="AD" clId="Web-{7D158BE8-2239-4027-DFD4-4E1059FD889C}" dt="2025-01-24T19:15:11.541" v="562"/>
          <ac:picMkLst>
            <pc:docMk/>
            <pc:sldMk cId="3304150174" sldId="311"/>
            <ac:picMk id="47" creationId="{8E821009-C2B0-063F-F21F-F054F654C765}"/>
          </ac:picMkLst>
        </pc:picChg>
        <pc:picChg chg="add mod">
          <ac:chgData name="Eliana Domingues Oliveira" userId="S::2240276@my.ipleiria.pt::3e87a451-72f5-4689-9e94-02e3647f132f" providerId="AD" clId="Web-{7D158BE8-2239-4027-DFD4-4E1059FD889C}" dt="2025-01-24T19:20:10.383" v="623" actId="1076"/>
          <ac:picMkLst>
            <pc:docMk/>
            <pc:sldMk cId="3304150174" sldId="311"/>
            <ac:picMk id="48" creationId="{76B9C84F-6BF4-C6FF-89FA-B75CAEF0C73D}"/>
          </ac:picMkLst>
        </pc:picChg>
      </pc:sldChg>
      <pc:sldChg chg="addSp delSp modSp add replId">
        <pc:chgData name="Eliana Domingues Oliveira" userId="S::2240276@my.ipleiria.pt::3e87a451-72f5-4689-9e94-02e3647f132f" providerId="AD" clId="Web-{7D158BE8-2239-4027-DFD4-4E1059FD889C}" dt="2025-01-24T19:19:23.913" v="609" actId="1076"/>
        <pc:sldMkLst>
          <pc:docMk/>
          <pc:sldMk cId="1816749189" sldId="312"/>
        </pc:sldMkLst>
        <pc:spChg chg="add del mod">
          <ac:chgData name="Eliana Domingues Oliveira" userId="S::2240276@my.ipleiria.pt::3e87a451-72f5-4689-9e94-02e3647f132f" providerId="AD" clId="Web-{7D158BE8-2239-4027-DFD4-4E1059FD889C}" dt="2025-01-24T18:50:13.571" v="95"/>
          <ac:spMkLst>
            <pc:docMk/>
            <pc:sldMk cId="1816749189" sldId="312"/>
            <ac:spMk id="3" creationId="{3C8E29ED-C243-D73E-C8FA-9AA0C9EDE8C1}"/>
          </ac:spMkLst>
        </pc:spChg>
        <pc:spChg chg="add del mod">
          <ac:chgData name="Eliana Domingues Oliveira" userId="S::2240276@my.ipleiria.pt::3e87a451-72f5-4689-9e94-02e3647f132f" providerId="AD" clId="Web-{7D158BE8-2239-4027-DFD4-4E1059FD889C}" dt="2025-01-24T18:50:11.071" v="94"/>
          <ac:spMkLst>
            <pc:docMk/>
            <pc:sldMk cId="1816749189" sldId="312"/>
            <ac:spMk id="5" creationId="{F9BA308B-78D4-D02D-C5B0-7FC00985A427}"/>
          </ac:spMkLst>
        </pc:spChg>
        <pc:spChg chg="add del mod">
          <ac:chgData name="Eliana Domingues Oliveira" userId="S::2240276@my.ipleiria.pt::3e87a451-72f5-4689-9e94-02e3647f132f" providerId="AD" clId="Web-{7D158BE8-2239-4027-DFD4-4E1059FD889C}" dt="2025-01-24T18:50:16.478" v="96"/>
          <ac:spMkLst>
            <pc:docMk/>
            <pc:sldMk cId="1816749189" sldId="312"/>
            <ac:spMk id="7" creationId="{469E4AED-99E3-35C4-84B4-1FE02ED8400E}"/>
          </ac:spMkLst>
        </pc:spChg>
        <pc:spChg chg="add del mod">
          <ac:chgData name="Eliana Domingues Oliveira" userId="S::2240276@my.ipleiria.pt::3e87a451-72f5-4689-9e94-02e3647f132f" providerId="AD" clId="Web-{7D158BE8-2239-4027-DFD4-4E1059FD889C}" dt="2025-01-24T18:50:10.915" v="93"/>
          <ac:spMkLst>
            <pc:docMk/>
            <pc:sldMk cId="1816749189" sldId="312"/>
            <ac:spMk id="9" creationId="{9CF74761-F82B-E5C0-82DF-8A5D9FD026BE}"/>
          </ac:spMkLst>
        </pc:spChg>
        <pc:spChg chg="add del">
          <ac:chgData name="Eliana Domingues Oliveira" userId="S::2240276@my.ipleiria.pt::3e87a451-72f5-4689-9e94-02e3647f132f" providerId="AD" clId="Web-{7D158BE8-2239-4027-DFD4-4E1059FD889C}" dt="2025-01-24T18:55:25.988" v="330"/>
          <ac:spMkLst>
            <pc:docMk/>
            <pc:sldMk cId="1816749189" sldId="312"/>
            <ac:spMk id="10" creationId="{788A2F85-32FD-4522-9EA9-20F094528598}"/>
          </ac:spMkLst>
        </pc:spChg>
        <pc:spChg chg="add del mod ord">
          <ac:chgData name="Eliana Domingues Oliveira" userId="S::2240276@my.ipleiria.pt::3e87a451-72f5-4689-9e94-02e3647f132f" providerId="AD" clId="Web-{7D158BE8-2239-4027-DFD4-4E1059FD889C}" dt="2025-01-24T18:58:48.525" v="376"/>
          <ac:spMkLst>
            <pc:docMk/>
            <pc:sldMk cId="1816749189" sldId="312"/>
            <ac:spMk id="11" creationId="{34718333-F9CB-50CE-C876-94A25CF116DF}"/>
          </ac:spMkLst>
        </pc:spChg>
        <pc:spChg chg="add del mod">
          <ac:chgData name="Eliana Domingues Oliveira" userId="S::2240276@my.ipleiria.pt::3e87a451-72f5-4689-9e94-02e3647f132f" providerId="AD" clId="Web-{7D158BE8-2239-4027-DFD4-4E1059FD889C}" dt="2025-01-24T18:57:15.976" v="349"/>
          <ac:spMkLst>
            <pc:docMk/>
            <pc:sldMk cId="1816749189" sldId="312"/>
            <ac:spMk id="12" creationId="{CD3EC7EC-AC1D-587F-B4BA-5120B2230278}"/>
          </ac:spMkLst>
        </pc:spChg>
        <pc:spChg chg="add del mod ord">
          <ac:chgData name="Eliana Domingues Oliveira" userId="S::2240276@my.ipleiria.pt::3e87a451-72f5-4689-9e94-02e3647f132f" providerId="AD" clId="Web-{7D158BE8-2239-4027-DFD4-4E1059FD889C}" dt="2025-01-24T18:59:09.198" v="380"/>
          <ac:spMkLst>
            <pc:docMk/>
            <pc:sldMk cId="1816749189" sldId="312"/>
            <ac:spMk id="13" creationId="{1C286198-7730-6E67-2E88-225CEB41E381}"/>
          </ac:spMkLst>
        </pc:spChg>
        <pc:spChg chg="add mod ord">
          <ac:chgData name="Eliana Domingues Oliveira" userId="S::2240276@my.ipleiria.pt::3e87a451-72f5-4689-9e94-02e3647f132f" providerId="AD" clId="Web-{7D158BE8-2239-4027-DFD4-4E1059FD889C}" dt="2025-01-24T19:19:23.913" v="606" actId="1076"/>
          <ac:spMkLst>
            <pc:docMk/>
            <pc:sldMk cId="1816749189" sldId="312"/>
            <ac:spMk id="14" creationId="{B93CD99F-29BF-DDAF-FBB9-D175C50E2892}"/>
          </ac:spMkLst>
        </pc:spChg>
        <pc:spChg chg="add mod ord">
          <ac:chgData name="Eliana Domingues Oliveira" userId="S::2240276@my.ipleiria.pt::3e87a451-72f5-4689-9e94-02e3647f132f" providerId="AD" clId="Web-{7D158BE8-2239-4027-DFD4-4E1059FD889C}" dt="2025-01-24T19:19:23.913" v="607" actId="1076"/>
          <ac:spMkLst>
            <pc:docMk/>
            <pc:sldMk cId="1816749189" sldId="312"/>
            <ac:spMk id="15" creationId="{5EB06C3D-9700-28AB-8266-DAA4E94BF466}"/>
          </ac:spMkLst>
        </pc:spChg>
        <pc:spChg chg="add mod ord">
          <ac:chgData name="Eliana Domingues Oliveira" userId="S::2240276@my.ipleiria.pt::3e87a451-72f5-4689-9e94-02e3647f132f" providerId="AD" clId="Web-{7D158BE8-2239-4027-DFD4-4E1059FD889C}" dt="2025-01-24T19:19:23.913" v="608" actId="1076"/>
          <ac:spMkLst>
            <pc:docMk/>
            <pc:sldMk cId="1816749189" sldId="312"/>
            <ac:spMk id="16" creationId="{5AB43EF9-A906-A280-3809-FE3872F27ED2}"/>
          </ac:spMkLst>
        </pc:spChg>
        <pc:spChg chg="add mod ord">
          <ac:chgData name="Eliana Domingues Oliveira" userId="S::2240276@my.ipleiria.pt::3e87a451-72f5-4689-9e94-02e3647f132f" providerId="AD" clId="Web-{7D158BE8-2239-4027-DFD4-4E1059FD889C}" dt="2025-01-24T19:19:23.913" v="609" actId="1076"/>
          <ac:spMkLst>
            <pc:docMk/>
            <pc:sldMk cId="1816749189" sldId="312"/>
            <ac:spMk id="17" creationId="{3DA3516F-81E2-0763-0392-98C915F297FE}"/>
          </ac:spMkLst>
        </pc:spChg>
        <pc:spChg chg="add mod">
          <ac:chgData name="Eliana Domingues Oliveira" userId="S::2240276@my.ipleiria.pt::3e87a451-72f5-4689-9e94-02e3647f132f" providerId="AD" clId="Web-{7D158BE8-2239-4027-DFD4-4E1059FD889C}" dt="2025-01-24T19:08:50.513" v="541" actId="1076"/>
          <ac:spMkLst>
            <pc:docMk/>
            <pc:sldMk cId="1816749189" sldId="312"/>
            <ac:spMk id="22" creationId="{FEC77F17-2FEA-E486-73D2-C9F6357820B7}"/>
          </ac:spMkLst>
        </pc:spChg>
        <pc:spChg chg="add mod">
          <ac:chgData name="Eliana Domingues Oliveira" userId="S::2240276@my.ipleiria.pt::3e87a451-72f5-4689-9e94-02e3647f132f" providerId="AD" clId="Web-{7D158BE8-2239-4027-DFD4-4E1059FD889C}" dt="2025-01-24T19:08:50.529" v="542" actId="1076"/>
          <ac:spMkLst>
            <pc:docMk/>
            <pc:sldMk cId="1816749189" sldId="312"/>
            <ac:spMk id="24" creationId="{5E603A8E-C523-1FFB-82DD-C98C8DC6735C}"/>
          </ac:spMkLst>
        </pc:spChg>
        <pc:spChg chg="add del mod">
          <ac:chgData name="Eliana Domingues Oliveira" userId="S::2240276@my.ipleiria.pt::3e87a451-72f5-4689-9e94-02e3647f132f" providerId="AD" clId="Web-{7D158BE8-2239-4027-DFD4-4E1059FD889C}" dt="2025-01-24T19:08:46.795" v="538"/>
          <ac:spMkLst>
            <pc:docMk/>
            <pc:sldMk cId="1816749189" sldId="312"/>
            <ac:spMk id="25" creationId="{B70B8DEF-A411-46E7-10F2-D7BD7C75AC7C}"/>
          </ac:spMkLst>
        </pc:spChg>
        <pc:spChg chg="mod">
          <ac:chgData name="Eliana Domingues Oliveira" userId="S::2240276@my.ipleiria.pt::3e87a451-72f5-4689-9e94-02e3647f132f" providerId="AD" clId="Web-{7D158BE8-2239-4027-DFD4-4E1059FD889C}" dt="2025-01-24T18:49:48.305" v="88" actId="20577"/>
          <ac:spMkLst>
            <pc:docMk/>
            <pc:sldMk cId="1816749189" sldId="312"/>
            <ac:spMk id="1377" creationId="{00000000-0000-0000-0000-000000000000}"/>
          </ac:spMkLst>
        </pc:spChg>
        <pc:spChg chg="mod">
          <ac:chgData name="Eliana Domingues Oliveira" userId="S::2240276@my.ipleiria.pt::3e87a451-72f5-4689-9e94-02e3647f132f" providerId="AD" clId="Web-{7D158BE8-2239-4027-DFD4-4E1059FD889C}" dt="2025-01-24T19:19:23.913" v="605" actId="1076"/>
          <ac:spMkLst>
            <pc:docMk/>
            <pc:sldMk cId="1816749189" sldId="312"/>
            <ac:spMk id="1378" creationId="{00000000-0000-0000-0000-000000000000}"/>
          </ac:spMkLst>
        </pc:spChg>
        <pc:spChg chg="mod">
          <ac:chgData name="Eliana Domingues Oliveira" userId="S::2240276@my.ipleiria.pt::3e87a451-72f5-4689-9e94-02e3647f132f" providerId="AD" clId="Web-{7D158BE8-2239-4027-DFD4-4E1059FD889C}" dt="2025-01-24T19:19:23.913" v="604" actId="1076"/>
          <ac:spMkLst>
            <pc:docMk/>
            <pc:sldMk cId="1816749189" sldId="312"/>
            <ac:spMk id="1379" creationId="{00000000-0000-0000-0000-000000000000}"/>
          </ac:spMkLst>
        </pc:spChg>
        <pc:spChg chg="mod">
          <ac:chgData name="Eliana Domingues Oliveira" userId="S::2240276@my.ipleiria.pt::3e87a451-72f5-4689-9e94-02e3647f132f" providerId="AD" clId="Web-{7D158BE8-2239-4027-DFD4-4E1059FD889C}" dt="2025-01-24T19:19:23.913" v="603" actId="1076"/>
          <ac:spMkLst>
            <pc:docMk/>
            <pc:sldMk cId="1816749189" sldId="312"/>
            <ac:spMk id="1380" creationId="{00000000-0000-0000-0000-000000000000}"/>
          </ac:spMkLst>
        </pc:spChg>
        <pc:spChg chg="mod">
          <ac:chgData name="Eliana Domingues Oliveira" userId="S::2240276@my.ipleiria.pt::3e87a451-72f5-4689-9e94-02e3647f132f" providerId="AD" clId="Web-{7D158BE8-2239-4027-DFD4-4E1059FD889C}" dt="2025-01-24T19:19:23.913" v="602" actId="1076"/>
          <ac:spMkLst>
            <pc:docMk/>
            <pc:sldMk cId="1816749189" sldId="312"/>
            <ac:spMk id="1381" creationId="{00000000-0000-0000-0000-000000000000}"/>
          </ac:spMkLst>
        </pc:spChg>
        <pc:spChg chg="del">
          <ac:chgData name="Eliana Domingues Oliveira" userId="S::2240276@my.ipleiria.pt::3e87a451-72f5-4689-9e94-02e3647f132f" providerId="AD" clId="Web-{7D158BE8-2239-4027-DFD4-4E1059FD889C}" dt="2025-01-24T18:50:06.946" v="92"/>
          <ac:spMkLst>
            <pc:docMk/>
            <pc:sldMk cId="1816749189" sldId="312"/>
            <ac:spMk id="1382" creationId="{00000000-0000-0000-0000-000000000000}"/>
          </ac:spMkLst>
        </pc:spChg>
        <pc:spChg chg="del">
          <ac:chgData name="Eliana Domingues Oliveira" userId="S::2240276@my.ipleiria.pt::3e87a451-72f5-4689-9e94-02e3647f132f" providerId="AD" clId="Web-{7D158BE8-2239-4027-DFD4-4E1059FD889C}" dt="2025-01-24T18:50:06.868" v="91"/>
          <ac:spMkLst>
            <pc:docMk/>
            <pc:sldMk cId="1816749189" sldId="312"/>
            <ac:spMk id="1383" creationId="{00000000-0000-0000-0000-000000000000}"/>
          </ac:spMkLst>
        </pc:spChg>
        <pc:spChg chg="mod">
          <ac:chgData name="Eliana Domingues Oliveira" userId="S::2240276@my.ipleiria.pt::3e87a451-72f5-4689-9e94-02e3647f132f" providerId="AD" clId="Web-{7D158BE8-2239-4027-DFD4-4E1059FD889C}" dt="2025-01-24T19:19:23.913" v="601" actId="1076"/>
          <ac:spMkLst>
            <pc:docMk/>
            <pc:sldMk cId="1816749189" sldId="312"/>
            <ac:spMk id="1384" creationId="{00000000-0000-0000-0000-000000000000}"/>
          </ac:spMkLst>
        </pc:spChg>
        <pc:spChg chg="mod">
          <ac:chgData name="Eliana Domingues Oliveira" userId="S::2240276@my.ipleiria.pt::3e87a451-72f5-4689-9e94-02e3647f132f" providerId="AD" clId="Web-{7D158BE8-2239-4027-DFD4-4E1059FD889C}" dt="2025-01-24T19:19:23.913" v="600" actId="1076"/>
          <ac:spMkLst>
            <pc:docMk/>
            <pc:sldMk cId="1816749189" sldId="312"/>
            <ac:spMk id="1385" creationId="{00000000-0000-0000-0000-000000000000}"/>
          </ac:spMkLst>
        </pc:spChg>
        <pc:spChg chg="del">
          <ac:chgData name="Eliana Domingues Oliveira" userId="S::2240276@my.ipleiria.pt::3e87a451-72f5-4689-9e94-02e3647f132f" providerId="AD" clId="Web-{7D158BE8-2239-4027-DFD4-4E1059FD889C}" dt="2025-01-24T18:50:06.759" v="90"/>
          <ac:spMkLst>
            <pc:docMk/>
            <pc:sldMk cId="1816749189" sldId="312"/>
            <ac:spMk id="1386" creationId="{00000000-0000-0000-0000-000000000000}"/>
          </ac:spMkLst>
        </pc:spChg>
        <pc:spChg chg="mod">
          <ac:chgData name="Eliana Domingues Oliveira" userId="S::2240276@my.ipleiria.pt::3e87a451-72f5-4689-9e94-02e3647f132f" providerId="AD" clId="Web-{7D158BE8-2239-4027-DFD4-4E1059FD889C}" dt="2025-01-24T19:19:23.913" v="599" actId="1076"/>
          <ac:spMkLst>
            <pc:docMk/>
            <pc:sldMk cId="1816749189" sldId="312"/>
            <ac:spMk id="1387" creationId="{00000000-0000-0000-0000-000000000000}"/>
          </ac:spMkLst>
        </pc:spChg>
        <pc:spChg chg="mod">
          <ac:chgData name="Eliana Domingues Oliveira" userId="S::2240276@my.ipleiria.pt::3e87a451-72f5-4689-9e94-02e3647f132f" providerId="AD" clId="Web-{7D158BE8-2239-4027-DFD4-4E1059FD889C}" dt="2025-01-24T19:19:23.913" v="598" actId="1076"/>
          <ac:spMkLst>
            <pc:docMk/>
            <pc:sldMk cId="1816749189" sldId="312"/>
            <ac:spMk id="1388" creationId="{00000000-0000-0000-0000-000000000000}"/>
          </ac:spMkLst>
        </pc:spChg>
        <pc:spChg chg="del">
          <ac:chgData name="Eliana Domingues Oliveira" userId="S::2240276@my.ipleiria.pt::3e87a451-72f5-4689-9e94-02e3647f132f" providerId="AD" clId="Web-{7D158BE8-2239-4027-DFD4-4E1059FD889C}" dt="2025-01-24T18:50:06.665" v="89"/>
          <ac:spMkLst>
            <pc:docMk/>
            <pc:sldMk cId="1816749189" sldId="312"/>
            <ac:spMk id="1389" creationId="{00000000-0000-0000-0000-000000000000}"/>
          </ac:spMkLst>
        </pc:spChg>
        <pc:picChg chg="add mod">
          <ac:chgData name="Eliana Domingues Oliveira" userId="S::2240276@my.ipleiria.pt::3e87a451-72f5-4689-9e94-02e3647f132f" providerId="AD" clId="Web-{7D158BE8-2239-4027-DFD4-4E1059FD889C}" dt="2025-01-24T19:08:50.498" v="539" actId="1076"/>
          <ac:picMkLst>
            <pc:docMk/>
            <pc:sldMk cId="1816749189" sldId="312"/>
            <ac:picMk id="18" creationId="{37FD0823-8334-7470-535E-F90F70CFFF57}"/>
          </ac:picMkLst>
        </pc:picChg>
        <pc:picChg chg="add del">
          <ac:chgData name="Eliana Domingues Oliveira" userId="S::2240276@my.ipleiria.pt::3e87a451-72f5-4689-9e94-02e3647f132f" providerId="AD" clId="Web-{7D158BE8-2239-4027-DFD4-4E1059FD889C}" dt="2025-01-24T19:05:36.070" v="503"/>
          <ac:picMkLst>
            <pc:docMk/>
            <pc:sldMk cId="1816749189" sldId="312"/>
            <ac:picMk id="19" creationId="{BAD72C5E-CFE9-EAC2-3927-27354A363BCC}"/>
          </ac:picMkLst>
        </pc:picChg>
        <pc:picChg chg="add mod">
          <ac:chgData name="Eliana Domingues Oliveira" userId="S::2240276@my.ipleiria.pt::3e87a451-72f5-4689-9e94-02e3647f132f" providerId="AD" clId="Web-{7D158BE8-2239-4027-DFD4-4E1059FD889C}" dt="2025-01-24T19:08:50.498" v="540" actId="1076"/>
          <ac:picMkLst>
            <pc:docMk/>
            <pc:sldMk cId="1816749189" sldId="312"/>
            <ac:picMk id="20" creationId="{B16CF430-3E09-4766-4AB5-9547179A5A6B}"/>
          </ac:picMkLst>
        </pc:picChg>
        <pc:picChg chg="add del mod">
          <ac:chgData name="Eliana Domingues Oliveira" userId="S::2240276@my.ipleiria.pt::3e87a451-72f5-4689-9e94-02e3647f132f" providerId="AD" clId="Web-{7D158BE8-2239-4027-DFD4-4E1059FD889C}" dt="2025-01-24T19:08:45.310" v="537"/>
          <ac:picMkLst>
            <pc:docMk/>
            <pc:sldMk cId="1816749189" sldId="312"/>
            <ac:picMk id="21" creationId="{A73A54AA-D9B6-858E-5FC6-2ABDF248F0EB}"/>
          </ac:picMkLst>
        </pc:picChg>
        <pc:picChg chg="add del">
          <ac:chgData name="Eliana Domingues Oliveira" userId="S::2240276@my.ipleiria.pt::3e87a451-72f5-4689-9e94-02e3647f132f" providerId="AD" clId="Web-{7D158BE8-2239-4027-DFD4-4E1059FD889C}" dt="2025-01-24T19:06:24.259" v="519"/>
          <ac:picMkLst>
            <pc:docMk/>
            <pc:sldMk cId="1816749189" sldId="312"/>
            <ac:picMk id="23" creationId="{097F665A-5A12-23AF-C735-BCB09A95E0CB}"/>
          </ac:picMkLst>
        </pc:picChg>
      </pc:sldChg>
      <pc:sldChg chg="add del replId">
        <pc:chgData name="Eliana Domingues Oliveira" userId="S::2240276@my.ipleiria.pt::3e87a451-72f5-4689-9e94-02e3647f132f" providerId="AD" clId="Web-{7D158BE8-2239-4027-DFD4-4E1059FD889C}" dt="2025-01-24T19:13:29.413" v="546"/>
        <pc:sldMkLst>
          <pc:docMk/>
          <pc:sldMk cId="624095947" sldId="313"/>
        </pc:sldMkLst>
      </pc:sldChg>
      <pc:sldChg chg="add del replId">
        <pc:chgData name="Eliana Domingues Oliveira" userId="S::2240276@my.ipleiria.pt::3e87a451-72f5-4689-9e94-02e3647f132f" providerId="AD" clId="Web-{7D158BE8-2239-4027-DFD4-4E1059FD889C}" dt="2025-01-24T19:09:48.281" v="544"/>
        <pc:sldMkLst>
          <pc:docMk/>
          <pc:sldMk cId="1849343373" sldId="313"/>
        </pc:sldMkLst>
      </pc:sldChg>
      <pc:sldChg chg="addSp modSp add replId">
        <pc:chgData name="Eliana Domingues Oliveira" userId="S::2240276@my.ipleiria.pt::3e87a451-72f5-4689-9e94-02e3647f132f" providerId="AD" clId="Web-{7D158BE8-2239-4027-DFD4-4E1059FD889C}" dt="2025-01-24T19:44:46.118" v="1317" actId="1076"/>
        <pc:sldMkLst>
          <pc:docMk/>
          <pc:sldMk cId="670731785" sldId="316"/>
        </pc:sldMkLst>
        <pc:spChg chg="add mod">
          <ac:chgData name="Eliana Domingues Oliveira" userId="S::2240276@my.ipleiria.pt::3e87a451-72f5-4689-9e94-02e3647f132f" providerId="AD" clId="Web-{7D158BE8-2239-4027-DFD4-4E1059FD889C}" dt="2025-01-24T19:44:40.384" v="1316" actId="1076"/>
          <ac:spMkLst>
            <pc:docMk/>
            <pc:sldMk cId="670731785" sldId="316"/>
            <ac:spMk id="3" creationId="{6B4F6E9F-B77F-0637-3461-3C2EFD2F4126}"/>
          </ac:spMkLst>
        </pc:spChg>
        <pc:spChg chg="mod">
          <ac:chgData name="Eliana Domingues Oliveira" userId="S::2240276@my.ipleiria.pt::3e87a451-72f5-4689-9e94-02e3647f132f" providerId="AD" clId="Web-{7D158BE8-2239-4027-DFD4-4E1059FD889C}" dt="2025-01-24T19:23:40.265" v="691" actId="20577"/>
          <ac:spMkLst>
            <pc:docMk/>
            <pc:sldMk cId="670731785" sldId="316"/>
            <ac:spMk id="1406" creationId="{00000000-0000-0000-0000-000000000000}"/>
          </ac:spMkLst>
        </pc:spChg>
        <pc:graphicFrameChg chg="add mod modGraphic">
          <ac:chgData name="Eliana Domingues Oliveira" userId="S::2240276@my.ipleiria.pt::3e87a451-72f5-4689-9e94-02e3647f132f" providerId="AD" clId="Web-{7D158BE8-2239-4027-DFD4-4E1059FD889C}" dt="2025-01-24T19:44:46.118" v="1317" actId="1076"/>
          <ac:graphicFrameMkLst>
            <pc:docMk/>
            <pc:sldMk cId="670731785" sldId="316"/>
            <ac:graphicFrameMk id="2" creationId="{AFDC639D-5F2B-1AC0-C037-32CF02DDC956}"/>
          </ac:graphicFrameMkLst>
        </pc:graphicFrameChg>
        <pc:picChg chg="mod">
          <ac:chgData name="Eliana Domingues Oliveira" userId="S::2240276@my.ipleiria.pt::3e87a451-72f5-4689-9e94-02e3647f132f" providerId="AD" clId="Web-{7D158BE8-2239-4027-DFD4-4E1059FD889C}" dt="2025-01-24T19:44:32.758" v="1313" actId="1076"/>
          <ac:picMkLst>
            <pc:docMk/>
            <pc:sldMk cId="670731785" sldId="316"/>
            <ac:picMk id="48" creationId="{76B9C84F-6BF4-C6FF-89FA-B75CAEF0C73D}"/>
          </ac:picMkLst>
        </pc:picChg>
      </pc:sldChg>
      <pc:sldChg chg="addSp delSp modSp add replId">
        <pc:chgData name="Eliana Domingues Oliveira" userId="S::2240276@my.ipleiria.pt::3e87a451-72f5-4689-9e94-02e3647f132f" providerId="AD" clId="Web-{7D158BE8-2239-4027-DFD4-4E1059FD889C}" dt="2025-01-24T19:55:42.749" v="1528" actId="1076"/>
        <pc:sldMkLst>
          <pc:docMk/>
          <pc:sldMk cId="3758730850" sldId="321"/>
        </pc:sldMkLst>
        <pc:spChg chg="add del mod">
          <ac:chgData name="Eliana Domingues Oliveira" userId="S::2240276@my.ipleiria.pt::3e87a451-72f5-4689-9e94-02e3647f132f" providerId="AD" clId="Web-{7D158BE8-2239-4027-DFD4-4E1059FD889C}" dt="2025-01-24T19:48:18.172" v="1341"/>
          <ac:spMkLst>
            <pc:docMk/>
            <pc:sldMk cId="3758730850" sldId="321"/>
            <ac:spMk id="3" creationId="{40CED469-0470-E55C-866B-B8436099F4CB}"/>
          </ac:spMkLst>
        </pc:spChg>
        <pc:spChg chg="add del mod">
          <ac:chgData name="Eliana Domingues Oliveira" userId="S::2240276@my.ipleiria.pt::3e87a451-72f5-4689-9e94-02e3647f132f" providerId="AD" clId="Web-{7D158BE8-2239-4027-DFD4-4E1059FD889C}" dt="2025-01-24T19:48:18.172" v="1340"/>
          <ac:spMkLst>
            <pc:docMk/>
            <pc:sldMk cId="3758730850" sldId="321"/>
            <ac:spMk id="5" creationId="{FEBD4559-346F-893E-D8E1-2CCDC7E08D8A}"/>
          </ac:spMkLst>
        </pc:spChg>
        <pc:spChg chg="add del mod">
          <ac:chgData name="Eliana Domingues Oliveira" userId="S::2240276@my.ipleiria.pt::3e87a451-72f5-4689-9e94-02e3647f132f" providerId="AD" clId="Web-{7D158BE8-2239-4027-DFD4-4E1059FD889C}" dt="2025-01-24T19:48:18.172" v="1339"/>
          <ac:spMkLst>
            <pc:docMk/>
            <pc:sldMk cId="3758730850" sldId="321"/>
            <ac:spMk id="7" creationId="{30A4EAF5-DF38-86C4-C326-FC910F75F162}"/>
          </ac:spMkLst>
        </pc:spChg>
        <pc:spChg chg="add del mod">
          <ac:chgData name="Eliana Domingues Oliveira" userId="S::2240276@my.ipleiria.pt::3e87a451-72f5-4689-9e94-02e3647f132f" providerId="AD" clId="Web-{7D158BE8-2239-4027-DFD4-4E1059FD889C}" dt="2025-01-24T19:48:18.172" v="1338"/>
          <ac:spMkLst>
            <pc:docMk/>
            <pc:sldMk cId="3758730850" sldId="321"/>
            <ac:spMk id="9" creationId="{EE3CC561-275C-1BF4-EEFD-3B327F7E61DA}"/>
          </ac:spMkLst>
        </pc:spChg>
        <pc:spChg chg="add del mod">
          <ac:chgData name="Eliana Domingues Oliveira" userId="S::2240276@my.ipleiria.pt::3e87a451-72f5-4689-9e94-02e3647f132f" providerId="AD" clId="Web-{7D158BE8-2239-4027-DFD4-4E1059FD889C}" dt="2025-01-24T19:48:18.172" v="1337"/>
          <ac:spMkLst>
            <pc:docMk/>
            <pc:sldMk cId="3758730850" sldId="321"/>
            <ac:spMk id="11" creationId="{3B923322-3DCD-B20D-0419-076B3D692F58}"/>
          </ac:spMkLst>
        </pc:spChg>
        <pc:spChg chg="add del mod">
          <ac:chgData name="Eliana Domingues Oliveira" userId="S::2240276@my.ipleiria.pt::3e87a451-72f5-4689-9e94-02e3647f132f" providerId="AD" clId="Web-{7D158BE8-2239-4027-DFD4-4E1059FD889C}" dt="2025-01-24T19:48:18.172" v="1336"/>
          <ac:spMkLst>
            <pc:docMk/>
            <pc:sldMk cId="3758730850" sldId="321"/>
            <ac:spMk id="13" creationId="{C13114D5-5024-48FD-3B41-007C4FA089E2}"/>
          </ac:spMkLst>
        </pc:spChg>
        <pc:spChg chg="del">
          <ac:chgData name="Eliana Domingues Oliveira" userId="S::2240276@my.ipleiria.pt::3e87a451-72f5-4689-9e94-02e3647f132f" providerId="AD" clId="Web-{7D158BE8-2239-4027-DFD4-4E1059FD889C}" dt="2025-01-24T19:48:09.328" v="1328"/>
          <ac:spMkLst>
            <pc:docMk/>
            <pc:sldMk cId="3758730850" sldId="321"/>
            <ac:spMk id="14" creationId="{B93CD99F-29BF-DDAF-FBB9-D175C50E2892}"/>
          </ac:spMkLst>
        </pc:spChg>
        <pc:spChg chg="del">
          <ac:chgData name="Eliana Domingues Oliveira" userId="S::2240276@my.ipleiria.pt::3e87a451-72f5-4689-9e94-02e3647f132f" providerId="AD" clId="Web-{7D158BE8-2239-4027-DFD4-4E1059FD889C}" dt="2025-01-24T19:48:09.328" v="1329"/>
          <ac:spMkLst>
            <pc:docMk/>
            <pc:sldMk cId="3758730850" sldId="321"/>
            <ac:spMk id="15" creationId="{5EB06C3D-9700-28AB-8266-DAA4E94BF466}"/>
          </ac:spMkLst>
        </pc:spChg>
        <pc:spChg chg="del">
          <ac:chgData name="Eliana Domingues Oliveira" userId="S::2240276@my.ipleiria.pt::3e87a451-72f5-4689-9e94-02e3647f132f" providerId="AD" clId="Web-{7D158BE8-2239-4027-DFD4-4E1059FD889C}" dt="2025-01-24T19:48:09.328" v="1330"/>
          <ac:spMkLst>
            <pc:docMk/>
            <pc:sldMk cId="3758730850" sldId="321"/>
            <ac:spMk id="16" creationId="{5AB43EF9-A906-A280-3809-FE3872F27ED2}"/>
          </ac:spMkLst>
        </pc:spChg>
        <pc:spChg chg="del">
          <ac:chgData name="Eliana Domingues Oliveira" userId="S::2240276@my.ipleiria.pt::3e87a451-72f5-4689-9e94-02e3647f132f" providerId="AD" clId="Web-{7D158BE8-2239-4027-DFD4-4E1059FD889C}" dt="2025-01-24T19:48:09.328" v="1331"/>
          <ac:spMkLst>
            <pc:docMk/>
            <pc:sldMk cId="3758730850" sldId="321"/>
            <ac:spMk id="17" creationId="{3DA3516F-81E2-0763-0392-98C915F297FE}"/>
          </ac:spMkLst>
        </pc:spChg>
        <pc:spChg chg="add del mod">
          <ac:chgData name="Eliana Domingues Oliveira" userId="S::2240276@my.ipleiria.pt::3e87a451-72f5-4689-9e94-02e3647f132f" providerId="AD" clId="Web-{7D158BE8-2239-4027-DFD4-4E1059FD889C}" dt="2025-01-24T19:48:18.172" v="1335"/>
          <ac:spMkLst>
            <pc:docMk/>
            <pc:sldMk cId="3758730850" sldId="321"/>
            <ac:spMk id="21" creationId="{AD74E277-4017-E620-BE6C-32D771ACA99F}"/>
          </ac:spMkLst>
        </pc:spChg>
        <pc:spChg chg="del mod">
          <ac:chgData name="Eliana Domingues Oliveira" userId="S::2240276@my.ipleiria.pt::3e87a451-72f5-4689-9e94-02e3647f132f" providerId="AD" clId="Web-{7D158BE8-2239-4027-DFD4-4E1059FD889C}" dt="2025-01-24T19:51:32.647" v="1467"/>
          <ac:spMkLst>
            <pc:docMk/>
            <pc:sldMk cId="3758730850" sldId="321"/>
            <ac:spMk id="22" creationId="{FEC77F17-2FEA-E486-73D2-C9F6357820B7}"/>
          </ac:spMkLst>
        </pc:spChg>
        <pc:spChg chg="mod">
          <ac:chgData name="Eliana Domingues Oliveira" userId="S::2240276@my.ipleiria.pt::3e87a451-72f5-4689-9e94-02e3647f132f" providerId="AD" clId="Web-{7D158BE8-2239-4027-DFD4-4E1059FD889C}" dt="2025-01-24T19:50:16.004" v="1454" actId="1076"/>
          <ac:spMkLst>
            <pc:docMk/>
            <pc:sldMk cId="3758730850" sldId="321"/>
            <ac:spMk id="24" creationId="{5E603A8E-C523-1FFB-82DD-C98C8DC6735C}"/>
          </ac:spMkLst>
        </pc:spChg>
        <pc:spChg chg="add del mod">
          <ac:chgData name="Eliana Domingues Oliveira" userId="S::2240276@my.ipleiria.pt::3e87a451-72f5-4689-9e94-02e3647f132f" providerId="AD" clId="Web-{7D158BE8-2239-4027-DFD4-4E1059FD889C}" dt="2025-01-24T19:48:18.172" v="1334"/>
          <ac:spMkLst>
            <pc:docMk/>
            <pc:sldMk cId="3758730850" sldId="321"/>
            <ac:spMk id="25" creationId="{290D3CEE-7B2B-0779-955E-6B3582F31575}"/>
          </ac:spMkLst>
        </pc:spChg>
        <pc:spChg chg="mod">
          <ac:chgData name="Eliana Domingues Oliveira" userId="S::2240276@my.ipleiria.pt::3e87a451-72f5-4689-9e94-02e3647f132f" providerId="AD" clId="Web-{7D158BE8-2239-4027-DFD4-4E1059FD889C}" dt="2025-01-24T19:49:10.908" v="1396" actId="1076"/>
          <ac:spMkLst>
            <pc:docMk/>
            <pc:sldMk cId="3758730850" sldId="321"/>
            <ac:spMk id="1377" creationId="{00000000-0000-0000-0000-000000000000}"/>
          </ac:spMkLst>
        </pc:spChg>
        <pc:spChg chg="del">
          <ac:chgData name="Eliana Domingues Oliveira" userId="S::2240276@my.ipleiria.pt::3e87a451-72f5-4689-9e94-02e3647f132f" providerId="AD" clId="Web-{7D158BE8-2239-4027-DFD4-4E1059FD889C}" dt="2025-01-24T19:48:09.328" v="1327"/>
          <ac:spMkLst>
            <pc:docMk/>
            <pc:sldMk cId="3758730850" sldId="321"/>
            <ac:spMk id="1378" creationId="{00000000-0000-0000-0000-000000000000}"/>
          </ac:spMkLst>
        </pc:spChg>
        <pc:spChg chg="del">
          <ac:chgData name="Eliana Domingues Oliveira" userId="S::2240276@my.ipleiria.pt::3e87a451-72f5-4689-9e94-02e3647f132f" providerId="AD" clId="Web-{7D158BE8-2239-4027-DFD4-4E1059FD889C}" dt="2025-01-24T19:48:09.203" v="1326"/>
          <ac:spMkLst>
            <pc:docMk/>
            <pc:sldMk cId="3758730850" sldId="321"/>
            <ac:spMk id="1379" creationId="{00000000-0000-0000-0000-000000000000}"/>
          </ac:spMkLst>
        </pc:spChg>
        <pc:spChg chg="del">
          <ac:chgData name="Eliana Domingues Oliveira" userId="S::2240276@my.ipleiria.pt::3e87a451-72f5-4689-9e94-02e3647f132f" providerId="AD" clId="Web-{7D158BE8-2239-4027-DFD4-4E1059FD889C}" dt="2025-01-24T19:48:09.094" v="1325"/>
          <ac:spMkLst>
            <pc:docMk/>
            <pc:sldMk cId="3758730850" sldId="321"/>
            <ac:spMk id="1380" creationId="{00000000-0000-0000-0000-000000000000}"/>
          </ac:spMkLst>
        </pc:spChg>
        <pc:spChg chg="del">
          <ac:chgData name="Eliana Domingues Oliveira" userId="S::2240276@my.ipleiria.pt::3e87a451-72f5-4689-9e94-02e3647f132f" providerId="AD" clId="Web-{7D158BE8-2239-4027-DFD4-4E1059FD889C}" dt="2025-01-24T19:48:08.984" v="1324"/>
          <ac:spMkLst>
            <pc:docMk/>
            <pc:sldMk cId="3758730850" sldId="321"/>
            <ac:spMk id="1381" creationId="{00000000-0000-0000-0000-000000000000}"/>
          </ac:spMkLst>
        </pc:spChg>
        <pc:spChg chg="del">
          <ac:chgData name="Eliana Domingues Oliveira" userId="S::2240276@my.ipleiria.pt::3e87a451-72f5-4689-9e94-02e3647f132f" providerId="AD" clId="Web-{7D158BE8-2239-4027-DFD4-4E1059FD889C}" dt="2025-01-24T19:48:08.875" v="1323"/>
          <ac:spMkLst>
            <pc:docMk/>
            <pc:sldMk cId="3758730850" sldId="321"/>
            <ac:spMk id="1384" creationId="{00000000-0000-0000-0000-000000000000}"/>
          </ac:spMkLst>
        </pc:spChg>
        <pc:spChg chg="del">
          <ac:chgData name="Eliana Domingues Oliveira" userId="S::2240276@my.ipleiria.pt::3e87a451-72f5-4689-9e94-02e3647f132f" providerId="AD" clId="Web-{7D158BE8-2239-4027-DFD4-4E1059FD889C}" dt="2025-01-24T19:48:08.765" v="1322"/>
          <ac:spMkLst>
            <pc:docMk/>
            <pc:sldMk cId="3758730850" sldId="321"/>
            <ac:spMk id="1385" creationId="{00000000-0000-0000-0000-000000000000}"/>
          </ac:spMkLst>
        </pc:spChg>
        <pc:spChg chg="del">
          <ac:chgData name="Eliana Domingues Oliveira" userId="S::2240276@my.ipleiria.pt::3e87a451-72f5-4689-9e94-02e3647f132f" providerId="AD" clId="Web-{7D158BE8-2239-4027-DFD4-4E1059FD889C}" dt="2025-01-24T19:48:08.656" v="1321"/>
          <ac:spMkLst>
            <pc:docMk/>
            <pc:sldMk cId="3758730850" sldId="321"/>
            <ac:spMk id="1387" creationId="{00000000-0000-0000-0000-000000000000}"/>
          </ac:spMkLst>
        </pc:spChg>
        <pc:spChg chg="del">
          <ac:chgData name="Eliana Domingues Oliveira" userId="S::2240276@my.ipleiria.pt::3e87a451-72f5-4689-9e94-02e3647f132f" providerId="AD" clId="Web-{7D158BE8-2239-4027-DFD4-4E1059FD889C}" dt="2025-01-24T19:48:08.547" v="1320"/>
          <ac:spMkLst>
            <pc:docMk/>
            <pc:sldMk cId="3758730850" sldId="321"/>
            <ac:spMk id="1388" creationId="{00000000-0000-0000-0000-000000000000}"/>
          </ac:spMkLst>
        </pc:spChg>
        <pc:picChg chg="del mod">
          <ac:chgData name="Eliana Domingues Oliveira" userId="S::2240276@my.ipleiria.pt::3e87a451-72f5-4689-9e94-02e3647f132f" providerId="AD" clId="Web-{7D158BE8-2239-4027-DFD4-4E1059FD889C}" dt="2025-01-24T19:51:30.881" v="1466"/>
          <ac:picMkLst>
            <pc:docMk/>
            <pc:sldMk cId="3758730850" sldId="321"/>
            <ac:picMk id="18" creationId="{37FD0823-8334-7470-535E-F90F70CFFF57}"/>
          </ac:picMkLst>
        </pc:picChg>
        <pc:picChg chg="del mod">
          <ac:chgData name="Eliana Domingues Oliveira" userId="S::2240276@my.ipleiria.pt::3e87a451-72f5-4689-9e94-02e3647f132f" providerId="AD" clId="Web-{7D158BE8-2239-4027-DFD4-4E1059FD889C}" dt="2025-01-24T19:50:17.801" v="1455"/>
          <ac:picMkLst>
            <pc:docMk/>
            <pc:sldMk cId="3758730850" sldId="321"/>
            <ac:picMk id="20" creationId="{B16CF430-3E09-4766-4AB5-9547179A5A6B}"/>
          </ac:picMkLst>
        </pc:picChg>
        <pc:picChg chg="add mod modCrop">
          <ac:chgData name="Eliana Domingues Oliveira" userId="S::2240276@my.ipleiria.pt::3e87a451-72f5-4689-9e94-02e3647f132f" providerId="AD" clId="Web-{7D158BE8-2239-4027-DFD4-4E1059FD889C}" dt="2025-01-24T19:55:42.749" v="1528" actId="1076"/>
          <ac:picMkLst>
            <pc:docMk/>
            <pc:sldMk cId="3758730850" sldId="321"/>
            <ac:picMk id="26" creationId="{A0684EE2-C4DD-392B-DE17-F8C4E63B5FFB}"/>
          </ac:picMkLst>
        </pc:picChg>
      </pc:sldChg>
      <pc:sldChg chg="addSp delSp modSp add replId">
        <pc:chgData name="Eliana Domingues Oliveira" userId="S::2240276@my.ipleiria.pt::3e87a451-72f5-4689-9e94-02e3647f132f" providerId="AD" clId="Web-{7D158BE8-2239-4027-DFD4-4E1059FD889C}" dt="2025-01-24T20:42:11.578" v="2590"/>
        <pc:sldMkLst>
          <pc:docMk/>
          <pc:sldMk cId="2540280650" sldId="322"/>
        </pc:sldMkLst>
        <pc:spChg chg="add del mod">
          <ac:chgData name="Eliana Domingues Oliveira" userId="S::2240276@my.ipleiria.pt::3e87a451-72f5-4689-9e94-02e3647f132f" providerId="AD" clId="Web-{7D158BE8-2239-4027-DFD4-4E1059FD889C}" dt="2025-01-24T19:53:03.665" v="1489"/>
          <ac:spMkLst>
            <pc:docMk/>
            <pc:sldMk cId="2540280650" sldId="322"/>
            <ac:spMk id="3" creationId="{2BFBE94D-FF8C-0884-F106-F9EC40AE9222}"/>
          </ac:spMkLst>
        </pc:spChg>
        <pc:spChg chg="add del mod">
          <ac:chgData name="Eliana Domingues Oliveira" userId="S::2240276@my.ipleiria.pt::3e87a451-72f5-4689-9e94-02e3647f132f" providerId="AD" clId="Web-{7D158BE8-2239-4027-DFD4-4E1059FD889C}" dt="2025-01-24T19:53:03.665" v="1488"/>
          <ac:spMkLst>
            <pc:docMk/>
            <pc:sldMk cId="2540280650" sldId="322"/>
            <ac:spMk id="5" creationId="{E2E27ABE-4E8C-E187-E324-182E599A68DF}"/>
          </ac:spMkLst>
        </pc:spChg>
        <pc:spChg chg="add del mod">
          <ac:chgData name="Eliana Domingues Oliveira" userId="S::2240276@my.ipleiria.pt::3e87a451-72f5-4689-9e94-02e3647f132f" providerId="AD" clId="Web-{7D158BE8-2239-4027-DFD4-4E1059FD889C}" dt="2025-01-24T19:53:03.650" v="1487"/>
          <ac:spMkLst>
            <pc:docMk/>
            <pc:sldMk cId="2540280650" sldId="322"/>
            <ac:spMk id="7" creationId="{E701C729-C770-F62C-6493-6A2808335CB7}"/>
          </ac:spMkLst>
        </pc:spChg>
        <pc:spChg chg="add del mod">
          <ac:chgData name="Eliana Domingues Oliveira" userId="S::2240276@my.ipleiria.pt::3e87a451-72f5-4689-9e94-02e3647f132f" providerId="AD" clId="Web-{7D158BE8-2239-4027-DFD4-4E1059FD889C}" dt="2025-01-24T19:53:03.650" v="1486"/>
          <ac:spMkLst>
            <pc:docMk/>
            <pc:sldMk cId="2540280650" sldId="322"/>
            <ac:spMk id="9" creationId="{CD2E3BEA-059F-EB07-7B73-213F010D0502}"/>
          </ac:spMkLst>
        </pc:spChg>
        <pc:spChg chg="add del mod">
          <ac:chgData name="Eliana Domingues Oliveira" userId="S::2240276@my.ipleiria.pt::3e87a451-72f5-4689-9e94-02e3647f132f" providerId="AD" clId="Web-{7D158BE8-2239-4027-DFD4-4E1059FD889C}" dt="2025-01-24T19:53:03.650" v="1485"/>
          <ac:spMkLst>
            <pc:docMk/>
            <pc:sldMk cId="2540280650" sldId="322"/>
            <ac:spMk id="11" creationId="{2D35ED90-2BFD-616D-B544-AF5E0C293FBD}"/>
          </ac:spMkLst>
        </pc:spChg>
        <pc:spChg chg="add del mod">
          <ac:chgData name="Eliana Domingues Oliveira" userId="S::2240276@my.ipleiria.pt::3e87a451-72f5-4689-9e94-02e3647f132f" providerId="AD" clId="Web-{7D158BE8-2239-4027-DFD4-4E1059FD889C}" dt="2025-01-24T19:53:03.650" v="1484"/>
          <ac:spMkLst>
            <pc:docMk/>
            <pc:sldMk cId="2540280650" sldId="322"/>
            <ac:spMk id="13" creationId="{314E1452-F2AF-8184-A33C-A74ACF3B7CCF}"/>
          </ac:spMkLst>
        </pc:spChg>
        <pc:spChg chg="del">
          <ac:chgData name="Eliana Domingues Oliveira" userId="S::2240276@my.ipleiria.pt::3e87a451-72f5-4689-9e94-02e3647f132f" providerId="AD" clId="Web-{7D158BE8-2239-4027-DFD4-4E1059FD889C}" dt="2025-01-24T19:52:57.056" v="1476"/>
          <ac:spMkLst>
            <pc:docMk/>
            <pc:sldMk cId="2540280650" sldId="322"/>
            <ac:spMk id="14" creationId="{B93CD99F-29BF-DDAF-FBB9-D175C50E2892}"/>
          </ac:spMkLst>
        </pc:spChg>
        <pc:spChg chg="del">
          <ac:chgData name="Eliana Domingues Oliveira" userId="S::2240276@my.ipleiria.pt::3e87a451-72f5-4689-9e94-02e3647f132f" providerId="AD" clId="Web-{7D158BE8-2239-4027-DFD4-4E1059FD889C}" dt="2025-01-24T19:52:57.056" v="1477"/>
          <ac:spMkLst>
            <pc:docMk/>
            <pc:sldMk cId="2540280650" sldId="322"/>
            <ac:spMk id="15" creationId="{5EB06C3D-9700-28AB-8266-DAA4E94BF466}"/>
          </ac:spMkLst>
        </pc:spChg>
        <pc:spChg chg="del">
          <ac:chgData name="Eliana Domingues Oliveira" userId="S::2240276@my.ipleiria.pt::3e87a451-72f5-4689-9e94-02e3647f132f" providerId="AD" clId="Web-{7D158BE8-2239-4027-DFD4-4E1059FD889C}" dt="2025-01-24T19:52:57.056" v="1478"/>
          <ac:spMkLst>
            <pc:docMk/>
            <pc:sldMk cId="2540280650" sldId="322"/>
            <ac:spMk id="16" creationId="{5AB43EF9-A906-A280-3809-FE3872F27ED2}"/>
          </ac:spMkLst>
        </pc:spChg>
        <pc:spChg chg="del">
          <ac:chgData name="Eliana Domingues Oliveira" userId="S::2240276@my.ipleiria.pt::3e87a451-72f5-4689-9e94-02e3647f132f" providerId="AD" clId="Web-{7D158BE8-2239-4027-DFD4-4E1059FD889C}" dt="2025-01-24T19:52:57.056" v="1479"/>
          <ac:spMkLst>
            <pc:docMk/>
            <pc:sldMk cId="2540280650" sldId="322"/>
            <ac:spMk id="17" creationId="{3DA3516F-81E2-0763-0392-98C915F297FE}"/>
          </ac:spMkLst>
        </pc:spChg>
        <pc:spChg chg="add del mod">
          <ac:chgData name="Eliana Domingues Oliveira" userId="S::2240276@my.ipleiria.pt::3e87a451-72f5-4689-9e94-02e3647f132f" providerId="AD" clId="Web-{7D158BE8-2239-4027-DFD4-4E1059FD889C}" dt="2025-01-24T19:53:03.650" v="1483"/>
          <ac:spMkLst>
            <pc:docMk/>
            <pc:sldMk cId="2540280650" sldId="322"/>
            <ac:spMk id="21" creationId="{68CBFE56-7912-260D-B033-7511880B5C38}"/>
          </ac:spMkLst>
        </pc:spChg>
        <pc:spChg chg="del">
          <ac:chgData name="Eliana Domingues Oliveira" userId="S::2240276@my.ipleiria.pt::3e87a451-72f5-4689-9e94-02e3647f132f" providerId="AD" clId="Web-{7D158BE8-2239-4027-DFD4-4E1059FD889C}" dt="2025-01-24T20:06:23.287" v="1634"/>
          <ac:spMkLst>
            <pc:docMk/>
            <pc:sldMk cId="2540280650" sldId="322"/>
            <ac:spMk id="22" creationId="{FEC77F17-2FEA-E486-73D2-C9F6357820B7}"/>
          </ac:spMkLst>
        </pc:spChg>
        <pc:spChg chg="del">
          <ac:chgData name="Eliana Domingues Oliveira" userId="S::2240276@my.ipleiria.pt::3e87a451-72f5-4689-9e94-02e3647f132f" providerId="AD" clId="Web-{7D158BE8-2239-4027-DFD4-4E1059FD889C}" dt="2025-01-24T20:06:21.615" v="1633"/>
          <ac:spMkLst>
            <pc:docMk/>
            <pc:sldMk cId="2540280650" sldId="322"/>
            <ac:spMk id="24" creationId="{5E603A8E-C523-1FFB-82DD-C98C8DC6735C}"/>
          </ac:spMkLst>
        </pc:spChg>
        <pc:spChg chg="add del mod">
          <ac:chgData name="Eliana Domingues Oliveira" userId="S::2240276@my.ipleiria.pt::3e87a451-72f5-4689-9e94-02e3647f132f" providerId="AD" clId="Web-{7D158BE8-2239-4027-DFD4-4E1059FD889C}" dt="2025-01-24T19:53:03.650" v="1482"/>
          <ac:spMkLst>
            <pc:docMk/>
            <pc:sldMk cId="2540280650" sldId="322"/>
            <ac:spMk id="25" creationId="{C9A4459D-E2A5-74FE-57F9-BD2F29D0F19A}"/>
          </ac:spMkLst>
        </pc:spChg>
        <pc:spChg chg="mod">
          <ac:chgData name="Eliana Domingues Oliveira" userId="S::2240276@my.ipleiria.pt::3e87a451-72f5-4689-9e94-02e3647f132f" providerId="AD" clId="Web-{7D158BE8-2239-4027-DFD4-4E1059FD889C}" dt="2025-01-24T20:04:08.455" v="1619" actId="14100"/>
          <ac:spMkLst>
            <pc:docMk/>
            <pc:sldMk cId="2540280650" sldId="322"/>
            <ac:spMk id="1377" creationId="{00000000-0000-0000-0000-000000000000}"/>
          </ac:spMkLst>
        </pc:spChg>
        <pc:spChg chg="del">
          <ac:chgData name="Eliana Domingues Oliveira" userId="S::2240276@my.ipleiria.pt::3e87a451-72f5-4689-9e94-02e3647f132f" providerId="AD" clId="Web-{7D158BE8-2239-4027-DFD4-4E1059FD889C}" dt="2025-01-24T19:52:57.056" v="1475"/>
          <ac:spMkLst>
            <pc:docMk/>
            <pc:sldMk cId="2540280650" sldId="322"/>
            <ac:spMk id="1378" creationId="{00000000-0000-0000-0000-000000000000}"/>
          </ac:spMkLst>
        </pc:spChg>
        <pc:spChg chg="del">
          <ac:chgData name="Eliana Domingues Oliveira" userId="S::2240276@my.ipleiria.pt::3e87a451-72f5-4689-9e94-02e3647f132f" providerId="AD" clId="Web-{7D158BE8-2239-4027-DFD4-4E1059FD889C}" dt="2025-01-24T19:52:56.947" v="1474"/>
          <ac:spMkLst>
            <pc:docMk/>
            <pc:sldMk cId="2540280650" sldId="322"/>
            <ac:spMk id="1379" creationId="{00000000-0000-0000-0000-000000000000}"/>
          </ac:spMkLst>
        </pc:spChg>
        <pc:spChg chg="del">
          <ac:chgData name="Eliana Domingues Oliveira" userId="S::2240276@my.ipleiria.pt::3e87a451-72f5-4689-9e94-02e3647f132f" providerId="AD" clId="Web-{7D158BE8-2239-4027-DFD4-4E1059FD889C}" dt="2025-01-24T19:52:56.837" v="1473"/>
          <ac:spMkLst>
            <pc:docMk/>
            <pc:sldMk cId="2540280650" sldId="322"/>
            <ac:spMk id="1380" creationId="{00000000-0000-0000-0000-000000000000}"/>
          </ac:spMkLst>
        </pc:spChg>
        <pc:spChg chg="del">
          <ac:chgData name="Eliana Domingues Oliveira" userId="S::2240276@my.ipleiria.pt::3e87a451-72f5-4689-9e94-02e3647f132f" providerId="AD" clId="Web-{7D158BE8-2239-4027-DFD4-4E1059FD889C}" dt="2025-01-24T19:52:56.743" v="1472"/>
          <ac:spMkLst>
            <pc:docMk/>
            <pc:sldMk cId="2540280650" sldId="322"/>
            <ac:spMk id="1381" creationId="{00000000-0000-0000-0000-000000000000}"/>
          </ac:spMkLst>
        </pc:spChg>
        <pc:spChg chg="del">
          <ac:chgData name="Eliana Domingues Oliveira" userId="S::2240276@my.ipleiria.pt::3e87a451-72f5-4689-9e94-02e3647f132f" providerId="AD" clId="Web-{7D158BE8-2239-4027-DFD4-4E1059FD889C}" dt="2025-01-24T19:52:56.634" v="1471"/>
          <ac:spMkLst>
            <pc:docMk/>
            <pc:sldMk cId="2540280650" sldId="322"/>
            <ac:spMk id="1384" creationId="{00000000-0000-0000-0000-000000000000}"/>
          </ac:spMkLst>
        </pc:spChg>
        <pc:spChg chg="del">
          <ac:chgData name="Eliana Domingues Oliveira" userId="S::2240276@my.ipleiria.pt::3e87a451-72f5-4689-9e94-02e3647f132f" providerId="AD" clId="Web-{7D158BE8-2239-4027-DFD4-4E1059FD889C}" dt="2025-01-24T19:52:56.525" v="1470"/>
          <ac:spMkLst>
            <pc:docMk/>
            <pc:sldMk cId="2540280650" sldId="322"/>
            <ac:spMk id="1385" creationId="{00000000-0000-0000-0000-000000000000}"/>
          </ac:spMkLst>
        </pc:spChg>
        <pc:spChg chg="del">
          <ac:chgData name="Eliana Domingues Oliveira" userId="S::2240276@my.ipleiria.pt::3e87a451-72f5-4689-9e94-02e3647f132f" providerId="AD" clId="Web-{7D158BE8-2239-4027-DFD4-4E1059FD889C}" dt="2025-01-24T19:52:56.415" v="1469"/>
          <ac:spMkLst>
            <pc:docMk/>
            <pc:sldMk cId="2540280650" sldId="322"/>
            <ac:spMk id="1387" creationId="{00000000-0000-0000-0000-000000000000}"/>
          </ac:spMkLst>
        </pc:spChg>
        <pc:spChg chg="del">
          <ac:chgData name="Eliana Domingues Oliveira" userId="S::2240276@my.ipleiria.pt::3e87a451-72f5-4689-9e94-02e3647f132f" providerId="AD" clId="Web-{7D158BE8-2239-4027-DFD4-4E1059FD889C}" dt="2025-01-24T19:52:56.321" v="1468"/>
          <ac:spMkLst>
            <pc:docMk/>
            <pc:sldMk cId="2540280650" sldId="322"/>
            <ac:spMk id="1388" creationId="{00000000-0000-0000-0000-000000000000}"/>
          </ac:spMkLst>
        </pc:spChg>
        <pc:graphicFrameChg chg="add mod modGraphic">
          <ac:chgData name="Eliana Domingues Oliveira" userId="S::2240276@my.ipleiria.pt::3e87a451-72f5-4689-9e94-02e3647f132f" providerId="AD" clId="Web-{7D158BE8-2239-4027-DFD4-4E1059FD889C}" dt="2025-01-24T20:42:11.578" v="2590"/>
          <ac:graphicFrameMkLst>
            <pc:docMk/>
            <pc:sldMk cId="2540280650" sldId="322"/>
            <ac:graphicFrameMk id="27" creationId="{B1B2F020-892B-79EF-748C-7DBB245396BC}"/>
          </ac:graphicFrameMkLst>
        </pc:graphicFrameChg>
        <pc:picChg chg="del mod">
          <ac:chgData name="Eliana Domingues Oliveira" userId="S::2240276@my.ipleiria.pt::3e87a451-72f5-4689-9e94-02e3647f132f" providerId="AD" clId="Web-{7D158BE8-2239-4027-DFD4-4E1059FD889C}" dt="2025-01-24T20:06:23.975" v="1635"/>
          <ac:picMkLst>
            <pc:docMk/>
            <pc:sldMk cId="2540280650" sldId="322"/>
            <ac:picMk id="18" creationId="{37FD0823-8334-7470-535E-F90F70CFFF57}"/>
          </ac:picMkLst>
        </pc:picChg>
        <pc:picChg chg="del">
          <ac:chgData name="Eliana Domingues Oliveira" userId="S::2240276@my.ipleiria.pt::3e87a451-72f5-4689-9e94-02e3647f132f" providerId="AD" clId="Web-{7D158BE8-2239-4027-DFD4-4E1059FD889C}" dt="2025-01-24T20:06:24.662" v="1636"/>
          <ac:picMkLst>
            <pc:docMk/>
            <pc:sldMk cId="2540280650" sldId="322"/>
            <ac:picMk id="20" creationId="{B16CF430-3E09-4766-4AB5-9547179A5A6B}"/>
          </ac:picMkLst>
        </pc:picChg>
        <pc:picChg chg="add del mod">
          <ac:chgData name="Eliana Domingues Oliveira" userId="S::2240276@my.ipleiria.pt::3e87a451-72f5-4689-9e94-02e3647f132f" providerId="AD" clId="Web-{7D158BE8-2239-4027-DFD4-4E1059FD889C}" dt="2025-01-24T20:05:03.238" v="1620"/>
          <ac:picMkLst>
            <pc:docMk/>
            <pc:sldMk cId="2540280650" sldId="322"/>
            <ac:picMk id="26" creationId="{D35E4118-A3F1-3B80-2621-BCC70B5DFBB1}"/>
          </ac:picMkLst>
        </pc:picChg>
      </pc:sldChg>
      <pc:sldChg chg="addSp delSp modSp add replId">
        <pc:chgData name="Eliana Domingues Oliveira" userId="S::2240276@my.ipleiria.pt::3e87a451-72f5-4689-9e94-02e3647f132f" providerId="AD" clId="Web-{7D158BE8-2239-4027-DFD4-4E1059FD889C}" dt="2025-01-24T20:02:29.749" v="1577" actId="1076"/>
        <pc:sldMkLst>
          <pc:docMk/>
          <pc:sldMk cId="371660871" sldId="324"/>
        </pc:sldMkLst>
        <pc:spChg chg="add mod">
          <ac:chgData name="Eliana Domingues Oliveira" userId="S::2240276@my.ipleiria.pt::3e87a451-72f5-4689-9e94-02e3647f132f" providerId="AD" clId="Web-{7D158BE8-2239-4027-DFD4-4E1059FD889C}" dt="2025-01-24T20:00:29.354" v="1555" actId="1076"/>
          <ac:spMkLst>
            <pc:docMk/>
            <pc:sldMk cId="371660871" sldId="324"/>
            <ac:spMk id="9" creationId="{B4DF048F-8E48-CCEC-AAB2-9931B484758B}"/>
          </ac:spMkLst>
        </pc:spChg>
        <pc:spChg chg="add del mod">
          <ac:chgData name="Eliana Domingues Oliveira" userId="S::2240276@my.ipleiria.pt::3e87a451-72f5-4689-9e94-02e3647f132f" providerId="AD" clId="Web-{7D158BE8-2239-4027-DFD4-4E1059FD889C}" dt="2025-01-24T20:02:20.967" v="1573"/>
          <ac:spMkLst>
            <pc:docMk/>
            <pc:sldMk cId="371660871" sldId="324"/>
            <ac:spMk id="11" creationId="{58B3F46F-2CEE-B4E9-9485-5E13ECEED862}"/>
          </ac:spMkLst>
        </pc:spChg>
        <pc:spChg chg="del">
          <ac:chgData name="Eliana Domingues Oliveira" userId="S::2240276@my.ipleiria.pt::3e87a451-72f5-4689-9e94-02e3647f132f" providerId="AD" clId="Web-{7D158BE8-2239-4027-DFD4-4E1059FD889C}" dt="2025-01-24T19:54:53.513" v="1517"/>
          <ac:spMkLst>
            <pc:docMk/>
            <pc:sldMk cId="371660871" sldId="324"/>
            <ac:spMk id="24" creationId="{5E603A8E-C523-1FFB-82DD-C98C8DC6735C}"/>
          </ac:spMkLst>
        </pc:spChg>
        <pc:picChg chg="add mod">
          <ac:chgData name="Eliana Domingues Oliveira" userId="S::2240276@my.ipleiria.pt::3e87a451-72f5-4689-9e94-02e3647f132f" providerId="AD" clId="Web-{7D158BE8-2239-4027-DFD4-4E1059FD889C}" dt="2025-01-24T20:02:26.327" v="1576" actId="1076"/>
          <ac:picMkLst>
            <pc:docMk/>
            <pc:sldMk cId="371660871" sldId="324"/>
            <ac:picMk id="3" creationId="{E5E08481-F97D-04A0-6C37-1C1634AC51B6}"/>
          </ac:picMkLst>
        </pc:picChg>
        <pc:picChg chg="add mod">
          <ac:chgData name="Eliana Domingues Oliveira" userId="S::2240276@my.ipleiria.pt::3e87a451-72f5-4689-9e94-02e3647f132f" providerId="AD" clId="Web-{7D158BE8-2239-4027-DFD4-4E1059FD889C}" dt="2025-01-24T20:02:29.749" v="1577" actId="1076"/>
          <ac:picMkLst>
            <pc:docMk/>
            <pc:sldMk cId="371660871" sldId="324"/>
            <ac:picMk id="5" creationId="{AD250705-C353-E7C9-610A-AB6A292F923C}"/>
          </ac:picMkLst>
        </pc:picChg>
        <pc:picChg chg="add del mod">
          <ac:chgData name="Eliana Domingues Oliveira" userId="S::2240276@my.ipleiria.pt::3e87a451-72f5-4689-9e94-02e3647f132f" providerId="AD" clId="Web-{7D158BE8-2239-4027-DFD4-4E1059FD889C}" dt="2025-01-24T19:57:55.659" v="1539"/>
          <ac:picMkLst>
            <pc:docMk/>
            <pc:sldMk cId="371660871" sldId="324"/>
            <ac:picMk id="7" creationId="{51F8F9BF-4ADC-926A-3AFE-FD23B6E77AD7}"/>
          </ac:picMkLst>
        </pc:picChg>
        <pc:picChg chg="del">
          <ac:chgData name="Eliana Domingues Oliveira" userId="S::2240276@my.ipleiria.pt::3e87a451-72f5-4689-9e94-02e3647f132f" providerId="AD" clId="Web-{7D158BE8-2239-4027-DFD4-4E1059FD889C}" dt="2025-01-24T19:54:16.215" v="1506"/>
          <ac:picMkLst>
            <pc:docMk/>
            <pc:sldMk cId="371660871" sldId="324"/>
            <ac:picMk id="26" creationId="{A0684EE2-C4DD-392B-DE17-F8C4E63B5FFB}"/>
          </ac:picMkLst>
        </pc:picChg>
      </pc:sldChg>
    </pc:docChg>
  </pc:docChgLst>
  <pc:docChgLst>
    <pc:chgData name="Maria João Da Silva Fialho" userId="8f25b0a7-0766-48e3-9016-fc0b06f94fd1" providerId="ADAL" clId="{CDF524DF-5BD6-49A7-AA98-2C93F1597AF6}"/>
    <pc:docChg chg="undo custSel addSld delSld modSld sldOrd delMainMaster">
      <pc:chgData name="Maria João Da Silva Fialho" userId="8f25b0a7-0766-48e3-9016-fc0b06f94fd1" providerId="ADAL" clId="{CDF524DF-5BD6-49A7-AA98-2C93F1597AF6}" dt="2025-01-24T22:30:28.339" v="3274" actId="20577"/>
      <pc:docMkLst>
        <pc:docMk/>
      </pc:docMkLst>
      <pc:sldChg chg="addSp delSp del mod ord">
        <pc:chgData name="Maria João Da Silva Fialho" userId="8f25b0a7-0766-48e3-9016-fc0b06f94fd1" providerId="ADAL" clId="{CDF524DF-5BD6-49A7-AA98-2C93F1597AF6}" dt="2025-01-24T22:05:41.809" v="1864" actId="47"/>
        <pc:sldMkLst>
          <pc:docMk/>
          <pc:sldMk cId="0" sldId="256"/>
        </pc:sldMkLst>
        <pc:spChg chg="add del">
          <ac:chgData name="Maria João Da Silva Fialho" userId="8f25b0a7-0766-48e3-9016-fc0b06f94fd1" providerId="ADAL" clId="{CDF524DF-5BD6-49A7-AA98-2C93F1597AF6}" dt="2025-01-24T09:44:41.563" v="1" actId="22"/>
          <ac:spMkLst>
            <pc:docMk/>
            <pc:sldMk cId="0" sldId="256"/>
            <ac:spMk id="3" creationId="{3CBEB654-754F-4B99-3163-C6FB2A6B8DF0}"/>
          </ac:spMkLst>
        </pc:spChg>
        <pc:spChg chg="add del">
          <ac:chgData name="Maria João Da Silva Fialho" userId="8f25b0a7-0766-48e3-9016-fc0b06f94fd1" providerId="ADAL" clId="{CDF524DF-5BD6-49A7-AA98-2C93F1597AF6}" dt="2025-01-24T09:44:44.619" v="3" actId="22"/>
          <ac:spMkLst>
            <pc:docMk/>
            <pc:sldMk cId="0" sldId="256"/>
            <ac:spMk id="5" creationId="{85953549-F051-5EAF-8B8E-735F0A8CD8F2}"/>
          </ac:spMkLst>
        </pc:spChg>
        <pc:spChg chg="add del">
          <ac:chgData name="Maria João Da Silva Fialho" userId="8f25b0a7-0766-48e3-9016-fc0b06f94fd1" providerId="ADAL" clId="{CDF524DF-5BD6-49A7-AA98-2C93F1597AF6}" dt="2025-01-24T09:44:49.339" v="5" actId="22"/>
          <ac:spMkLst>
            <pc:docMk/>
            <pc:sldMk cId="0" sldId="256"/>
            <ac:spMk id="7" creationId="{04305BE7-1D3A-0F82-8359-48733DE39542}"/>
          </ac:spMkLst>
        </pc:spChg>
      </pc:sldChg>
      <pc:sldChg chg="del">
        <pc:chgData name="Maria João Da Silva Fialho" userId="8f25b0a7-0766-48e3-9016-fc0b06f94fd1" providerId="ADAL" clId="{CDF524DF-5BD6-49A7-AA98-2C93F1597AF6}" dt="2025-01-24T22:05:41.809" v="1864" actId="47"/>
        <pc:sldMkLst>
          <pc:docMk/>
          <pc:sldMk cId="0" sldId="257"/>
        </pc:sldMkLst>
      </pc:sldChg>
      <pc:sldChg chg="del">
        <pc:chgData name="Maria João Da Silva Fialho" userId="8f25b0a7-0766-48e3-9016-fc0b06f94fd1" providerId="ADAL" clId="{CDF524DF-5BD6-49A7-AA98-2C93F1597AF6}" dt="2025-01-24T22:05:41.809" v="1864" actId="47"/>
        <pc:sldMkLst>
          <pc:docMk/>
          <pc:sldMk cId="0" sldId="258"/>
        </pc:sldMkLst>
      </pc:sldChg>
      <pc:sldChg chg="del ord modNotes">
        <pc:chgData name="Maria João Da Silva Fialho" userId="8f25b0a7-0766-48e3-9016-fc0b06f94fd1" providerId="ADAL" clId="{CDF524DF-5BD6-49A7-AA98-2C93F1597AF6}" dt="2025-01-24T22:05:41.809" v="1864" actId="47"/>
        <pc:sldMkLst>
          <pc:docMk/>
          <pc:sldMk cId="0" sldId="259"/>
        </pc:sldMkLst>
      </pc:sldChg>
      <pc:sldChg chg="del">
        <pc:chgData name="Maria João Da Silva Fialho" userId="8f25b0a7-0766-48e3-9016-fc0b06f94fd1" providerId="ADAL" clId="{CDF524DF-5BD6-49A7-AA98-2C93F1597AF6}" dt="2025-01-24T22:05:41.809" v="1864" actId="47"/>
        <pc:sldMkLst>
          <pc:docMk/>
          <pc:sldMk cId="0" sldId="260"/>
        </pc:sldMkLst>
      </pc:sldChg>
      <pc:sldChg chg="del">
        <pc:chgData name="Maria João Da Silva Fialho" userId="8f25b0a7-0766-48e3-9016-fc0b06f94fd1" providerId="ADAL" clId="{CDF524DF-5BD6-49A7-AA98-2C93F1597AF6}" dt="2025-01-24T22:05:41.809" v="1864" actId="47"/>
        <pc:sldMkLst>
          <pc:docMk/>
          <pc:sldMk cId="0" sldId="261"/>
        </pc:sldMkLst>
      </pc:sldChg>
      <pc:sldChg chg="del">
        <pc:chgData name="Maria João Da Silva Fialho" userId="8f25b0a7-0766-48e3-9016-fc0b06f94fd1" providerId="ADAL" clId="{CDF524DF-5BD6-49A7-AA98-2C93F1597AF6}" dt="2025-01-24T22:05:41.809" v="1864" actId="47"/>
        <pc:sldMkLst>
          <pc:docMk/>
          <pc:sldMk cId="0" sldId="262"/>
        </pc:sldMkLst>
      </pc:sldChg>
      <pc:sldChg chg="del">
        <pc:chgData name="Maria João Da Silva Fialho" userId="8f25b0a7-0766-48e3-9016-fc0b06f94fd1" providerId="ADAL" clId="{CDF524DF-5BD6-49A7-AA98-2C93F1597AF6}" dt="2025-01-24T22:05:41.809" v="1864" actId="47"/>
        <pc:sldMkLst>
          <pc:docMk/>
          <pc:sldMk cId="0" sldId="263"/>
        </pc:sldMkLst>
      </pc:sldChg>
      <pc:sldChg chg="del">
        <pc:chgData name="Maria João Da Silva Fialho" userId="8f25b0a7-0766-48e3-9016-fc0b06f94fd1" providerId="ADAL" clId="{CDF524DF-5BD6-49A7-AA98-2C93F1597AF6}" dt="2025-01-24T22:05:41.809" v="1864" actId="47"/>
        <pc:sldMkLst>
          <pc:docMk/>
          <pc:sldMk cId="0" sldId="264"/>
        </pc:sldMkLst>
      </pc:sldChg>
      <pc:sldChg chg="del">
        <pc:chgData name="Maria João Da Silva Fialho" userId="8f25b0a7-0766-48e3-9016-fc0b06f94fd1" providerId="ADAL" clId="{CDF524DF-5BD6-49A7-AA98-2C93F1597AF6}" dt="2025-01-24T22:05:41.809" v="1864" actId="47"/>
        <pc:sldMkLst>
          <pc:docMk/>
          <pc:sldMk cId="0" sldId="265"/>
        </pc:sldMkLst>
      </pc:sldChg>
      <pc:sldChg chg="del">
        <pc:chgData name="Maria João Da Silva Fialho" userId="8f25b0a7-0766-48e3-9016-fc0b06f94fd1" providerId="ADAL" clId="{CDF524DF-5BD6-49A7-AA98-2C93F1597AF6}" dt="2025-01-24T22:05:41.809" v="1864" actId="47"/>
        <pc:sldMkLst>
          <pc:docMk/>
          <pc:sldMk cId="0" sldId="266"/>
        </pc:sldMkLst>
      </pc:sldChg>
      <pc:sldChg chg="modSp mod ord modNotes">
        <pc:chgData name="Maria João Da Silva Fialho" userId="8f25b0a7-0766-48e3-9016-fc0b06f94fd1" providerId="ADAL" clId="{CDF524DF-5BD6-49A7-AA98-2C93F1597AF6}" dt="2025-01-24T21:29:27.382" v="1482" actId="14100"/>
        <pc:sldMkLst>
          <pc:docMk/>
          <pc:sldMk cId="0" sldId="267"/>
        </pc:sldMkLst>
        <pc:spChg chg="mod">
          <ac:chgData name="Maria João Da Silva Fialho" userId="8f25b0a7-0766-48e3-9016-fc0b06f94fd1" providerId="ADAL" clId="{CDF524DF-5BD6-49A7-AA98-2C93F1597AF6}" dt="2025-01-24T21:29:27.382" v="1482" actId="14100"/>
          <ac:spMkLst>
            <pc:docMk/>
            <pc:sldMk cId="0" sldId="267"/>
            <ac:spMk id="1516" creationId="{00000000-0000-0000-0000-000000000000}"/>
          </ac:spMkLst>
        </pc:spChg>
      </pc:sldChg>
      <pc:sldChg chg="del">
        <pc:chgData name="Maria João Da Silva Fialho" userId="8f25b0a7-0766-48e3-9016-fc0b06f94fd1" providerId="ADAL" clId="{CDF524DF-5BD6-49A7-AA98-2C93F1597AF6}" dt="2025-01-24T22:05:41.809" v="1864" actId="47"/>
        <pc:sldMkLst>
          <pc:docMk/>
          <pc:sldMk cId="0" sldId="268"/>
        </pc:sldMkLst>
      </pc:sldChg>
      <pc:sldChg chg="del">
        <pc:chgData name="Maria João Da Silva Fialho" userId="8f25b0a7-0766-48e3-9016-fc0b06f94fd1" providerId="ADAL" clId="{CDF524DF-5BD6-49A7-AA98-2C93F1597AF6}" dt="2025-01-24T22:05:41.809" v="1864" actId="47"/>
        <pc:sldMkLst>
          <pc:docMk/>
          <pc:sldMk cId="0" sldId="269"/>
        </pc:sldMkLst>
      </pc:sldChg>
      <pc:sldChg chg="del">
        <pc:chgData name="Maria João Da Silva Fialho" userId="8f25b0a7-0766-48e3-9016-fc0b06f94fd1" providerId="ADAL" clId="{CDF524DF-5BD6-49A7-AA98-2C93F1597AF6}" dt="2025-01-24T22:05:41.809" v="1864" actId="47"/>
        <pc:sldMkLst>
          <pc:docMk/>
          <pc:sldMk cId="0" sldId="270"/>
        </pc:sldMkLst>
      </pc:sldChg>
      <pc:sldChg chg="del">
        <pc:chgData name="Maria João Da Silva Fialho" userId="8f25b0a7-0766-48e3-9016-fc0b06f94fd1" providerId="ADAL" clId="{CDF524DF-5BD6-49A7-AA98-2C93F1597AF6}" dt="2025-01-24T22:05:41.809" v="1864" actId="47"/>
        <pc:sldMkLst>
          <pc:docMk/>
          <pc:sldMk cId="0" sldId="271"/>
        </pc:sldMkLst>
      </pc:sldChg>
      <pc:sldChg chg="del">
        <pc:chgData name="Maria João Da Silva Fialho" userId="8f25b0a7-0766-48e3-9016-fc0b06f94fd1" providerId="ADAL" clId="{CDF524DF-5BD6-49A7-AA98-2C93F1597AF6}" dt="2025-01-24T22:05:41.809" v="1864" actId="47"/>
        <pc:sldMkLst>
          <pc:docMk/>
          <pc:sldMk cId="0" sldId="272"/>
        </pc:sldMkLst>
      </pc:sldChg>
      <pc:sldChg chg="del">
        <pc:chgData name="Maria João Da Silva Fialho" userId="8f25b0a7-0766-48e3-9016-fc0b06f94fd1" providerId="ADAL" clId="{CDF524DF-5BD6-49A7-AA98-2C93F1597AF6}" dt="2025-01-24T22:05:41.809" v="1864" actId="47"/>
        <pc:sldMkLst>
          <pc:docMk/>
          <pc:sldMk cId="0" sldId="273"/>
        </pc:sldMkLst>
      </pc:sldChg>
      <pc:sldChg chg="del">
        <pc:chgData name="Maria João Da Silva Fialho" userId="8f25b0a7-0766-48e3-9016-fc0b06f94fd1" providerId="ADAL" clId="{CDF524DF-5BD6-49A7-AA98-2C93F1597AF6}" dt="2025-01-24T22:05:41.809" v="1864" actId="47"/>
        <pc:sldMkLst>
          <pc:docMk/>
          <pc:sldMk cId="0" sldId="274"/>
        </pc:sldMkLst>
      </pc:sldChg>
      <pc:sldChg chg="addSp delSp modSp mod ord">
        <pc:chgData name="Maria João Da Silva Fialho" userId="8f25b0a7-0766-48e3-9016-fc0b06f94fd1" providerId="ADAL" clId="{CDF524DF-5BD6-49A7-AA98-2C93F1597AF6}" dt="2025-01-24T22:05:08.430" v="1863" actId="14100"/>
        <pc:sldMkLst>
          <pc:docMk/>
          <pc:sldMk cId="0" sldId="275"/>
        </pc:sldMkLst>
        <pc:spChg chg="add del mod">
          <ac:chgData name="Maria João Da Silva Fialho" userId="8f25b0a7-0766-48e3-9016-fc0b06f94fd1" providerId="ADAL" clId="{CDF524DF-5BD6-49A7-AA98-2C93F1597AF6}" dt="2025-01-24T22:04:27.909" v="1852"/>
          <ac:spMkLst>
            <pc:docMk/>
            <pc:sldMk cId="0" sldId="275"/>
            <ac:spMk id="2" creationId="{5F1F6D31-F852-9C1A-1A71-772A55C3C9EE}"/>
          </ac:spMkLst>
        </pc:spChg>
        <pc:spChg chg="add mod">
          <ac:chgData name="Maria João Da Silva Fialho" userId="8f25b0a7-0766-48e3-9016-fc0b06f94fd1" providerId="ADAL" clId="{CDF524DF-5BD6-49A7-AA98-2C93F1597AF6}" dt="2025-01-24T22:05:02.238" v="1862" actId="1076"/>
          <ac:spMkLst>
            <pc:docMk/>
            <pc:sldMk cId="0" sldId="275"/>
            <ac:spMk id="3" creationId="{90163F74-BA39-70AF-5394-2C3C577897A2}"/>
          </ac:spMkLst>
        </pc:spChg>
        <pc:spChg chg="mod">
          <ac:chgData name="Maria João Da Silva Fialho" userId="8f25b0a7-0766-48e3-9016-fc0b06f94fd1" providerId="ADAL" clId="{CDF524DF-5BD6-49A7-AA98-2C93F1597AF6}" dt="2025-01-24T22:02:42.724" v="1752" actId="14100"/>
          <ac:spMkLst>
            <pc:docMk/>
            <pc:sldMk cId="0" sldId="275"/>
            <ac:spMk id="1693" creationId="{00000000-0000-0000-0000-000000000000}"/>
          </ac:spMkLst>
        </pc:spChg>
        <pc:spChg chg="mod">
          <ac:chgData name="Maria João Da Silva Fialho" userId="8f25b0a7-0766-48e3-9016-fc0b06f94fd1" providerId="ADAL" clId="{CDF524DF-5BD6-49A7-AA98-2C93F1597AF6}" dt="2025-01-24T22:05:08.430" v="1863" actId="14100"/>
          <ac:spMkLst>
            <pc:docMk/>
            <pc:sldMk cId="0" sldId="275"/>
            <ac:spMk id="1694" creationId="{00000000-0000-0000-0000-000000000000}"/>
          </ac:spMkLst>
        </pc:spChg>
        <pc:spChg chg="del">
          <ac:chgData name="Maria João Da Silva Fialho" userId="8f25b0a7-0766-48e3-9016-fc0b06f94fd1" providerId="ADAL" clId="{CDF524DF-5BD6-49A7-AA98-2C93F1597AF6}" dt="2025-01-24T22:03:31.615" v="1848" actId="478"/>
          <ac:spMkLst>
            <pc:docMk/>
            <pc:sldMk cId="0" sldId="275"/>
            <ac:spMk id="1695" creationId="{00000000-0000-0000-0000-000000000000}"/>
          </ac:spMkLst>
        </pc:spChg>
      </pc:sldChg>
      <pc:sldChg chg="del">
        <pc:chgData name="Maria João Da Silva Fialho" userId="8f25b0a7-0766-48e3-9016-fc0b06f94fd1" providerId="ADAL" clId="{CDF524DF-5BD6-49A7-AA98-2C93F1597AF6}" dt="2025-01-24T22:05:41.809" v="1864" actId="47"/>
        <pc:sldMkLst>
          <pc:docMk/>
          <pc:sldMk cId="0" sldId="276"/>
        </pc:sldMkLst>
      </pc:sldChg>
      <pc:sldChg chg="del">
        <pc:chgData name="Maria João Da Silva Fialho" userId="8f25b0a7-0766-48e3-9016-fc0b06f94fd1" providerId="ADAL" clId="{CDF524DF-5BD6-49A7-AA98-2C93F1597AF6}" dt="2025-01-24T22:05:41.809" v="1864" actId="47"/>
        <pc:sldMkLst>
          <pc:docMk/>
          <pc:sldMk cId="0" sldId="277"/>
        </pc:sldMkLst>
      </pc:sldChg>
      <pc:sldChg chg="del">
        <pc:chgData name="Maria João Da Silva Fialho" userId="8f25b0a7-0766-48e3-9016-fc0b06f94fd1" providerId="ADAL" clId="{CDF524DF-5BD6-49A7-AA98-2C93F1597AF6}" dt="2025-01-24T22:05:41.809" v="1864" actId="47"/>
        <pc:sldMkLst>
          <pc:docMk/>
          <pc:sldMk cId="0" sldId="278"/>
        </pc:sldMkLst>
      </pc:sldChg>
      <pc:sldChg chg="del">
        <pc:chgData name="Maria João Da Silva Fialho" userId="8f25b0a7-0766-48e3-9016-fc0b06f94fd1" providerId="ADAL" clId="{CDF524DF-5BD6-49A7-AA98-2C93F1597AF6}" dt="2025-01-24T22:05:41.809" v="1864" actId="47"/>
        <pc:sldMkLst>
          <pc:docMk/>
          <pc:sldMk cId="0" sldId="279"/>
        </pc:sldMkLst>
      </pc:sldChg>
      <pc:sldChg chg="del">
        <pc:chgData name="Maria João Da Silva Fialho" userId="8f25b0a7-0766-48e3-9016-fc0b06f94fd1" providerId="ADAL" clId="{CDF524DF-5BD6-49A7-AA98-2C93F1597AF6}" dt="2025-01-24T22:05:41.809" v="1864" actId="47"/>
        <pc:sldMkLst>
          <pc:docMk/>
          <pc:sldMk cId="0" sldId="280"/>
        </pc:sldMkLst>
      </pc:sldChg>
      <pc:sldChg chg="del">
        <pc:chgData name="Maria João Da Silva Fialho" userId="8f25b0a7-0766-48e3-9016-fc0b06f94fd1" providerId="ADAL" clId="{CDF524DF-5BD6-49A7-AA98-2C93F1597AF6}" dt="2025-01-24T22:05:41.809" v="1864" actId="47"/>
        <pc:sldMkLst>
          <pc:docMk/>
          <pc:sldMk cId="0" sldId="281"/>
        </pc:sldMkLst>
      </pc:sldChg>
      <pc:sldChg chg="del">
        <pc:chgData name="Maria João Da Silva Fialho" userId="8f25b0a7-0766-48e3-9016-fc0b06f94fd1" providerId="ADAL" clId="{CDF524DF-5BD6-49A7-AA98-2C93F1597AF6}" dt="2025-01-24T22:05:41.809" v="1864" actId="47"/>
        <pc:sldMkLst>
          <pc:docMk/>
          <pc:sldMk cId="0" sldId="282"/>
        </pc:sldMkLst>
      </pc:sldChg>
      <pc:sldChg chg="del">
        <pc:chgData name="Maria João Da Silva Fialho" userId="8f25b0a7-0766-48e3-9016-fc0b06f94fd1" providerId="ADAL" clId="{CDF524DF-5BD6-49A7-AA98-2C93F1597AF6}" dt="2025-01-24T22:05:41.809" v="1864" actId="47"/>
        <pc:sldMkLst>
          <pc:docMk/>
          <pc:sldMk cId="0" sldId="283"/>
        </pc:sldMkLst>
      </pc:sldChg>
      <pc:sldChg chg="del">
        <pc:chgData name="Maria João Da Silva Fialho" userId="8f25b0a7-0766-48e3-9016-fc0b06f94fd1" providerId="ADAL" clId="{CDF524DF-5BD6-49A7-AA98-2C93F1597AF6}" dt="2025-01-24T22:05:41.809" v="1864" actId="47"/>
        <pc:sldMkLst>
          <pc:docMk/>
          <pc:sldMk cId="0" sldId="284"/>
        </pc:sldMkLst>
      </pc:sldChg>
      <pc:sldChg chg="del">
        <pc:chgData name="Maria João Da Silva Fialho" userId="8f25b0a7-0766-48e3-9016-fc0b06f94fd1" providerId="ADAL" clId="{CDF524DF-5BD6-49A7-AA98-2C93F1597AF6}" dt="2025-01-24T22:05:41.809" v="1864" actId="47"/>
        <pc:sldMkLst>
          <pc:docMk/>
          <pc:sldMk cId="0" sldId="285"/>
        </pc:sldMkLst>
      </pc:sldChg>
      <pc:sldChg chg="del">
        <pc:chgData name="Maria João Da Silva Fialho" userId="8f25b0a7-0766-48e3-9016-fc0b06f94fd1" providerId="ADAL" clId="{CDF524DF-5BD6-49A7-AA98-2C93F1597AF6}" dt="2025-01-24T22:05:41.809" v="1864" actId="47"/>
        <pc:sldMkLst>
          <pc:docMk/>
          <pc:sldMk cId="0" sldId="286"/>
        </pc:sldMkLst>
      </pc:sldChg>
      <pc:sldChg chg="del">
        <pc:chgData name="Maria João Da Silva Fialho" userId="8f25b0a7-0766-48e3-9016-fc0b06f94fd1" providerId="ADAL" clId="{CDF524DF-5BD6-49A7-AA98-2C93F1597AF6}" dt="2025-01-24T22:05:41.809" v="1864" actId="47"/>
        <pc:sldMkLst>
          <pc:docMk/>
          <pc:sldMk cId="0" sldId="287"/>
        </pc:sldMkLst>
      </pc:sldChg>
      <pc:sldChg chg="del">
        <pc:chgData name="Maria João Da Silva Fialho" userId="8f25b0a7-0766-48e3-9016-fc0b06f94fd1" providerId="ADAL" clId="{CDF524DF-5BD6-49A7-AA98-2C93F1597AF6}" dt="2025-01-24T22:05:41.809" v="1864" actId="47"/>
        <pc:sldMkLst>
          <pc:docMk/>
          <pc:sldMk cId="0" sldId="288"/>
        </pc:sldMkLst>
      </pc:sldChg>
      <pc:sldChg chg="del">
        <pc:chgData name="Maria João Da Silva Fialho" userId="8f25b0a7-0766-48e3-9016-fc0b06f94fd1" providerId="ADAL" clId="{CDF524DF-5BD6-49A7-AA98-2C93F1597AF6}" dt="2025-01-24T22:05:41.809" v="1864" actId="47"/>
        <pc:sldMkLst>
          <pc:docMk/>
          <pc:sldMk cId="0" sldId="289"/>
        </pc:sldMkLst>
      </pc:sldChg>
      <pc:sldChg chg="del">
        <pc:chgData name="Maria João Da Silva Fialho" userId="8f25b0a7-0766-48e3-9016-fc0b06f94fd1" providerId="ADAL" clId="{CDF524DF-5BD6-49A7-AA98-2C93F1597AF6}" dt="2025-01-24T22:05:41.809" v="1864" actId="47"/>
        <pc:sldMkLst>
          <pc:docMk/>
          <pc:sldMk cId="0" sldId="290"/>
        </pc:sldMkLst>
      </pc:sldChg>
      <pc:sldChg chg="del">
        <pc:chgData name="Maria João Da Silva Fialho" userId="8f25b0a7-0766-48e3-9016-fc0b06f94fd1" providerId="ADAL" clId="{CDF524DF-5BD6-49A7-AA98-2C93F1597AF6}" dt="2025-01-24T22:05:41.809" v="1864" actId="47"/>
        <pc:sldMkLst>
          <pc:docMk/>
          <pc:sldMk cId="0" sldId="291"/>
        </pc:sldMkLst>
      </pc:sldChg>
      <pc:sldChg chg="del">
        <pc:chgData name="Maria João Da Silva Fialho" userId="8f25b0a7-0766-48e3-9016-fc0b06f94fd1" providerId="ADAL" clId="{CDF524DF-5BD6-49A7-AA98-2C93F1597AF6}" dt="2025-01-24T22:05:41.809" v="1864" actId="47"/>
        <pc:sldMkLst>
          <pc:docMk/>
          <pc:sldMk cId="0" sldId="292"/>
        </pc:sldMkLst>
      </pc:sldChg>
      <pc:sldChg chg="del">
        <pc:chgData name="Maria João Da Silva Fialho" userId="8f25b0a7-0766-48e3-9016-fc0b06f94fd1" providerId="ADAL" clId="{CDF524DF-5BD6-49A7-AA98-2C93F1597AF6}" dt="2025-01-24T22:05:41.809" v="1864" actId="47"/>
        <pc:sldMkLst>
          <pc:docMk/>
          <pc:sldMk cId="0" sldId="293"/>
        </pc:sldMkLst>
      </pc:sldChg>
      <pc:sldChg chg="del">
        <pc:chgData name="Maria João Da Silva Fialho" userId="8f25b0a7-0766-48e3-9016-fc0b06f94fd1" providerId="ADAL" clId="{CDF524DF-5BD6-49A7-AA98-2C93F1597AF6}" dt="2025-01-24T22:05:41.809" v="1864" actId="47"/>
        <pc:sldMkLst>
          <pc:docMk/>
          <pc:sldMk cId="0" sldId="294"/>
        </pc:sldMkLst>
      </pc:sldChg>
      <pc:sldChg chg="del">
        <pc:chgData name="Maria João Da Silva Fialho" userId="8f25b0a7-0766-48e3-9016-fc0b06f94fd1" providerId="ADAL" clId="{CDF524DF-5BD6-49A7-AA98-2C93F1597AF6}" dt="2025-01-24T22:05:41.809" v="1864" actId="47"/>
        <pc:sldMkLst>
          <pc:docMk/>
          <pc:sldMk cId="0" sldId="295"/>
        </pc:sldMkLst>
      </pc:sldChg>
      <pc:sldChg chg="add">
        <pc:chgData name="Maria João Da Silva Fialho" userId="8f25b0a7-0766-48e3-9016-fc0b06f94fd1" providerId="ADAL" clId="{CDF524DF-5BD6-49A7-AA98-2C93F1597AF6}" dt="2025-01-24T09:45:13.616" v="7"/>
        <pc:sldMkLst>
          <pc:docMk/>
          <pc:sldMk cId="1115391816" sldId="301"/>
        </pc:sldMkLst>
      </pc:sldChg>
      <pc:sldChg chg="addSp delSp add mod">
        <pc:chgData name="Maria João Da Silva Fialho" userId="8f25b0a7-0766-48e3-9016-fc0b06f94fd1" providerId="ADAL" clId="{CDF524DF-5BD6-49A7-AA98-2C93F1597AF6}" dt="2025-01-24T09:51:07.208" v="12" actId="22"/>
        <pc:sldMkLst>
          <pc:docMk/>
          <pc:sldMk cId="1509124660" sldId="302"/>
        </pc:sldMkLst>
        <pc:picChg chg="add del">
          <ac:chgData name="Maria João Da Silva Fialho" userId="8f25b0a7-0766-48e3-9016-fc0b06f94fd1" providerId="ADAL" clId="{CDF524DF-5BD6-49A7-AA98-2C93F1597AF6}" dt="2025-01-24T09:51:07.208" v="12" actId="22"/>
          <ac:picMkLst>
            <pc:docMk/>
            <pc:sldMk cId="1509124660" sldId="302"/>
            <ac:picMk id="3" creationId="{BBBA9516-8D9B-17C7-D57F-4452E6963165}"/>
          </ac:picMkLst>
        </pc:picChg>
      </pc:sldChg>
      <pc:sldChg chg="add modNotesTx">
        <pc:chgData name="Maria João Da Silva Fialho" userId="8f25b0a7-0766-48e3-9016-fc0b06f94fd1" providerId="ADAL" clId="{CDF524DF-5BD6-49A7-AA98-2C93F1597AF6}" dt="2025-01-24T20:06:17.305" v="505"/>
        <pc:sldMkLst>
          <pc:docMk/>
          <pc:sldMk cId="3690134389" sldId="303"/>
        </pc:sldMkLst>
      </pc:sldChg>
      <pc:sldChg chg="add">
        <pc:chgData name="Maria João Da Silva Fialho" userId="8f25b0a7-0766-48e3-9016-fc0b06f94fd1" providerId="ADAL" clId="{CDF524DF-5BD6-49A7-AA98-2C93F1597AF6}" dt="2025-01-24T09:45:13.616" v="7"/>
        <pc:sldMkLst>
          <pc:docMk/>
          <pc:sldMk cId="2953600953" sldId="304"/>
        </pc:sldMkLst>
      </pc:sldChg>
      <pc:sldChg chg="add">
        <pc:chgData name="Maria João Da Silva Fialho" userId="8f25b0a7-0766-48e3-9016-fc0b06f94fd1" providerId="ADAL" clId="{CDF524DF-5BD6-49A7-AA98-2C93F1597AF6}" dt="2025-01-24T09:45:13.616" v="7"/>
        <pc:sldMkLst>
          <pc:docMk/>
          <pc:sldMk cId="1331836125" sldId="305"/>
        </pc:sldMkLst>
      </pc:sldChg>
      <pc:sldChg chg="add">
        <pc:chgData name="Maria João Da Silva Fialho" userId="8f25b0a7-0766-48e3-9016-fc0b06f94fd1" providerId="ADAL" clId="{CDF524DF-5BD6-49A7-AA98-2C93F1597AF6}" dt="2025-01-24T09:45:13.616" v="7"/>
        <pc:sldMkLst>
          <pc:docMk/>
          <pc:sldMk cId="3189682608" sldId="306"/>
        </pc:sldMkLst>
      </pc:sldChg>
      <pc:sldChg chg="add">
        <pc:chgData name="Maria João Da Silva Fialho" userId="8f25b0a7-0766-48e3-9016-fc0b06f94fd1" providerId="ADAL" clId="{CDF524DF-5BD6-49A7-AA98-2C93F1597AF6}" dt="2025-01-24T09:45:03.511" v="6"/>
        <pc:sldMkLst>
          <pc:docMk/>
          <pc:sldMk cId="1433150854" sldId="307"/>
        </pc:sldMkLst>
      </pc:sldChg>
      <pc:sldChg chg="add">
        <pc:chgData name="Maria João Da Silva Fialho" userId="8f25b0a7-0766-48e3-9016-fc0b06f94fd1" providerId="ADAL" clId="{CDF524DF-5BD6-49A7-AA98-2C93F1597AF6}" dt="2025-01-24T09:45:13.616" v="7"/>
        <pc:sldMkLst>
          <pc:docMk/>
          <pc:sldMk cId="0" sldId="308"/>
        </pc:sldMkLst>
      </pc:sldChg>
      <pc:sldChg chg="add">
        <pc:chgData name="Maria João Da Silva Fialho" userId="8f25b0a7-0766-48e3-9016-fc0b06f94fd1" providerId="ADAL" clId="{CDF524DF-5BD6-49A7-AA98-2C93F1597AF6}" dt="2025-01-24T09:45:21.486" v="8"/>
        <pc:sldMkLst>
          <pc:docMk/>
          <pc:sldMk cId="0" sldId="309"/>
        </pc:sldMkLst>
      </pc:sldChg>
      <pc:sldChg chg="addSp delSp modSp add mod ord modNotesTx">
        <pc:chgData name="Maria João Da Silva Fialho" userId="8f25b0a7-0766-48e3-9016-fc0b06f94fd1" providerId="ADAL" clId="{CDF524DF-5BD6-49A7-AA98-2C93F1597AF6}" dt="2025-01-24T22:30:28.339" v="3274" actId="20577"/>
        <pc:sldMkLst>
          <pc:docMk/>
          <pc:sldMk cId="1770223990" sldId="310"/>
        </pc:sldMkLst>
        <pc:spChg chg="del">
          <ac:chgData name="Maria João Da Silva Fialho" userId="8f25b0a7-0766-48e3-9016-fc0b06f94fd1" providerId="ADAL" clId="{CDF524DF-5BD6-49A7-AA98-2C93F1597AF6}" dt="2025-01-24T09:51:28.845" v="17" actId="478"/>
          <ac:spMkLst>
            <pc:docMk/>
            <pc:sldMk cId="1770223990" sldId="310"/>
            <ac:spMk id="3" creationId="{B7A04DE0-2715-473F-519B-25AE13A83DF0}"/>
          </ac:spMkLst>
        </pc:spChg>
        <pc:spChg chg="add del mod">
          <ac:chgData name="Maria João Da Silva Fialho" userId="8f25b0a7-0766-48e3-9016-fc0b06f94fd1" providerId="ADAL" clId="{CDF524DF-5BD6-49A7-AA98-2C93F1597AF6}" dt="2025-01-24T09:51:28.845" v="17" actId="478"/>
          <ac:spMkLst>
            <pc:docMk/>
            <pc:sldMk cId="1770223990" sldId="310"/>
            <ac:spMk id="5" creationId="{4B50114F-0129-9B8F-3AC6-593F32D00CA4}"/>
          </ac:spMkLst>
        </pc:spChg>
        <pc:spChg chg="add del mod">
          <ac:chgData name="Maria João Da Silva Fialho" userId="8f25b0a7-0766-48e3-9016-fc0b06f94fd1" providerId="ADAL" clId="{CDF524DF-5BD6-49A7-AA98-2C93F1597AF6}" dt="2025-01-24T09:51:28.845" v="17" actId="478"/>
          <ac:spMkLst>
            <pc:docMk/>
            <pc:sldMk cId="1770223990" sldId="310"/>
            <ac:spMk id="7" creationId="{940A4B39-50BE-A70D-BE38-BB67B2B2673E}"/>
          </ac:spMkLst>
        </pc:spChg>
        <pc:spChg chg="add del mod">
          <ac:chgData name="Maria João Da Silva Fialho" userId="8f25b0a7-0766-48e3-9016-fc0b06f94fd1" providerId="ADAL" clId="{CDF524DF-5BD6-49A7-AA98-2C93F1597AF6}" dt="2025-01-24T09:51:28.845" v="17" actId="478"/>
          <ac:spMkLst>
            <pc:docMk/>
            <pc:sldMk cId="1770223990" sldId="310"/>
            <ac:spMk id="11" creationId="{C63DBE21-4BFE-8CE6-8F9E-C583F1179E4E}"/>
          </ac:spMkLst>
        </pc:spChg>
        <pc:spChg chg="add mod">
          <ac:chgData name="Maria João Da Silva Fialho" userId="8f25b0a7-0766-48e3-9016-fc0b06f94fd1" providerId="ADAL" clId="{CDF524DF-5BD6-49A7-AA98-2C93F1597AF6}" dt="2025-01-24T09:51:25.112" v="16" actId="478"/>
          <ac:spMkLst>
            <pc:docMk/>
            <pc:sldMk cId="1770223990" sldId="310"/>
            <ac:spMk id="13" creationId="{B5211E76-CA44-03DF-CED9-7A7F44983100}"/>
          </ac:spMkLst>
        </pc:spChg>
        <pc:spChg chg="add del mod">
          <ac:chgData name="Maria João Da Silva Fialho" userId="8f25b0a7-0766-48e3-9016-fc0b06f94fd1" providerId="ADAL" clId="{CDF524DF-5BD6-49A7-AA98-2C93F1597AF6}" dt="2025-01-24T09:51:28.845" v="17" actId="478"/>
          <ac:spMkLst>
            <pc:docMk/>
            <pc:sldMk cId="1770223990" sldId="310"/>
            <ac:spMk id="15" creationId="{01362C84-39F1-00E1-CDDF-D9E13846D528}"/>
          </ac:spMkLst>
        </pc:spChg>
        <pc:spChg chg="add del mod">
          <ac:chgData name="Maria João Da Silva Fialho" userId="8f25b0a7-0766-48e3-9016-fc0b06f94fd1" providerId="ADAL" clId="{CDF524DF-5BD6-49A7-AA98-2C93F1597AF6}" dt="2025-01-24T09:51:28.845" v="17" actId="478"/>
          <ac:spMkLst>
            <pc:docMk/>
            <pc:sldMk cId="1770223990" sldId="310"/>
            <ac:spMk id="17" creationId="{16F321D2-939D-7A99-D719-9639839512CB}"/>
          </ac:spMkLst>
        </pc:spChg>
        <pc:spChg chg="del">
          <ac:chgData name="Maria João Da Silva Fialho" userId="8f25b0a7-0766-48e3-9016-fc0b06f94fd1" providerId="ADAL" clId="{CDF524DF-5BD6-49A7-AA98-2C93F1597AF6}" dt="2025-01-24T09:51:28.845" v="17" actId="478"/>
          <ac:spMkLst>
            <pc:docMk/>
            <pc:sldMk cId="1770223990" sldId="310"/>
            <ac:spMk id="19" creationId="{DF48C56E-1BC8-1F39-49B9-CA17EBCDBE3E}"/>
          </ac:spMkLst>
        </pc:spChg>
        <pc:spChg chg="del">
          <ac:chgData name="Maria João Da Silva Fialho" userId="8f25b0a7-0766-48e3-9016-fc0b06f94fd1" providerId="ADAL" clId="{CDF524DF-5BD6-49A7-AA98-2C93F1597AF6}" dt="2025-01-24T09:51:31.336" v="18" actId="478"/>
          <ac:spMkLst>
            <pc:docMk/>
            <pc:sldMk cId="1770223990" sldId="310"/>
            <ac:spMk id="23" creationId="{91822CC2-C267-476A-D9C7-778DDB20CCF9}"/>
          </ac:spMkLst>
        </pc:spChg>
        <pc:spChg chg="add del mod">
          <ac:chgData name="Maria João Da Silva Fialho" userId="8f25b0a7-0766-48e3-9016-fc0b06f94fd1" providerId="ADAL" clId="{CDF524DF-5BD6-49A7-AA98-2C93F1597AF6}" dt="2025-01-24T09:51:31.336" v="18" actId="478"/>
          <ac:spMkLst>
            <pc:docMk/>
            <pc:sldMk cId="1770223990" sldId="310"/>
            <ac:spMk id="25" creationId="{0DCB0BEB-5BBB-D970-5FEF-C14FE1ED0234}"/>
          </ac:spMkLst>
        </pc:spChg>
        <pc:spChg chg="mod">
          <ac:chgData name="Maria João Da Silva Fialho" userId="8f25b0a7-0766-48e3-9016-fc0b06f94fd1" providerId="ADAL" clId="{CDF524DF-5BD6-49A7-AA98-2C93F1597AF6}" dt="2025-01-24T20:53:12.467" v="1242" actId="114"/>
          <ac:spMkLst>
            <pc:docMk/>
            <pc:sldMk cId="1770223990" sldId="310"/>
            <ac:spMk id="1377" creationId="{ADC33015-A40C-EA04-F16E-F97BB89F3B7A}"/>
          </ac:spMkLst>
        </pc:spChg>
        <pc:spChg chg="del">
          <ac:chgData name="Maria João Da Silva Fialho" userId="8f25b0a7-0766-48e3-9016-fc0b06f94fd1" providerId="ADAL" clId="{CDF524DF-5BD6-49A7-AA98-2C93F1597AF6}" dt="2025-01-24T09:51:25.112" v="16" actId="478"/>
          <ac:spMkLst>
            <pc:docMk/>
            <pc:sldMk cId="1770223990" sldId="310"/>
            <ac:spMk id="1382" creationId="{9233FDE9-1ECC-6BC6-EE7A-40DA62DC4C20}"/>
          </ac:spMkLst>
        </pc:spChg>
        <pc:spChg chg="del">
          <ac:chgData name="Maria João Da Silva Fialho" userId="8f25b0a7-0766-48e3-9016-fc0b06f94fd1" providerId="ADAL" clId="{CDF524DF-5BD6-49A7-AA98-2C93F1597AF6}" dt="2025-01-24T09:51:25.112" v="16" actId="478"/>
          <ac:spMkLst>
            <pc:docMk/>
            <pc:sldMk cId="1770223990" sldId="310"/>
            <ac:spMk id="1385" creationId="{FACBB0AE-121A-FC94-BA09-108FA7128902}"/>
          </ac:spMkLst>
        </pc:spChg>
        <pc:spChg chg="del">
          <ac:chgData name="Maria João Da Silva Fialho" userId="8f25b0a7-0766-48e3-9016-fc0b06f94fd1" providerId="ADAL" clId="{CDF524DF-5BD6-49A7-AA98-2C93F1597AF6}" dt="2025-01-24T09:51:28.845" v="17" actId="478"/>
          <ac:spMkLst>
            <pc:docMk/>
            <pc:sldMk cId="1770223990" sldId="310"/>
            <ac:spMk id="1386" creationId="{A2C745E3-436E-E182-84EA-10F2D1C45AFF}"/>
          </ac:spMkLst>
        </pc:spChg>
        <pc:spChg chg="del">
          <ac:chgData name="Maria João Da Silva Fialho" userId="8f25b0a7-0766-48e3-9016-fc0b06f94fd1" providerId="ADAL" clId="{CDF524DF-5BD6-49A7-AA98-2C93F1597AF6}" dt="2025-01-24T09:51:25.112" v="16" actId="478"/>
          <ac:spMkLst>
            <pc:docMk/>
            <pc:sldMk cId="1770223990" sldId="310"/>
            <ac:spMk id="1387" creationId="{F369B7F4-A753-392A-8047-625E95F49A63}"/>
          </ac:spMkLst>
        </pc:spChg>
        <pc:spChg chg="del">
          <ac:chgData name="Maria João Da Silva Fialho" userId="8f25b0a7-0766-48e3-9016-fc0b06f94fd1" providerId="ADAL" clId="{CDF524DF-5BD6-49A7-AA98-2C93F1597AF6}" dt="2025-01-24T09:51:25.112" v="16" actId="478"/>
          <ac:spMkLst>
            <pc:docMk/>
            <pc:sldMk cId="1770223990" sldId="310"/>
            <ac:spMk id="1388" creationId="{F04B94D2-696C-B6C9-81D2-4709EB5F9B2A}"/>
          </ac:spMkLst>
        </pc:spChg>
        <pc:spChg chg="del">
          <ac:chgData name="Maria João Da Silva Fialho" userId="8f25b0a7-0766-48e3-9016-fc0b06f94fd1" providerId="ADAL" clId="{CDF524DF-5BD6-49A7-AA98-2C93F1597AF6}" dt="2025-01-24T09:51:28.845" v="17" actId="478"/>
          <ac:spMkLst>
            <pc:docMk/>
            <pc:sldMk cId="1770223990" sldId="310"/>
            <ac:spMk id="1389" creationId="{8B77F056-DEDA-A5E0-6456-2C2B079DAC88}"/>
          </ac:spMkLst>
        </pc:spChg>
        <pc:picChg chg="add mod modCrop">
          <ac:chgData name="Maria João Da Silva Fialho" userId="8f25b0a7-0766-48e3-9016-fc0b06f94fd1" providerId="ADAL" clId="{CDF524DF-5BD6-49A7-AA98-2C93F1597AF6}" dt="2025-01-24T09:51:55.846" v="23" actId="1076"/>
          <ac:picMkLst>
            <pc:docMk/>
            <pc:sldMk cId="1770223990" sldId="310"/>
            <ac:picMk id="27" creationId="{172267E1-1F4A-1F63-D1F6-3843F69E579D}"/>
          </ac:picMkLst>
        </pc:picChg>
      </pc:sldChg>
      <pc:sldChg chg="modSp mod">
        <pc:chgData name="Maria João Da Silva Fialho" userId="8f25b0a7-0766-48e3-9016-fc0b06f94fd1" providerId="ADAL" clId="{CDF524DF-5BD6-49A7-AA98-2C93F1597AF6}" dt="2025-01-24T21:59:42.384" v="1741" actId="114"/>
        <pc:sldMkLst>
          <pc:docMk/>
          <pc:sldMk cId="3304150174" sldId="311"/>
        </pc:sldMkLst>
        <pc:spChg chg="mod">
          <ac:chgData name="Maria João Da Silva Fialho" userId="8f25b0a7-0766-48e3-9016-fc0b06f94fd1" providerId="ADAL" clId="{CDF524DF-5BD6-49A7-AA98-2C93F1597AF6}" dt="2025-01-24T21:59:42.384" v="1741" actId="114"/>
          <ac:spMkLst>
            <pc:docMk/>
            <pc:sldMk cId="3304150174" sldId="311"/>
            <ac:spMk id="1406" creationId="{00000000-0000-0000-0000-000000000000}"/>
          </ac:spMkLst>
        </pc:spChg>
      </pc:sldChg>
      <pc:sldChg chg="modSp mod">
        <pc:chgData name="Maria João Da Silva Fialho" userId="8f25b0a7-0766-48e3-9016-fc0b06f94fd1" providerId="ADAL" clId="{CDF524DF-5BD6-49A7-AA98-2C93F1597AF6}" dt="2025-01-24T22:06:08.757" v="1867" actId="114"/>
        <pc:sldMkLst>
          <pc:docMk/>
          <pc:sldMk cId="1816749189" sldId="312"/>
        </pc:sldMkLst>
        <pc:spChg chg="mod">
          <ac:chgData name="Maria João Da Silva Fialho" userId="8f25b0a7-0766-48e3-9016-fc0b06f94fd1" providerId="ADAL" clId="{CDF524DF-5BD6-49A7-AA98-2C93F1597AF6}" dt="2025-01-24T21:35:14.890" v="1577" actId="20577"/>
          <ac:spMkLst>
            <pc:docMk/>
            <pc:sldMk cId="1816749189" sldId="312"/>
            <ac:spMk id="22" creationId="{FEC77F17-2FEA-E486-73D2-C9F6357820B7}"/>
          </ac:spMkLst>
        </pc:spChg>
        <pc:spChg chg="mod">
          <ac:chgData name="Maria João Da Silva Fialho" userId="8f25b0a7-0766-48e3-9016-fc0b06f94fd1" providerId="ADAL" clId="{CDF524DF-5BD6-49A7-AA98-2C93F1597AF6}" dt="2025-01-24T21:35:17.671" v="1578" actId="20577"/>
          <ac:spMkLst>
            <pc:docMk/>
            <pc:sldMk cId="1816749189" sldId="312"/>
            <ac:spMk id="24" creationId="{5E603A8E-C523-1FFB-82DD-C98C8DC6735C}"/>
          </ac:spMkLst>
        </pc:spChg>
        <pc:spChg chg="mod">
          <ac:chgData name="Maria João Da Silva Fialho" userId="8f25b0a7-0766-48e3-9016-fc0b06f94fd1" providerId="ADAL" clId="{CDF524DF-5BD6-49A7-AA98-2C93F1597AF6}" dt="2025-01-24T22:06:08.757" v="1867" actId="114"/>
          <ac:spMkLst>
            <pc:docMk/>
            <pc:sldMk cId="1816749189" sldId="312"/>
            <ac:spMk id="1377" creationId="{00000000-0000-0000-0000-000000000000}"/>
          </ac:spMkLst>
        </pc:spChg>
      </pc:sldChg>
      <pc:sldChg chg="addSp delSp modSp add mod">
        <pc:chgData name="Maria João Da Silva Fialho" userId="8f25b0a7-0766-48e3-9016-fc0b06f94fd1" providerId="ADAL" clId="{CDF524DF-5BD6-49A7-AA98-2C93F1597AF6}" dt="2025-01-24T19:17:23.174" v="36" actId="1076"/>
        <pc:sldMkLst>
          <pc:docMk/>
          <pc:sldMk cId="3264884202" sldId="313"/>
        </pc:sldMkLst>
        <pc:spChg chg="mod">
          <ac:chgData name="Maria João Da Silva Fialho" userId="8f25b0a7-0766-48e3-9016-fc0b06f94fd1" providerId="ADAL" clId="{CDF524DF-5BD6-49A7-AA98-2C93F1597AF6}" dt="2025-01-24T19:16:59.475" v="30"/>
          <ac:spMkLst>
            <pc:docMk/>
            <pc:sldMk cId="3264884202" sldId="313"/>
            <ac:spMk id="1406" creationId="{CF665CE8-F49E-5B6B-0CD8-65F6590F70D8}"/>
          </ac:spMkLst>
        </pc:spChg>
        <pc:picChg chg="add mod modCrop">
          <ac:chgData name="Maria João Da Silva Fialho" userId="8f25b0a7-0766-48e3-9016-fc0b06f94fd1" providerId="ADAL" clId="{CDF524DF-5BD6-49A7-AA98-2C93F1597AF6}" dt="2025-01-24T19:17:23.174" v="36" actId="1076"/>
          <ac:picMkLst>
            <pc:docMk/>
            <pc:sldMk cId="3264884202" sldId="313"/>
            <ac:picMk id="2" creationId="{75F73103-ACF0-750F-72D5-1F4444C6291C}"/>
          </ac:picMkLst>
        </pc:picChg>
        <pc:picChg chg="del">
          <ac:chgData name="Maria João Da Silva Fialho" userId="8f25b0a7-0766-48e3-9016-fc0b06f94fd1" providerId="ADAL" clId="{CDF524DF-5BD6-49A7-AA98-2C93F1597AF6}" dt="2025-01-24T19:16:47.601" v="27" actId="478"/>
          <ac:picMkLst>
            <pc:docMk/>
            <pc:sldMk cId="3264884202" sldId="313"/>
            <ac:picMk id="48" creationId="{010FC153-46FE-B98E-4BD7-F7A98B5E475E}"/>
          </ac:picMkLst>
        </pc:picChg>
      </pc:sldChg>
      <pc:sldChg chg="addSp delSp modSp add mod">
        <pc:chgData name="Maria João Da Silva Fialho" userId="8f25b0a7-0766-48e3-9016-fc0b06f94fd1" providerId="ADAL" clId="{CDF524DF-5BD6-49A7-AA98-2C93F1597AF6}" dt="2025-01-24T19:18:05.530" v="46" actId="20577"/>
        <pc:sldMkLst>
          <pc:docMk/>
          <pc:sldMk cId="929999048" sldId="314"/>
        </pc:sldMkLst>
        <pc:spChg chg="mod">
          <ac:chgData name="Maria João Da Silva Fialho" userId="8f25b0a7-0766-48e3-9016-fc0b06f94fd1" providerId="ADAL" clId="{CDF524DF-5BD6-49A7-AA98-2C93F1597AF6}" dt="2025-01-24T19:18:05.530" v="46" actId="20577"/>
          <ac:spMkLst>
            <pc:docMk/>
            <pc:sldMk cId="929999048" sldId="314"/>
            <ac:spMk id="1406" creationId="{F901263A-2FDE-86A1-A491-FCC073C5F9C1}"/>
          </ac:spMkLst>
        </pc:spChg>
        <pc:picChg chg="del">
          <ac:chgData name="Maria João Da Silva Fialho" userId="8f25b0a7-0766-48e3-9016-fc0b06f94fd1" providerId="ADAL" clId="{CDF524DF-5BD6-49A7-AA98-2C93F1597AF6}" dt="2025-01-24T19:17:40.202" v="38" actId="478"/>
          <ac:picMkLst>
            <pc:docMk/>
            <pc:sldMk cId="929999048" sldId="314"/>
            <ac:picMk id="2" creationId="{4EEF4A4D-BE6B-89EB-E55A-B8AB73675820}"/>
          </ac:picMkLst>
        </pc:picChg>
        <pc:picChg chg="add mod">
          <ac:chgData name="Maria João Da Silva Fialho" userId="8f25b0a7-0766-48e3-9016-fc0b06f94fd1" providerId="ADAL" clId="{CDF524DF-5BD6-49A7-AA98-2C93F1597AF6}" dt="2025-01-24T19:17:52.617" v="41" actId="1076"/>
          <ac:picMkLst>
            <pc:docMk/>
            <pc:sldMk cId="929999048" sldId="314"/>
            <ac:picMk id="3" creationId="{737020A7-3F17-9C48-B235-E7A03324AAF4}"/>
          </ac:picMkLst>
        </pc:picChg>
      </pc:sldChg>
      <pc:sldChg chg="addSp delSp modSp add mod">
        <pc:chgData name="Maria João Da Silva Fialho" userId="8f25b0a7-0766-48e3-9016-fc0b06f94fd1" providerId="ADAL" clId="{CDF524DF-5BD6-49A7-AA98-2C93F1597AF6}" dt="2025-01-24T19:23:25.902" v="98" actId="732"/>
        <pc:sldMkLst>
          <pc:docMk/>
          <pc:sldMk cId="318940171" sldId="315"/>
        </pc:sldMkLst>
        <pc:spChg chg="mod">
          <ac:chgData name="Maria João Da Silva Fialho" userId="8f25b0a7-0766-48e3-9016-fc0b06f94fd1" providerId="ADAL" clId="{CDF524DF-5BD6-49A7-AA98-2C93F1597AF6}" dt="2025-01-24T19:19:28.143" v="91" actId="255"/>
          <ac:spMkLst>
            <pc:docMk/>
            <pc:sldMk cId="318940171" sldId="315"/>
            <ac:spMk id="1406" creationId="{0AAAE7F0-26F3-8D9A-B792-C2E0BB4DF419}"/>
          </ac:spMkLst>
        </pc:spChg>
        <pc:picChg chg="del">
          <ac:chgData name="Maria João Da Silva Fialho" userId="8f25b0a7-0766-48e3-9016-fc0b06f94fd1" providerId="ADAL" clId="{CDF524DF-5BD6-49A7-AA98-2C93F1597AF6}" dt="2025-01-24T19:18:25.511" v="80" actId="478"/>
          <ac:picMkLst>
            <pc:docMk/>
            <pc:sldMk cId="318940171" sldId="315"/>
            <ac:picMk id="3" creationId="{332ED7AE-C251-5BFA-081F-445E5FB04B72}"/>
          </ac:picMkLst>
        </pc:picChg>
        <pc:picChg chg="add del">
          <ac:chgData name="Maria João Da Silva Fialho" userId="8f25b0a7-0766-48e3-9016-fc0b06f94fd1" providerId="ADAL" clId="{CDF524DF-5BD6-49A7-AA98-2C93F1597AF6}" dt="2025-01-24T19:23:00.622" v="93" actId="478"/>
          <ac:picMkLst>
            <pc:docMk/>
            <pc:sldMk cId="318940171" sldId="315"/>
            <ac:picMk id="4" creationId="{0E14D451-7005-03F3-E193-C8545396F86C}"/>
          </ac:picMkLst>
        </pc:picChg>
        <pc:picChg chg="add mod modCrop">
          <ac:chgData name="Maria João Da Silva Fialho" userId="8f25b0a7-0766-48e3-9016-fc0b06f94fd1" providerId="ADAL" clId="{CDF524DF-5BD6-49A7-AA98-2C93F1597AF6}" dt="2025-01-24T19:23:25.902" v="98" actId="732"/>
          <ac:picMkLst>
            <pc:docMk/>
            <pc:sldMk cId="318940171" sldId="315"/>
            <ac:picMk id="6" creationId="{FEFE7E1F-DD32-6EC6-2E67-5A1474DDD7EE}"/>
          </ac:picMkLst>
        </pc:picChg>
      </pc:sldChg>
      <pc:sldChg chg="modSp mod">
        <pc:chgData name="Maria João Da Silva Fialho" userId="8f25b0a7-0766-48e3-9016-fc0b06f94fd1" providerId="ADAL" clId="{CDF524DF-5BD6-49A7-AA98-2C93F1597AF6}" dt="2025-01-24T21:36:57.183" v="1644" actId="1036"/>
        <pc:sldMkLst>
          <pc:docMk/>
          <pc:sldMk cId="670731785" sldId="316"/>
        </pc:sldMkLst>
        <pc:spChg chg="mod">
          <ac:chgData name="Maria João Da Silva Fialho" userId="8f25b0a7-0766-48e3-9016-fc0b06f94fd1" providerId="ADAL" clId="{CDF524DF-5BD6-49A7-AA98-2C93F1597AF6}" dt="2025-01-24T21:36:49.516" v="1624" actId="113"/>
          <ac:spMkLst>
            <pc:docMk/>
            <pc:sldMk cId="670731785" sldId="316"/>
            <ac:spMk id="3" creationId="{6B4F6E9F-B77F-0637-3461-3C2EFD2F4126}"/>
          </ac:spMkLst>
        </pc:spChg>
        <pc:graphicFrameChg chg="mod">
          <ac:chgData name="Maria João Da Silva Fialho" userId="8f25b0a7-0766-48e3-9016-fc0b06f94fd1" providerId="ADAL" clId="{CDF524DF-5BD6-49A7-AA98-2C93F1597AF6}" dt="2025-01-24T21:36:53.629" v="1636" actId="1036"/>
          <ac:graphicFrameMkLst>
            <pc:docMk/>
            <pc:sldMk cId="670731785" sldId="316"/>
            <ac:graphicFrameMk id="2" creationId="{AFDC639D-5F2B-1AC0-C037-32CF02DDC956}"/>
          </ac:graphicFrameMkLst>
        </pc:graphicFrameChg>
        <pc:picChg chg="mod">
          <ac:chgData name="Maria João Da Silva Fialho" userId="8f25b0a7-0766-48e3-9016-fc0b06f94fd1" providerId="ADAL" clId="{CDF524DF-5BD6-49A7-AA98-2C93F1597AF6}" dt="2025-01-24T21:36:57.183" v="1644" actId="1036"/>
          <ac:picMkLst>
            <pc:docMk/>
            <pc:sldMk cId="670731785" sldId="316"/>
            <ac:picMk id="48" creationId="{76B9C84F-6BF4-C6FF-89FA-B75CAEF0C73D}"/>
          </ac:picMkLst>
        </pc:picChg>
      </pc:sldChg>
      <pc:sldChg chg="add del">
        <pc:chgData name="Maria João Da Silva Fialho" userId="8f25b0a7-0766-48e3-9016-fc0b06f94fd1" providerId="ADAL" clId="{CDF524DF-5BD6-49A7-AA98-2C93F1597AF6}" dt="2025-01-24T19:30:37.331" v="100" actId="47"/>
        <pc:sldMkLst>
          <pc:docMk/>
          <pc:sldMk cId="1606822246" sldId="317"/>
        </pc:sldMkLst>
      </pc:sldChg>
      <pc:sldChg chg="addSp modSp add mod ord modNotes">
        <pc:chgData name="Maria João Da Silva Fialho" userId="8f25b0a7-0766-48e3-9016-fc0b06f94fd1" providerId="ADAL" clId="{CDF524DF-5BD6-49A7-AA98-2C93F1597AF6}" dt="2025-01-24T21:42:07.777" v="1717" actId="114"/>
        <pc:sldMkLst>
          <pc:docMk/>
          <pc:sldMk cId="3424868170" sldId="317"/>
        </pc:sldMkLst>
        <pc:spChg chg="add mod">
          <ac:chgData name="Maria João Da Silva Fialho" userId="8f25b0a7-0766-48e3-9016-fc0b06f94fd1" providerId="ADAL" clId="{CDF524DF-5BD6-49A7-AA98-2C93F1597AF6}" dt="2025-01-24T21:40:02.870" v="1683" actId="1038"/>
          <ac:spMkLst>
            <pc:docMk/>
            <pc:sldMk cId="3424868170" sldId="317"/>
            <ac:spMk id="2" creationId="{86CAFD84-A475-5D1C-62F3-61AAAFE1F932}"/>
          </ac:spMkLst>
        </pc:spChg>
        <pc:spChg chg="add mod">
          <ac:chgData name="Maria João Da Silva Fialho" userId="8f25b0a7-0766-48e3-9016-fc0b06f94fd1" providerId="ADAL" clId="{CDF524DF-5BD6-49A7-AA98-2C93F1597AF6}" dt="2025-01-24T21:40:07.117" v="1697" actId="1038"/>
          <ac:spMkLst>
            <pc:docMk/>
            <pc:sldMk cId="3424868170" sldId="317"/>
            <ac:spMk id="3" creationId="{2615D344-E096-3CFB-C476-C942DC1636F5}"/>
          </ac:spMkLst>
        </pc:spChg>
        <pc:spChg chg="add mod">
          <ac:chgData name="Maria João Da Silva Fialho" userId="8f25b0a7-0766-48e3-9016-fc0b06f94fd1" providerId="ADAL" clId="{CDF524DF-5BD6-49A7-AA98-2C93F1597AF6}" dt="2025-01-24T21:39:48.143" v="1647" actId="14100"/>
          <ac:spMkLst>
            <pc:docMk/>
            <pc:sldMk cId="3424868170" sldId="317"/>
            <ac:spMk id="4" creationId="{3CC665BE-4E2D-80A9-0664-07790D1CA3B6}"/>
          </ac:spMkLst>
        </pc:spChg>
        <pc:spChg chg="add mod">
          <ac:chgData name="Maria João Da Silva Fialho" userId="8f25b0a7-0766-48e3-9016-fc0b06f94fd1" providerId="ADAL" clId="{CDF524DF-5BD6-49A7-AA98-2C93F1597AF6}" dt="2025-01-24T21:39:51.242" v="1662" actId="1038"/>
          <ac:spMkLst>
            <pc:docMk/>
            <pc:sldMk cId="3424868170" sldId="317"/>
            <ac:spMk id="5" creationId="{5ABE8B2A-22F1-93CC-0C0B-7DEAA8D19C79}"/>
          </ac:spMkLst>
        </pc:spChg>
        <pc:spChg chg="mod">
          <ac:chgData name="Maria João Da Silva Fialho" userId="8f25b0a7-0766-48e3-9016-fc0b06f94fd1" providerId="ADAL" clId="{CDF524DF-5BD6-49A7-AA98-2C93F1597AF6}" dt="2025-01-24T21:41:55.964" v="1703" actId="20577"/>
          <ac:spMkLst>
            <pc:docMk/>
            <pc:sldMk cId="3424868170" sldId="317"/>
            <ac:spMk id="1377" creationId="{62D1A53C-6FF3-13BC-FBC0-166DAE45740D}"/>
          </ac:spMkLst>
        </pc:spChg>
        <pc:spChg chg="mod">
          <ac:chgData name="Maria João Da Silva Fialho" userId="8f25b0a7-0766-48e3-9016-fc0b06f94fd1" providerId="ADAL" clId="{CDF524DF-5BD6-49A7-AA98-2C93F1597AF6}" dt="2025-01-24T20:50:26.649" v="1169" actId="1035"/>
          <ac:spMkLst>
            <pc:docMk/>
            <pc:sldMk cId="3424868170" sldId="317"/>
            <ac:spMk id="1378" creationId="{888E851E-DDF1-8AE8-D9CB-AE7F73E02888}"/>
          </ac:spMkLst>
        </pc:spChg>
        <pc:spChg chg="mod">
          <ac:chgData name="Maria João Da Silva Fialho" userId="8f25b0a7-0766-48e3-9016-fc0b06f94fd1" providerId="ADAL" clId="{CDF524DF-5BD6-49A7-AA98-2C93F1597AF6}" dt="2025-01-24T20:50:26.649" v="1169" actId="1035"/>
          <ac:spMkLst>
            <pc:docMk/>
            <pc:sldMk cId="3424868170" sldId="317"/>
            <ac:spMk id="1379" creationId="{6D238625-44B5-F6B2-CE52-29E500200A57}"/>
          </ac:spMkLst>
        </pc:spChg>
        <pc:spChg chg="mod">
          <ac:chgData name="Maria João Da Silva Fialho" userId="8f25b0a7-0766-48e3-9016-fc0b06f94fd1" providerId="ADAL" clId="{CDF524DF-5BD6-49A7-AA98-2C93F1597AF6}" dt="2025-01-24T20:50:26.649" v="1169" actId="1035"/>
          <ac:spMkLst>
            <pc:docMk/>
            <pc:sldMk cId="3424868170" sldId="317"/>
            <ac:spMk id="1380" creationId="{D567DC87-9E5D-A180-5ABB-25B656C7F077}"/>
          </ac:spMkLst>
        </pc:spChg>
        <pc:spChg chg="mod">
          <ac:chgData name="Maria João Da Silva Fialho" userId="8f25b0a7-0766-48e3-9016-fc0b06f94fd1" providerId="ADAL" clId="{CDF524DF-5BD6-49A7-AA98-2C93F1597AF6}" dt="2025-01-24T20:50:26.649" v="1169" actId="1035"/>
          <ac:spMkLst>
            <pc:docMk/>
            <pc:sldMk cId="3424868170" sldId="317"/>
            <ac:spMk id="1382" creationId="{7013C0DE-DBE1-F040-C968-03F5EC030676}"/>
          </ac:spMkLst>
        </pc:spChg>
        <pc:spChg chg="mod">
          <ac:chgData name="Maria João Da Silva Fialho" userId="8f25b0a7-0766-48e3-9016-fc0b06f94fd1" providerId="ADAL" clId="{CDF524DF-5BD6-49A7-AA98-2C93F1597AF6}" dt="2025-01-24T20:50:26.649" v="1169" actId="1035"/>
          <ac:spMkLst>
            <pc:docMk/>
            <pc:sldMk cId="3424868170" sldId="317"/>
            <ac:spMk id="1383" creationId="{D854EE4E-7CB5-DF4C-10FB-2018DCD1A3F5}"/>
          </ac:spMkLst>
        </pc:spChg>
        <pc:spChg chg="mod">
          <ac:chgData name="Maria João Da Silva Fialho" userId="8f25b0a7-0766-48e3-9016-fc0b06f94fd1" providerId="ADAL" clId="{CDF524DF-5BD6-49A7-AA98-2C93F1597AF6}" dt="2025-01-24T21:42:07.777" v="1717" actId="114"/>
          <ac:spMkLst>
            <pc:docMk/>
            <pc:sldMk cId="3424868170" sldId="317"/>
            <ac:spMk id="1384" creationId="{4EFD9855-A9AB-2848-D2A7-D79BEFCD284C}"/>
          </ac:spMkLst>
        </pc:spChg>
        <pc:spChg chg="mod">
          <ac:chgData name="Maria João Da Silva Fialho" userId="8f25b0a7-0766-48e3-9016-fc0b06f94fd1" providerId="ADAL" clId="{CDF524DF-5BD6-49A7-AA98-2C93F1597AF6}" dt="2025-01-24T21:39:41.872" v="1646" actId="404"/>
          <ac:spMkLst>
            <pc:docMk/>
            <pc:sldMk cId="3424868170" sldId="317"/>
            <ac:spMk id="1385" creationId="{99E20CF4-2F81-B66C-AF43-0FED56D0A6C5}"/>
          </ac:spMkLst>
        </pc:spChg>
        <pc:spChg chg="mod">
          <ac:chgData name="Maria João Da Silva Fialho" userId="8f25b0a7-0766-48e3-9016-fc0b06f94fd1" providerId="ADAL" clId="{CDF524DF-5BD6-49A7-AA98-2C93F1597AF6}" dt="2025-01-24T21:39:41.872" v="1646" actId="404"/>
          <ac:spMkLst>
            <pc:docMk/>
            <pc:sldMk cId="3424868170" sldId="317"/>
            <ac:spMk id="1386" creationId="{BBA6D507-3EF5-1DB6-50BE-B6897CBAB3B3}"/>
          </ac:spMkLst>
        </pc:spChg>
        <pc:spChg chg="mod">
          <ac:chgData name="Maria João Da Silva Fialho" userId="8f25b0a7-0766-48e3-9016-fc0b06f94fd1" providerId="ADAL" clId="{CDF524DF-5BD6-49A7-AA98-2C93F1597AF6}" dt="2025-01-24T21:39:41.872" v="1646" actId="404"/>
          <ac:spMkLst>
            <pc:docMk/>
            <pc:sldMk cId="3424868170" sldId="317"/>
            <ac:spMk id="1387" creationId="{C10DF3FD-3BEC-7F0D-089F-587B502B606D}"/>
          </ac:spMkLst>
        </pc:spChg>
        <pc:spChg chg="mod">
          <ac:chgData name="Maria João Da Silva Fialho" userId="8f25b0a7-0766-48e3-9016-fc0b06f94fd1" providerId="ADAL" clId="{CDF524DF-5BD6-49A7-AA98-2C93F1597AF6}" dt="2025-01-24T21:39:41.872" v="1646" actId="404"/>
          <ac:spMkLst>
            <pc:docMk/>
            <pc:sldMk cId="3424868170" sldId="317"/>
            <ac:spMk id="1388" creationId="{8CC298E6-2C67-FDA8-F72F-056E92F95E06}"/>
          </ac:spMkLst>
        </pc:spChg>
        <pc:spChg chg="mod">
          <ac:chgData name="Maria João Da Silva Fialho" userId="8f25b0a7-0766-48e3-9016-fc0b06f94fd1" providerId="ADAL" clId="{CDF524DF-5BD6-49A7-AA98-2C93F1597AF6}" dt="2025-01-24T21:39:41.872" v="1646" actId="404"/>
          <ac:spMkLst>
            <pc:docMk/>
            <pc:sldMk cId="3424868170" sldId="317"/>
            <ac:spMk id="1389" creationId="{AC2AB394-CEA4-428E-F87F-E915C9737B5B}"/>
          </ac:spMkLst>
        </pc:spChg>
      </pc:sldChg>
      <pc:sldChg chg="addSp modSp add mod">
        <pc:chgData name="Maria João Da Silva Fialho" userId="8f25b0a7-0766-48e3-9016-fc0b06f94fd1" providerId="ADAL" clId="{CDF524DF-5BD6-49A7-AA98-2C93F1597AF6}" dt="2025-01-24T20:02:20.576" v="435" actId="1035"/>
        <pc:sldMkLst>
          <pc:docMk/>
          <pc:sldMk cId="2680736279" sldId="318"/>
        </pc:sldMkLst>
        <pc:spChg chg="add mod">
          <ac:chgData name="Maria João Da Silva Fialho" userId="8f25b0a7-0766-48e3-9016-fc0b06f94fd1" providerId="ADAL" clId="{CDF524DF-5BD6-49A7-AA98-2C93F1597AF6}" dt="2025-01-24T20:02:20.576" v="435" actId="1035"/>
          <ac:spMkLst>
            <pc:docMk/>
            <pc:sldMk cId="2680736279" sldId="318"/>
            <ac:spMk id="2" creationId="{72743294-FC1C-95A3-5AB5-DB368E8A2391}"/>
          </ac:spMkLst>
        </pc:spChg>
        <pc:spChg chg="add mod">
          <ac:chgData name="Maria João Da Silva Fialho" userId="8f25b0a7-0766-48e3-9016-fc0b06f94fd1" providerId="ADAL" clId="{CDF524DF-5BD6-49A7-AA98-2C93F1597AF6}" dt="2025-01-24T20:02:20.576" v="435" actId="1035"/>
          <ac:spMkLst>
            <pc:docMk/>
            <pc:sldMk cId="2680736279" sldId="318"/>
            <ac:spMk id="3" creationId="{AD1A4850-74FE-E89B-3EFF-A895EEFE9B92}"/>
          </ac:spMkLst>
        </pc:spChg>
        <pc:spChg chg="mod">
          <ac:chgData name="Maria João Da Silva Fialho" userId="8f25b0a7-0766-48e3-9016-fc0b06f94fd1" providerId="ADAL" clId="{CDF524DF-5BD6-49A7-AA98-2C93F1597AF6}" dt="2025-01-24T19:32:41.424" v="113" actId="20577"/>
          <ac:spMkLst>
            <pc:docMk/>
            <pc:sldMk cId="2680736279" sldId="318"/>
            <ac:spMk id="1406" creationId="{62EEC704-CA13-4685-04D1-7D2C957CC2B4}"/>
          </ac:spMkLst>
        </pc:spChg>
        <pc:spChg chg="mod">
          <ac:chgData name="Maria João Da Silva Fialho" userId="8f25b0a7-0766-48e3-9016-fc0b06f94fd1" providerId="ADAL" clId="{CDF524DF-5BD6-49A7-AA98-2C93F1597AF6}" dt="2025-01-24T20:02:20.576" v="435" actId="1035"/>
          <ac:spMkLst>
            <pc:docMk/>
            <pc:sldMk cId="2680736279" sldId="318"/>
            <ac:spMk id="1407" creationId="{C57DC5A9-F02D-59AC-7070-6692EC89A2BB}"/>
          </ac:spMkLst>
        </pc:spChg>
        <pc:spChg chg="mod">
          <ac:chgData name="Maria João Da Silva Fialho" userId="8f25b0a7-0766-48e3-9016-fc0b06f94fd1" providerId="ADAL" clId="{CDF524DF-5BD6-49A7-AA98-2C93F1597AF6}" dt="2025-01-24T20:02:20.576" v="435" actId="1035"/>
          <ac:spMkLst>
            <pc:docMk/>
            <pc:sldMk cId="2680736279" sldId="318"/>
            <ac:spMk id="1408" creationId="{E46E4B04-72D4-83C2-2A7C-7005CB82D092}"/>
          </ac:spMkLst>
        </pc:spChg>
        <pc:spChg chg="mod">
          <ac:chgData name="Maria João Da Silva Fialho" userId="8f25b0a7-0766-48e3-9016-fc0b06f94fd1" providerId="ADAL" clId="{CDF524DF-5BD6-49A7-AA98-2C93F1597AF6}" dt="2025-01-24T20:02:20.576" v="435" actId="1035"/>
          <ac:spMkLst>
            <pc:docMk/>
            <pc:sldMk cId="2680736279" sldId="318"/>
            <ac:spMk id="1409" creationId="{5533D97A-F02B-361D-8197-E5077DDA9B25}"/>
          </ac:spMkLst>
        </pc:spChg>
        <pc:spChg chg="mod">
          <ac:chgData name="Maria João Da Silva Fialho" userId="8f25b0a7-0766-48e3-9016-fc0b06f94fd1" providerId="ADAL" clId="{CDF524DF-5BD6-49A7-AA98-2C93F1597AF6}" dt="2025-01-24T20:02:20.576" v="435" actId="1035"/>
          <ac:spMkLst>
            <pc:docMk/>
            <pc:sldMk cId="2680736279" sldId="318"/>
            <ac:spMk id="1410" creationId="{768D9967-6260-730F-5ACA-6054BC31A91F}"/>
          </ac:spMkLst>
        </pc:spChg>
        <pc:spChg chg="mod">
          <ac:chgData name="Maria João Da Silva Fialho" userId="8f25b0a7-0766-48e3-9016-fc0b06f94fd1" providerId="ADAL" clId="{CDF524DF-5BD6-49A7-AA98-2C93F1597AF6}" dt="2025-01-24T20:02:20.576" v="435" actId="1035"/>
          <ac:spMkLst>
            <pc:docMk/>
            <pc:sldMk cId="2680736279" sldId="318"/>
            <ac:spMk id="1411" creationId="{7CB94901-14E4-DD69-1468-08B077E349B2}"/>
          </ac:spMkLst>
        </pc:spChg>
        <pc:spChg chg="mod">
          <ac:chgData name="Maria João Da Silva Fialho" userId="8f25b0a7-0766-48e3-9016-fc0b06f94fd1" providerId="ADAL" clId="{CDF524DF-5BD6-49A7-AA98-2C93F1597AF6}" dt="2025-01-24T20:02:20.576" v="435" actId="1035"/>
          <ac:spMkLst>
            <pc:docMk/>
            <pc:sldMk cId="2680736279" sldId="318"/>
            <ac:spMk id="1412" creationId="{E72E6E37-0CBC-AF7D-980A-08ED0A24A901}"/>
          </ac:spMkLst>
        </pc:spChg>
      </pc:sldChg>
      <pc:sldChg chg="addSp delSp modSp add mod ord modNotesTx">
        <pc:chgData name="Maria João Da Silva Fialho" userId="8f25b0a7-0766-48e3-9016-fc0b06f94fd1" providerId="ADAL" clId="{CDF524DF-5BD6-49A7-AA98-2C93F1597AF6}" dt="2025-01-24T20:05:16.516" v="446" actId="20577"/>
        <pc:sldMkLst>
          <pc:docMk/>
          <pc:sldMk cId="3622862393" sldId="319"/>
        </pc:sldMkLst>
        <pc:spChg chg="mod">
          <ac:chgData name="Maria João Da Silva Fialho" userId="8f25b0a7-0766-48e3-9016-fc0b06f94fd1" providerId="ADAL" clId="{CDF524DF-5BD6-49A7-AA98-2C93F1597AF6}" dt="2025-01-24T19:41:17.853" v="370" actId="20577"/>
          <ac:spMkLst>
            <pc:docMk/>
            <pc:sldMk cId="3622862393" sldId="319"/>
            <ac:spMk id="1406" creationId="{5CC8CAEC-E72F-2A24-5251-725950B4AC86}"/>
          </ac:spMkLst>
        </pc:spChg>
        <pc:picChg chg="add mod modCrop">
          <ac:chgData name="Maria João Da Silva Fialho" userId="8f25b0a7-0766-48e3-9016-fc0b06f94fd1" providerId="ADAL" clId="{CDF524DF-5BD6-49A7-AA98-2C93F1597AF6}" dt="2025-01-24T19:41:08.658" v="363" actId="1076"/>
          <ac:picMkLst>
            <pc:docMk/>
            <pc:sldMk cId="3622862393" sldId="319"/>
            <ac:picMk id="3" creationId="{A0233BFF-1B4E-1491-69CD-691074024B99}"/>
          </ac:picMkLst>
        </pc:picChg>
        <pc:picChg chg="del">
          <ac:chgData name="Maria João Da Silva Fialho" userId="8f25b0a7-0766-48e3-9016-fc0b06f94fd1" providerId="ADAL" clId="{CDF524DF-5BD6-49A7-AA98-2C93F1597AF6}" dt="2025-01-24T19:40:52.603" v="358" actId="478"/>
          <ac:picMkLst>
            <pc:docMk/>
            <pc:sldMk cId="3622862393" sldId="319"/>
            <ac:picMk id="6" creationId="{4B469DCF-6F00-09B9-FAE9-D91D90B9D7B5}"/>
          </ac:picMkLst>
        </pc:picChg>
      </pc:sldChg>
      <pc:sldChg chg="addSp delSp modSp add mod modNotesTx">
        <pc:chgData name="Maria João Da Silva Fialho" userId="8f25b0a7-0766-48e3-9016-fc0b06f94fd1" providerId="ADAL" clId="{CDF524DF-5BD6-49A7-AA98-2C93F1597AF6}" dt="2025-01-24T20:04:50.309" v="444" actId="20577"/>
        <pc:sldMkLst>
          <pc:docMk/>
          <pc:sldMk cId="301902467" sldId="320"/>
        </pc:sldMkLst>
        <pc:spChg chg="mod">
          <ac:chgData name="Maria João Da Silva Fialho" userId="8f25b0a7-0766-48e3-9016-fc0b06f94fd1" providerId="ADAL" clId="{CDF524DF-5BD6-49A7-AA98-2C93F1597AF6}" dt="2025-01-24T19:44:06.393" v="400" actId="20577"/>
          <ac:spMkLst>
            <pc:docMk/>
            <pc:sldMk cId="301902467" sldId="320"/>
            <ac:spMk id="1406" creationId="{8300824D-E1DE-6D8A-4BD8-70E326EA23B4}"/>
          </ac:spMkLst>
        </pc:spChg>
        <pc:picChg chg="del">
          <ac:chgData name="Maria João Da Silva Fialho" userId="8f25b0a7-0766-48e3-9016-fc0b06f94fd1" providerId="ADAL" clId="{CDF524DF-5BD6-49A7-AA98-2C93F1597AF6}" dt="2025-01-24T19:43:08.581" v="372" actId="478"/>
          <ac:picMkLst>
            <pc:docMk/>
            <pc:sldMk cId="301902467" sldId="320"/>
            <ac:picMk id="3" creationId="{645B9CB5-FE30-44AF-A53E-74972D756E64}"/>
          </ac:picMkLst>
        </pc:picChg>
        <pc:picChg chg="add mod modCrop">
          <ac:chgData name="Maria João Da Silva Fialho" userId="8f25b0a7-0766-48e3-9016-fc0b06f94fd1" providerId="ADAL" clId="{CDF524DF-5BD6-49A7-AA98-2C93F1597AF6}" dt="2025-01-24T19:43:18.596" v="375" actId="1076"/>
          <ac:picMkLst>
            <pc:docMk/>
            <pc:sldMk cId="301902467" sldId="320"/>
            <ac:picMk id="4" creationId="{0EB2A4C3-B4A9-ECE6-E41E-90A5FD48CF9C}"/>
          </ac:picMkLst>
        </pc:picChg>
      </pc:sldChg>
      <pc:sldChg chg="modSp mod">
        <pc:chgData name="Maria João Da Silva Fialho" userId="8f25b0a7-0766-48e3-9016-fc0b06f94fd1" providerId="ADAL" clId="{CDF524DF-5BD6-49A7-AA98-2C93F1597AF6}" dt="2025-01-24T20:28:52.761" v="895" actId="14100"/>
        <pc:sldMkLst>
          <pc:docMk/>
          <pc:sldMk cId="2540280650" sldId="322"/>
        </pc:sldMkLst>
        <pc:spChg chg="mod">
          <ac:chgData name="Maria João Da Silva Fialho" userId="8f25b0a7-0766-48e3-9016-fc0b06f94fd1" providerId="ADAL" clId="{CDF524DF-5BD6-49A7-AA98-2C93F1597AF6}" dt="2025-01-24T20:28:52.761" v="895" actId="14100"/>
          <ac:spMkLst>
            <pc:docMk/>
            <pc:sldMk cId="2540280650" sldId="322"/>
            <ac:spMk id="1377" creationId="{00000000-0000-0000-0000-000000000000}"/>
          </ac:spMkLst>
        </pc:spChg>
      </pc:sldChg>
      <pc:sldChg chg="addSp delSp modSp add mod modNotesTx">
        <pc:chgData name="Maria João Da Silva Fialho" userId="8f25b0a7-0766-48e3-9016-fc0b06f94fd1" providerId="ADAL" clId="{CDF524DF-5BD6-49A7-AA98-2C93F1597AF6}" dt="2025-01-24T22:28:21.987" v="3033" actId="20577"/>
        <pc:sldMkLst>
          <pc:docMk/>
          <pc:sldMk cId="3953796537" sldId="323"/>
        </pc:sldMkLst>
        <pc:spChg chg="mod">
          <ac:chgData name="Maria João Da Silva Fialho" userId="8f25b0a7-0766-48e3-9016-fc0b06f94fd1" providerId="ADAL" clId="{CDF524DF-5BD6-49A7-AA98-2C93F1597AF6}" dt="2025-01-24T19:53:52.203" v="417" actId="20577"/>
          <ac:spMkLst>
            <pc:docMk/>
            <pc:sldMk cId="3953796537" sldId="323"/>
            <ac:spMk id="1406" creationId="{AF9871AA-982B-4865-6FAB-39DCE4032BA0}"/>
          </ac:spMkLst>
        </pc:spChg>
        <pc:picChg chg="add mod">
          <ac:chgData name="Maria João Da Silva Fialho" userId="8f25b0a7-0766-48e3-9016-fc0b06f94fd1" providerId="ADAL" clId="{CDF524DF-5BD6-49A7-AA98-2C93F1597AF6}" dt="2025-01-24T19:53:46.709" v="404" actId="1076"/>
          <ac:picMkLst>
            <pc:docMk/>
            <pc:sldMk cId="3953796537" sldId="323"/>
            <ac:picMk id="3" creationId="{CD22AB75-7D85-70FE-385C-6C49B66A7345}"/>
          </ac:picMkLst>
        </pc:picChg>
        <pc:picChg chg="del">
          <ac:chgData name="Maria João Da Silva Fialho" userId="8f25b0a7-0766-48e3-9016-fc0b06f94fd1" providerId="ADAL" clId="{CDF524DF-5BD6-49A7-AA98-2C93F1597AF6}" dt="2025-01-24T19:51:20.919" v="402" actId="478"/>
          <ac:picMkLst>
            <pc:docMk/>
            <pc:sldMk cId="3953796537" sldId="323"/>
            <ac:picMk id="4" creationId="{FFF13405-4668-198E-DED1-DC980D59CCF9}"/>
          </ac:picMkLst>
        </pc:picChg>
      </pc:sldChg>
      <pc:sldChg chg="add del">
        <pc:chgData name="Maria João Da Silva Fialho" userId="8f25b0a7-0766-48e3-9016-fc0b06f94fd1" providerId="ADAL" clId="{CDF524DF-5BD6-49A7-AA98-2C93F1597AF6}" dt="2025-01-24T20:01:39.945" v="419" actId="47"/>
        <pc:sldMkLst>
          <pc:docMk/>
          <pc:sldMk cId="1648146413" sldId="325"/>
        </pc:sldMkLst>
      </pc:sldChg>
      <pc:sldChg chg="addSp delSp modSp add del mod ord">
        <pc:chgData name="Maria João Da Silva Fialho" userId="8f25b0a7-0766-48e3-9016-fc0b06f94fd1" providerId="ADAL" clId="{CDF524DF-5BD6-49A7-AA98-2C93F1597AF6}" dt="2025-01-24T20:08:22.861" v="514" actId="47"/>
        <pc:sldMkLst>
          <pc:docMk/>
          <pc:sldMk cId="1652278879" sldId="325"/>
        </pc:sldMkLst>
        <pc:spChg chg="add del">
          <ac:chgData name="Maria João Da Silva Fialho" userId="8f25b0a7-0766-48e3-9016-fc0b06f94fd1" providerId="ADAL" clId="{CDF524DF-5BD6-49A7-AA98-2C93F1597AF6}" dt="2025-01-24T20:07:56.120" v="511" actId="478"/>
          <ac:spMkLst>
            <pc:docMk/>
            <pc:sldMk cId="1652278879" sldId="325"/>
            <ac:spMk id="2" creationId="{A32DFE19-5961-AB38-8262-6D2BE427B509}"/>
          </ac:spMkLst>
        </pc:spChg>
        <pc:spChg chg="add mod">
          <ac:chgData name="Maria João Da Silva Fialho" userId="8f25b0a7-0766-48e3-9016-fc0b06f94fd1" providerId="ADAL" clId="{CDF524DF-5BD6-49A7-AA98-2C93F1597AF6}" dt="2025-01-24T20:08:00.900" v="513" actId="14100"/>
          <ac:spMkLst>
            <pc:docMk/>
            <pc:sldMk cId="1652278879" sldId="325"/>
            <ac:spMk id="4" creationId="{FAA053EB-75AE-1927-55D4-1C73DDEA0D8D}"/>
          </ac:spMkLst>
        </pc:spChg>
        <pc:picChg chg="del">
          <ac:chgData name="Maria João Da Silva Fialho" userId="8f25b0a7-0766-48e3-9016-fc0b06f94fd1" providerId="ADAL" clId="{CDF524DF-5BD6-49A7-AA98-2C93F1597AF6}" dt="2025-01-24T20:07:51.954" v="509" actId="478"/>
          <ac:picMkLst>
            <pc:docMk/>
            <pc:sldMk cId="1652278879" sldId="325"/>
            <ac:picMk id="3" creationId="{85878C2F-6702-3035-8ED0-CA7D2C042B49}"/>
          </ac:picMkLst>
        </pc:picChg>
      </pc:sldChg>
      <pc:sldChg chg="modSp mod">
        <pc:chgData name="Maria João Da Silva Fialho" userId="8f25b0a7-0766-48e3-9016-fc0b06f94fd1" providerId="ADAL" clId="{CDF524DF-5BD6-49A7-AA98-2C93F1597AF6}" dt="2025-01-24T22:07:38.516" v="1889" actId="114"/>
        <pc:sldMkLst>
          <pc:docMk/>
          <pc:sldMk cId="400765041" sldId="326"/>
        </pc:sldMkLst>
        <pc:spChg chg="mod">
          <ac:chgData name="Maria João Da Silva Fialho" userId="8f25b0a7-0766-48e3-9016-fc0b06f94fd1" providerId="ADAL" clId="{CDF524DF-5BD6-49A7-AA98-2C93F1597AF6}" dt="2025-01-24T22:07:38.516" v="1889" actId="114"/>
          <ac:spMkLst>
            <pc:docMk/>
            <pc:sldMk cId="400765041" sldId="326"/>
            <ac:spMk id="1406" creationId="{B015A724-DA55-0E4A-4C00-1035273CF947}"/>
          </ac:spMkLst>
        </pc:spChg>
      </pc:sldChg>
      <pc:sldChg chg="modSp mod">
        <pc:chgData name="Maria João Da Silva Fialho" userId="8f25b0a7-0766-48e3-9016-fc0b06f94fd1" providerId="ADAL" clId="{CDF524DF-5BD6-49A7-AA98-2C93F1597AF6}" dt="2025-01-24T22:07:35.390" v="1888" actId="114"/>
        <pc:sldMkLst>
          <pc:docMk/>
          <pc:sldMk cId="2421210986" sldId="327"/>
        </pc:sldMkLst>
        <pc:spChg chg="mod">
          <ac:chgData name="Maria João Da Silva Fialho" userId="8f25b0a7-0766-48e3-9016-fc0b06f94fd1" providerId="ADAL" clId="{CDF524DF-5BD6-49A7-AA98-2C93F1597AF6}" dt="2025-01-24T22:07:35.390" v="1888" actId="114"/>
          <ac:spMkLst>
            <pc:docMk/>
            <pc:sldMk cId="2421210986" sldId="327"/>
            <ac:spMk id="1406" creationId="{4C10C8B3-7286-A678-380A-9441AF52A1B4}"/>
          </ac:spMkLst>
        </pc:spChg>
      </pc:sldChg>
      <pc:sldChg chg="modSp mod">
        <pc:chgData name="Maria João Da Silva Fialho" userId="8f25b0a7-0766-48e3-9016-fc0b06f94fd1" providerId="ADAL" clId="{CDF524DF-5BD6-49A7-AA98-2C93F1597AF6}" dt="2025-01-24T22:07:32.301" v="1887" actId="114"/>
        <pc:sldMkLst>
          <pc:docMk/>
          <pc:sldMk cId="3582662016" sldId="328"/>
        </pc:sldMkLst>
        <pc:spChg chg="mod">
          <ac:chgData name="Maria João Da Silva Fialho" userId="8f25b0a7-0766-48e3-9016-fc0b06f94fd1" providerId="ADAL" clId="{CDF524DF-5BD6-49A7-AA98-2C93F1597AF6}" dt="2025-01-24T22:07:32.301" v="1887" actId="114"/>
          <ac:spMkLst>
            <pc:docMk/>
            <pc:sldMk cId="3582662016" sldId="328"/>
            <ac:spMk id="1406" creationId="{EDD30D44-5594-1259-86C1-75EC2C75DF4F}"/>
          </ac:spMkLst>
        </pc:spChg>
      </pc:sldChg>
      <pc:sldChg chg="modSp mod">
        <pc:chgData name="Maria João Da Silva Fialho" userId="8f25b0a7-0766-48e3-9016-fc0b06f94fd1" providerId="ADAL" clId="{CDF524DF-5BD6-49A7-AA98-2C93F1597AF6}" dt="2025-01-24T22:07:22.322" v="1886" actId="1037"/>
        <pc:sldMkLst>
          <pc:docMk/>
          <pc:sldMk cId="303064601" sldId="329"/>
        </pc:sldMkLst>
        <pc:spChg chg="mod">
          <ac:chgData name="Maria João Da Silva Fialho" userId="8f25b0a7-0766-48e3-9016-fc0b06f94fd1" providerId="ADAL" clId="{CDF524DF-5BD6-49A7-AA98-2C93F1597AF6}" dt="2025-01-24T22:06:30.691" v="1869" actId="108"/>
          <ac:spMkLst>
            <pc:docMk/>
            <pc:sldMk cId="303064601" sldId="329"/>
            <ac:spMk id="10" creationId="{FAA49FC6-38BA-B957-1460-C5AFD2900269}"/>
          </ac:spMkLst>
        </pc:spChg>
        <pc:spChg chg="mod">
          <ac:chgData name="Maria João Da Silva Fialho" userId="8f25b0a7-0766-48e3-9016-fc0b06f94fd1" providerId="ADAL" clId="{CDF524DF-5BD6-49A7-AA98-2C93F1597AF6}" dt="2025-01-24T22:06:57.943" v="1876" actId="108"/>
          <ac:spMkLst>
            <pc:docMk/>
            <pc:sldMk cId="303064601" sldId="329"/>
            <ac:spMk id="11" creationId="{D66B30A1-FA91-E8B4-02A0-B9A83B1503EE}"/>
          </ac:spMkLst>
        </pc:spChg>
        <pc:spChg chg="mod">
          <ac:chgData name="Maria João Da Silva Fialho" userId="8f25b0a7-0766-48e3-9016-fc0b06f94fd1" providerId="ADAL" clId="{CDF524DF-5BD6-49A7-AA98-2C93F1597AF6}" dt="2025-01-24T22:07:02.753" v="1877" actId="108"/>
          <ac:spMkLst>
            <pc:docMk/>
            <pc:sldMk cId="303064601" sldId="329"/>
            <ac:spMk id="12" creationId="{30929B90-72BD-23EC-16F8-387F871C6E04}"/>
          </ac:spMkLst>
        </pc:spChg>
        <pc:spChg chg="mod">
          <ac:chgData name="Maria João Da Silva Fialho" userId="8f25b0a7-0766-48e3-9016-fc0b06f94fd1" providerId="ADAL" clId="{CDF524DF-5BD6-49A7-AA98-2C93F1597AF6}" dt="2025-01-24T22:07:22.322" v="1886" actId="1037"/>
          <ac:spMkLst>
            <pc:docMk/>
            <pc:sldMk cId="303064601" sldId="329"/>
            <ac:spMk id="13" creationId="{E63D6394-161F-3E69-5FB6-934B44934902}"/>
          </ac:spMkLst>
        </pc:spChg>
        <pc:spChg chg="mod">
          <ac:chgData name="Maria João Da Silva Fialho" userId="8f25b0a7-0766-48e3-9016-fc0b06f94fd1" providerId="ADAL" clId="{CDF524DF-5BD6-49A7-AA98-2C93F1597AF6}" dt="2025-01-24T22:06:46.138" v="1873" actId="108"/>
          <ac:spMkLst>
            <pc:docMk/>
            <pc:sldMk cId="303064601" sldId="329"/>
            <ac:spMk id="14" creationId="{7E9C062B-2559-4EF5-7F4D-D14789369A26}"/>
          </ac:spMkLst>
        </pc:spChg>
        <pc:spChg chg="mod">
          <ac:chgData name="Maria João Da Silva Fialho" userId="8f25b0a7-0766-48e3-9016-fc0b06f94fd1" providerId="ADAL" clId="{CDF524DF-5BD6-49A7-AA98-2C93F1597AF6}" dt="2025-01-24T22:07:14.605" v="1880" actId="5793"/>
          <ac:spMkLst>
            <pc:docMk/>
            <pc:sldMk cId="303064601" sldId="329"/>
            <ac:spMk id="15" creationId="{628F3DFB-B058-F1F6-7A3D-26D9428119B4}"/>
          </ac:spMkLst>
        </pc:spChg>
      </pc:sldChg>
      <pc:sldChg chg="modSp mod">
        <pc:chgData name="Maria João Da Silva Fialho" userId="8f25b0a7-0766-48e3-9016-fc0b06f94fd1" providerId="ADAL" clId="{CDF524DF-5BD6-49A7-AA98-2C93F1597AF6}" dt="2025-01-24T22:05:58.487" v="1866" actId="404"/>
        <pc:sldMkLst>
          <pc:docMk/>
          <pc:sldMk cId="1562114468" sldId="333"/>
        </pc:sldMkLst>
        <pc:spChg chg="mod">
          <ac:chgData name="Maria João Da Silva Fialho" userId="8f25b0a7-0766-48e3-9016-fc0b06f94fd1" providerId="ADAL" clId="{CDF524DF-5BD6-49A7-AA98-2C93F1597AF6}" dt="2025-01-24T22:05:58.487" v="1866" actId="404"/>
          <ac:spMkLst>
            <pc:docMk/>
            <pc:sldMk cId="1562114468" sldId="333"/>
            <ac:spMk id="1406" creationId="{7FDBE49A-AA54-C267-DFFE-6ACE6E3EA000}"/>
          </ac:spMkLst>
        </pc:spChg>
      </pc:sldChg>
      <pc:sldChg chg="modSp add del mod">
        <pc:chgData name="Maria João Da Silva Fialho" userId="8f25b0a7-0766-48e3-9016-fc0b06f94fd1" providerId="ADAL" clId="{CDF524DF-5BD6-49A7-AA98-2C93F1597AF6}" dt="2025-01-24T21:27:00.369" v="1374" actId="47"/>
        <pc:sldMkLst>
          <pc:docMk/>
          <pc:sldMk cId="797613590" sldId="334"/>
        </pc:sldMkLst>
        <pc:spChg chg="mod">
          <ac:chgData name="Maria João Da Silva Fialho" userId="8f25b0a7-0766-48e3-9016-fc0b06f94fd1" providerId="ADAL" clId="{CDF524DF-5BD6-49A7-AA98-2C93F1597AF6}" dt="2025-01-24T20:25:31.123" v="655" actId="20577"/>
          <ac:spMkLst>
            <pc:docMk/>
            <pc:sldMk cId="797613590" sldId="334"/>
            <ac:spMk id="1394" creationId="{8320A661-3AC0-3C00-27E7-09F47BE79219}"/>
          </ac:spMkLst>
        </pc:spChg>
        <pc:spChg chg="mod">
          <ac:chgData name="Maria João Da Silva Fialho" userId="8f25b0a7-0766-48e3-9016-fc0b06f94fd1" providerId="ADAL" clId="{CDF524DF-5BD6-49A7-AA98-2C93F1597AF6}" dt="2025-01-24T20:46:33.702" v="1016" actId="20577"/>
          <ac:spMkLst>
            <pc:docMk/>
            <pc:sldMk cId="797613590" sldId="334"/>
            <ac:spMk id="1395" creationId="{12F6D516-7513-0ED2-E5E6-686A32DC4BA2}"/>
          </ac:spMkLst>
        </pc:spChg>
      </pc:sldChg>
      <pc:sldChg chg="modSp del mod">
        <pc:chgData name="Maria João Da Silva Fialho" userId="8f25b0a7-0766-48e3-9016-fc0b06f94fd1" providerId="ADAL" clId="{CDF524DF-5BD6-49A7-AA98-2C93F1597AF6}" dt="2025-01-24T21:22:13.050" v="1292" actId="47"/>
        <pc:sldMkLst>
          <pc:docMk/>
          <pc:sldMk cId="2759188759" sldId="335"/>
        </pc:sldMkLst>
        <pc:spChg chg="mod">
          <ac:chgData name="Maria João Da Silva Fialho" userId="8f25b0a7-0766-48e3-9016-fc0b06f94fd1" providerId="ADAL" clId="{CDF524DF-5BD6-49A7-AA98-2C93F1597AF6}" dt="2025-01-24T21:20:05.164" v="1267" actId="108"/>
          <ac:spMkLst>
            <pc:docMk/>
            <pc:sldMk cId="2759188759" sldId="335"/>
            <ac:spMk id="24" creationId="{5E603A8E-C523-1FFB-82DD-C98C8DC6735C}"/>
          </ac:spMkLst>
        </pc:spChg>
        <pc:spChg chg="mod">
          <ac:chgData name="Maria João Da Silva Fialho" userId="8f25b0a7-0766-48e3-9016-fc0b06f94fd1" providerId="ADAL" clId="{CDF524DF-5BD6-49A7-AA98-2C93F1597AF6}" dt="2025-01-24T21:18:38.281" v="1243" actId="108"/>
          <ac:spMkLst>
            <pc:docMk/>
            <pc:sldMk cId="2759188759" sldId="335"/>
            <ac:spMk id="1377" creationId="{00000000-0000-0000-0000-000000000000}"/>
          </ac:spMkLst>
        </pc:spChg>
      </pc:sldChg>
      <pc:sldChg chg="modSp mod ord">
        <pc:chgData name="Maria João Da Silva Fialho" userId="8f25b0a7-0766-48e3-9016-fc0b06f94fd1" providerId="ADAL" clId="{CDF524DF-5BD6-49A7-AA98-2C93F1597AF6}" dt="2025-01-24T22:09:09.261" v="1902" actId="114"/>
        <pc:sldMkLst>
          <pc:docMk/>
          <pc:sldMk cId="44894806" sldId="336"/>
        </pc:sldMkLst>
        <pc:spChg chg="mod">
          <ac:chgData name="Maria João Da Silva Fialho" userId="8f25b0a7-0766-48e3-9016-fc0b06f94fd1" providerId="ADAL" clId="{CDF524DF-5BD6-49A7-AA98-2C93F1597AF6}" dt="2025-01-24T22:09:09.261" v="1902" actId="114"/>
          <ac:spMkLst>
            <pc:docMk/>
            <pc:sldMk cId="44894806" sldId="336"/>
            <ac:spMk id="1377" creationId="{00000000-0000-0000-0000-000000000000}"/>
          </ac:spMkLst>
        </pc:spChg>
        <pc:picChg chg="mod">
          <ac:chgData name="Maria João Da Silva Fialho" userId="8f25b0a7-0766-48e3-9016-fc0b06f94fd1" providerId="ADAL" clId="{CDF524DF-5BD6-49A7-AA98-2C93F1597AF6}" dt="2025-01-24T21:30:23.634" v="1498" actId="1036"/>
          <ac:picMkLst>
            <pc:docMk/>
            <pc:sldMk cId="44894806" sldId="336"/>
            <ac:picMk id="2" creationId="{FC82D4BC-A41D-7907-65FC-96AC4CCEBF58}"/>
          </ac:picMkLst>
        </pc:picChg>
      </pc:sldChg>
      <pc:sldChg chg="modSp mod">
        <pc:chgData name="Maria João Da Silva Fialho" userId="8f25b0a7-0766-48e3-9016-fc0b06f94fd1" providerId="ADAL" clId="{CDF524DF-5BD6-49A7-AA98-2C93F1597AF6}" dt="2025-01-24T22:09:06.068" v="1901" actId="114"/>
        <pc:sldMkLst>
          <pc:docMk/>
          <pc:sldMk cId="2382902331" sldId="337"/>
        </pc:sldMkLst>
        <pc:spChg chg="mod">
          <ac:chgData name="Maria João Da Silva Fialho" userId="8f25b0a7-0766-48e3-9016-fc0b06f94fd1" providerId="ADAL" clId="{CDF524DF-5BD6-49A7-AA98-2C93F1597AF6}" dt="2025-01-24T22:09:06.068" v="1901" actId="114"/>
          <ac:spMkLst>
            <pc:docMk/>
            <pc:sldMk cId="2382902331" sldId="337"/>
            <ac:spMk id="1377" creationId="{00000000-0000-0000-0000-000000000000}"/>
          </ac:spMkLst>
        </pc:spChg>
      </pc:sldChg>
      <pc:sldChg chg="modSp mod">
        <pc:chgData name="Maria João Da Silva Fialho" userId="8f25b0a7-0766-48e3-9016-fc0b06f94fd1" providerId="ADAL" clId="{CDF524DF-5BD6-49A7-AA98-2C93F1597AF6}" dt="2025-01-24T22:08:57.604" v="1900" actId="113"/>
        <pc:sldMkLst>
          <pc:docMk/>
          <pc:sldMk cId="3232560935" sldId="338"/>
        </pc:sldMkLst>
        <pc:spChg chg="mod">
          <ac:chgData name="Maria João Da Silva Fialho" userId="8f25b0a7-0766-48e3-9016-fc0b06f94fd1" providerId="ADAL" clId="{CDF524DF-5BD6-49A7-AA98-2C93F1597AF6}" dt="2025-01-24T22:08:49.542" v="1899" actId="113"/>
          <ac:spMkLst>
            <pc:docMk/>
            <pc:sldMk cId="3232560935" sldId="338"/>
            <ac:spMk id="2" creationId="{33293313-9DD7-C81B-880B-5494A7DA6A4D}"/>
          </ac:spMkLst>
        </pc:spChg>
        <pc:spChg chg="mod">
          <ac:chgData name="Maria João Da Silva Fialho" userId="8f25b0a7-0766-48e3-9016-fc0b06f94fd1" providerId="ADAL" clId="{CDF524DF-5BD6-49A7-AA98-2C93F1597AF6}" dt="2025-01-24T22:08:57.604" v="1900" actId="113"/>
          <ac:spMkLst>
            <pc:docMk/>
            <pc:sldMk cId="3232560935" sldId="338"/>
            <ac:spMk id="24" creationId="{5E603A8E-C523-1FFB-82DD-C98C8DC6735C}"/>
          </ac:spMkLst>
        </pc:spChg>
        <pc:spChg chg="mod">
          <ac:chgData name="Maria João Da Silva Fialho" userId="8f25b0a7-0766-48e3-9016-fc0b06f94fd1" providerId="ADAL" clId="{CDF524DF-5BD6-49A7-AA98-2C93F1597AF6}" dt="2025-01-24T21:30:40.965" v="1500" actId="255"/>
          <ac:spMkLst>
            <pc:docMk/>
            <pc:sldMk cId="3232560935" sldId="338"/>
            <ac:spMk id="1377" creationId="{00000000-0000-0000-0000-000000000000}"/>
          </ac:spMkLst>
        </pc:spChg>
      </pc:sldChg>
      <pc:sldChg chg="modSp mod">
        <pc:chgData name="Maria João Da Silva Fialho" userId="8f25b0a7-0766-48e3-9016-fc0b06f94fd1" providerId="ADAL" clId="{CDF524DF-5BD6-49A7-AA98-2C93F1597AF6}" dt="2025-01-24T22:08:41.093" v="1898" actId="114"/>
        <pc:sldMkLst>
          <pc:docMk/>
          <pc:sldMk cId="2008926034" sldId="339"/>
        </pc:sldMkLst>
        <pc:spChg chg="mod">
          <ac:chgData name="Maria João Da Silva Fialho" userId="8f25b0a7-0766-48e3-9016-fc0b06f94fd1" providerId="ADAL" clId="{CDF524DF-5BD6-49A7-AA98-2C93F1597AF6}" dt="2025-01-24T21:31:13.235" v="1533" actId="1036"/>
          <ac:spMkLst>
            <pc:docMk/>
            <pc:sldMk cId="2008926034" sldId="339"/>
            <ac:spMk id="4" creationId="{0A595AA1-EF5D-B42A-5B93-BCE8A6F8C5BE}"/>
          </ac:spMkLst>
        </pc:spChg>
        <pc:spChg chg="mod">
          <ac:chgData name="Maria João Da Silva Fialho" userId="8f25b0a7-0766-48e3-9016-fc0b06f94fd1" providerId="ADAL" clId="{CDF524DF-5BD6-49A7-AA98-2C93F1597AF6}" dt="2025-01-24T22:08:41.093" v="1898" actId="114"/>
          <ac:spMkLst>
            <pc:docMk/>
            <pc:sldMk cId="2008926034" sldId="339"/>
            <ac:spMk id="24" creationId="{5E603A8E-C523-1FFB-82DD-C98C8DC6735C}"/>
          </ac:spMkLst>
        </pc:spChg>
        <pc:spChg chg="mod">
          <ac:chgData name="Maria João Da Silva Fialho" userId="8f25b0a7-0766-48e3-9016-fc0b06f94fd1" providerId="ADAL" clId="{CDF524DF-5BD6-49A7-AA98-2C93F1597AF6}" dt="2025-01-24T21:31:07.105" v="1523" actId="255"/>
          <ac:spMkLst>
            <pc:docMk/>
            <pc:sldMk cId="2008926034" sldId="339"/>
            <ac:spMk id="1377" creationId="{00000000-0000-0000-0000-000000000000}"/>
          </ac:spMkLst>
        </pc:spChg>
        <pc:picChg chg="mod">
          <ac:chgData name="Maria João Da Silva Fialho" userId="8f25b0a7-0766-48e3-9016-fc0b06f94fd1" providerId="ADAL" clId="{CDF524DF-5BD6-49A7-AA98-2C93F1597AF6}" dt="2025-01-24T21:31:13.235" v="1533" actId="1036"/>
          <ac:picMkLst>
            <pc:docMk/>
            <pc:sldMk cId="2008926034" sldId="339"/>
            <ac:picMk id="3" creationId="{A3A270ED-F89A-B197-3EA3-7F97A0243DC0}"/>
          </ac:picMkLst>
        </pc:picChg>
      </pc:sldChg>
      <pc:sldChg chg="modSp mod">
        <pc:chgData name="Maria João Da Silva Fialho" userId="8f25b0a7-0766-48e3-9016-fc0b06f94fd1" providerId="ADAL" clId="{CDF524DF-5BD6-49A7-AA98-2C93F1597AF6}" dt="2025-01-24T21:56:50.599" v="1728" actId="114"/>
        <pc:sldMkLst>
          <pc:docMk/>
          <pc:sldMk cId="1249799466" sldId="340"/>
        </pc:sldMkLst>
        <pc:spChg chg="mod">
          <ac:chgData name="Maria João Da Silva Fialho" userId="8f25b0a7-0766-48e3-9016-fc0b06f94fd1" providerId="ADAL" clId="{CDF524DF-5BD6-49A7-AA98-2C93F1597AF6}" dt="2025-01-24T21:56:50.599" v="1728" actId="114"/>
          <ac:spMkLst>
            <pc:docMk/>
            <pc:sldMk cId="1249799466" sldId="340"/>
            <ac:spMk id="2" creationId="{09F82803-D940-24F0-A155-5136FA11AEC1}"/>
          </ac:spMkLst>
        </pc:spChg>
        <pc:spChg chg="mod">
          <ac:chgData name="Maria João Da Silva Fialho" userId="8f25b0a7-0766-48e3-9016-fc0b06f94fd1" providerId="ADAL" clId="{CDF524DF-5BD6-49A7-AA98-2C93F1597AF6}" dt="2025-01-24T21:32:22.497" v="1535" actId="108"/>
          <ac:spMkLst>
            <pc:docMk/>
            <pc:sldMk cId="1249799466" sldId="340"/>
            <ac:spMk id="24" creationId="{5E603A8E-C523-1FFB-82DD-C98C8DC6735C}"/>
          </ac:spMkLst>
        </pc:spChg>
      </pc:sldChg>
      <pc:sldChg chg="modSp mod">
        <pc:chgData name="Maria João Da Silva Fialho" userId="8f25b0a7-0766-48e3-9016-fc0b06f94fd1" providerId="ADAL" clId="{CDF524DF-5BD6-49A7-AA98-2C93F1597AF6}" dt="2025-01-24T21:57:03.692" v="1729" actId="14100"/>
        <pc:sldMkLst>
          <pc:docMk/>
          <pc:sldMk cId="3575995824" sldId="341"/>
        </pc:sldMkLst>
        <pc:spChg chg="mod">
          <ac:chgData name="Maria João Da Silva Fialho" userId="8f25b0a7-0766-48e3-9016-fc0b06f94fd1" providerId="ADAL" clId="{CDF524DF-5BD6-49A7-AA98-2C93F1597AF6}" dt="2025-01-24T21:57:03.692" v="1729" actId="14100"/>
          <ac:spMkLst>
            <pc:docMk/>
            <pc:sldMk cId="3575995824" sldId="341"/>
            <ac:spMk id="24" creationId="{5E603A8E-C523-1FFB-82DD-C98C8DC6735C}"/>
          </ac:spMkLst>
        </pc:spChg>
      </pc:sldChg>
      <pc:sldChg chg="modSp mod">
        <pc:chgData name="Maria João Da Silva Fialho" userId="8f25b0a7-0766-48e3-9016-fc0b06f94fd1" providerId="ADAL" clId="{CDF524DF-5BD6-49A7-AA98-2C93F1597AF6}" dt="2025-01-24T21:57:42.950" v="1740" actId="14100"/>
        <pc:sldMkLst>
          <pc:docMk/>
          <pc:sldMk cId="2230839233" sldId="342"/>
        </pc:sldMkLst>
        <pc:spChg chg="mod">
          <ac:chgData name="Maria João Da Silva Fialho" userId="8f25b0a7-0766-48e3-9016-fc0b06f94fd1" providerId="ADAL" clId="{CDF524DF-5BD6-49A7-AA98-2C93F1597AF6}" dt="2025-01-24T21:57:30.192" v="1730" actId="14100"/>
          <ac:spMkLst>
            <pc:docMk/>
            <pc:sldMk cId="2230839233" sldId="342"/>
            <ac:spMk id="2" creationId="{DEED4B3F-4385-1A52-0139-5C0A67646766}"/>
          </ac:spMkLst>
        </pc:spChg>
        <pc:spChg chg="mod">
          <ac:chgData name="Maria João Da Silva Fialho" userId="8f25b0a7-0766-48e3-9016-fc0b06f94fd1" providerId="ADAL" clId="{CDF524DF-5BD6-49A7-AA98-2C93F1597AF6}" dt="2025-01-24T21:57:42.950" v="1740" actId="14100"/>
          <ac:spMkLst>
            <pc:docMk/>
            <pc:sldMk cId="2230839233" sldId="342"/>
            <ac:spMk id="3" creationId="{EE80B57B-32F7-3F21-6FBF-721324C2778E}"/>
          </ac:spMkLst>
        </pc:spChg>
      </pc:sldChg>
      <pc:sldChg chg="modSp add mod">
        <pc:chgData name="Maria João Da Silva Fialho" userId="8f25b0a7-0766-48e3-9016-fc0b06f94fd1" providerId="ADAL" clId="{CDF524DF-5BD6-49A7-AA98-2C93F1597AF6}" dt="2025-01-24T22:09:16.086" v="1903" actId="114"/>
        <pc:sldMkLst>
          <pc:docMk/>
          <pc:sldMk cId="0" sldId="343"/>
        </pc:sldMkLst>
        <pc:spChg chg="mod">
          <ac:chgData name="Maria João Da Silva Fialho" userId="8f25b0a7-0766-48e3-9016-fc0b06f94fd1" providerId="ADAL" clId="{CDF524DF-5BD6-49A7-AA98-2C93F1597AF6}" dt="2025-01-24T22:09:16.086" v="1903" actId="114"/>
          <ac:spMkLst>
            <pc:docMk/>
            <pc:sldMk cId="0" sldId="343"/>
            <ac:spMk id="1394" creationId="{00000000-0000-0000-0000-000000000000}"/>
          </ac:spMkLst>
        </pc:spChg>
        <pc:spChg chg="mod">
          <ac:chgData name="Maria João Da Silva Fialho" userId="8f25b0a7-0766-48e3-9016-fc0b06f94fd1" providerId="ADAL" clId="{CDF524DF-5BD6-49A7-AA98-2C93F1597AF6}" dt="2025-01-24T21:22:08.105" v="1291" actId="14100"/>
          <ac:spMkLst>
            <pc:docMk/>
            <pc:sldMk cId="0" sldId="343"/>
            <ac:spMk id="1395" creationId="{00000000-0000-0000-0000-000000000000}"/>
          </ac:spMkLst>
        </pc:spChg>
      </pc:sldChg>
      <pc:sldChg chg="add del">
        <pc:chgData name="Maria João Da Silva Fialho" userId="8f25b0a7-0766-48e3-9016-fc0b06f94fd1" providerId="ADAL" clId="{CDF524DF-5BD6-49A7-AA98-2C93F1597AF6}" dt="2025-01-24T21:21:26.009" v="1271" actId="47"/>
        <pc:sldMkLst>
          <pc:docMk/>
          <pc:sldMk cId="910999450" sldId="343"/>
        </pc:sldMkLst>
      </pc:sldChg>
      <pc:sldChg chg="modSp add mod">
        <pc:chgData name="Maria João Da Silva Fialho" userId="8f25b0a7-0766-48e3-9016-fc0b06f94fd1" providerId="ADAL" clId="{CDF524DF-5BD6-49A7-AA98-2C93F1597AF6}" dt="2025-01-24T21:26:23.162" v="1373" actId="20577"/>
        <pc:sldMkLst>
          <pc:docMk/>
          <pc:sldMk cId="4046595866" sldId="344"/>
        </pc:sldMkLst>
        <pc:spChg chg="mod">
          <ac:chgData name="Maria João Da Silva Fialho" userId="8f25b0a7-0766-48e3-9016-fc0b06f94fd1" providerId="ADAL" clId="{CDF524DF-5BD6-49A7-AA98-2C93F1597AF6}" dt="2025-01-24T21:23:07.094" v="1303" actId="20577"/>
          <ac:spMkLst>
            <pc:docMk/>
            <pc:sldMk cId="4046595866" sldId="344"/>
            <ac:spMk id="1497" creationId="{602F1C95-872F-9866-1711-1EAA092965BA}"/>
          </ac:spMkLst>
        </pc:spChg>
        <pc:spChg chg="mod">
          <ac:chgData name="Maria João Da Silva Fialho" userId="8f25b0a7-0766-48e3-9016-fc0b06f94fd1" providerId="ADAL" clId="{CDF524DF-5BD6-49A7-AA98-2C93F1597AF6}" dt="2025-01-24T21:26:23.162" v="1373" actId="20577"/>
          <ac:spMkLst>
            <pc:docMk/>
            <pc:sldMk cId="4046595866" sldId="344"/>
            <ac:spMk id="1498" creationId="{7FBA6EDE-3FB7-3C48-8001-0E2990858D8B}"/>
          </ac:spMkLst>
        </pc:spChg>
      </pc:sldChg>
      <pc:sldChg chg="modSp mod">
        <pc:chgData name="Maria João Da Silva Fialho" userId="8f25b0a7-0766-48e3-9016-fc0b06f94fd1" providerId="ADAL" clId="{CDF524DF-5BD6-49A7-AA98-2C93F1597AF6}" dt="2025-01-24T22:13:08.985" v="1904" actId="20577"/>
        <pc:sldMkLst>
          <pc:docMk/>
          <pc:sldMk cId="3841556013" sldId="345"/>
        </pc:sldMkLst>
        <pc:spChg chg="mod">
          <ac:chgData name="Maria João Da Silva Fialho" userId="8f25b0a7-0766-48e3-9016-fc0b06f94fd1" providerId="ADAL" clId="{CDF524DF-5BD6-49A7-AA98-2C93F1597AF6}" dt="2025-01-24T22:13:08.985" v="1904" actId="20577"/>
          <ac:spMkLst>
            <pc:docMk/>
            <pc:sldMk cId="3841556013" sldId="345"/>
            <ac:spMk id="3" creationId="{410BA912-B3B1-1240-792E-3684C223010D}"/>
          </ac:spMkLst>
        </pc:spChg>
      </pc:sldChg>
      <pc:sldMasterChg chg="delSldLayout">
        <pc:chgData name="Maria João Da Silva Fialho" userId="8f25b0a7-0766-48e3-9016-fc0b06f94fd1" providerId="ADAL" clId="{CDF524DF-5BD6-49A7-AA98-2C93F1597AF6}" dt="2025-01-24T22:05:41.809" v="1864" actId="47"/>
        <pc:sldMasterMkLst>
          <pc:docMk/>
          <pc:sldMasterMk cId="0" sldId="2147483673"/>
        </pc:sldMasterMkLst>
        <pc:sldLayoutChg chg="del">
          <pc:chgData name="Maria João Da Silva Fialho" userId="8f25b0a7-0766-48e3-9016-fc0b06f94fd1" providerId="ADAL" clId="{CDF524DF-5BD6-49A7-AA98-2C93F1597AF6}" dt="2025-01-24T22:05:41.809" v="1864" actId="47"/>
          <pc:sldLayoutMkLst>
            <pc:docMk/>
            <pc:sldMasterMk cId="0" sldId="2147483673"/>
            <pc:sldLayoutMk cId="0" sldId="2147483650"/>
          </pc:sldLayoutMkLst>
        </pc:sldLayoutChg>
        <pc:sldLayoutChg chg="del">
          <pc:chgData name="Maria João Da Silva Fialho" userId="8f25b0a7-0766-48e3-9016-fc0b06f94fd1" providerId="ADAL" clId="{CDF524DF-5BD6-49A7-AA98-2C93F1597AF6}" dt="2025-01-24T22:05:41.809" v="1864" actId="47"/>
          <pc:sldLayoutMkLst>
            <pc:docMk/>
            <pc:sldMasterMk cId="0" sldId="2147483673"/>
            <pc:sldLayoutMk cId="0" sldId="2147483651"/>
          </pc:sldLayoutMkLst>
        </pc:sldLayoutChg>
        <pc:sldLayoutChg chg="del">
          <pc:chgData name="Maria João Da Silva Fialho" userId="8f25b0a7-0766-48e3-9016-fc0b06f94fd1" providerId="ADAL" clId="{CDF524DF-5BD6-49A7-AA98-2C93F1597AF6}" dt="2025-01-24T22:05:41.809" v="1864" actId="47"/>
          <pc:sldLayoutMkLst>
            <pc:docMk/>
            <pc:sldMasterMk cId="0" sldId="2147483673"/>
            <pc:sldLayoutMk cId="0" sldId="2147483652"/>
          </pc:sldLayoutMkLst>
        </pc:sldLayoutChg>
        <pc:sldLayoutChg chg="del">
          <pc:chgData name="Maria João Da Silva Fialho" userId="8f25b0a7-0766-48e3-9016-fc0b06f94fd1" providerId="ADAL" clId="{CDF524DF-5BD6-49A7-AA98-2C93F1597AF6}" dt="2025-01-24T22:05:41.809" v="1864" actId="47"/>
          <pc:sldLayoutMkLst>
            <pc:docMk/>
            <pc:sldMasterMk cId="0" sldId="2147483673"/>
            <pc:sldLayoutMk cId="0" sldId="2147483657"/>
          </pc:sldLayoutMkLst>
        </pc:sldLayoutChg>
        <pc:sldLayoutChg chg="del">
          <pc:chgData name="Maria João Da Silva Fialho" userId="8f25b0a7-0766-48e3-9016-fc0b06f94fd1" providerId="ADAL" clId="{CDF524DF-5BD6-49A7-AA98-2C93F1597AF6}" dt="2025-01-24T22:05:41.809" v="1864" actId="47"/>
          <pc:sldLayoutMkLst>
            <pc:docMk/>
            <pc:sldMasterMk cId="0" sldId="2147483673"/>
            <pc:sldLayoutMk cId="0" sldId="2147483660"/>
          </pc:sldLayoutMkLst>
        </pc:sldLayoutChg>
        <pc:sldLayoutChg chg="del">
          <pc:chgData name="Maria João Da Silva Fialho" userId="8f25b0a7-0766-48e3-9016-fc0b06f94fd1" providerId="ADAL" clId="{CDF524DF-5BD6-49A7-AA98-2C93F1597AF6}" dt="2025-01-24T22:05:41.809" v="1864" actId="47"/>
          <pc:sldLayoutMkLst>
            <pc:docMk/>
            <pc:sldMasterMk cId="0" sldId="2147483673"/>
            <pc:sldLayoutMk cId="0" sldId="2147483661"/>
          </pc:sldLayoutMkLst>
        </pc:sldLayoutChg>
        <pc:sldLayoutChg chg="del">
          <pc:chgData name="Maria João Da Silva Fialho" userId="8f25b0a7-0766-48e3-9016-fc0b06f94fd1" providerId="ADAL" clId="{CDF524DF-5BD6-49A7-AA98-2C93F1597AF6}" dt="2025-01-24T22:05:41.809" v="1864" actId="47"/>
          <pc:sldLayoutMkLst>
            <pc:docMk/>
            <pc:sldMasterMk cId="0" sldId="2147483673"/>
            <pc:sldLayoutMk cId="0" sldId="2147483663"/>
          </pc:sldLayoutMkLst>
        </pc:sldLayoutChg>
        <pc:sldLayoutChg chg="del">
          <pc:chgData name="Maria João Da Silva Fialho" userId="8f25b0a7-0766-48e3-9016-fc0b06f94fd1" providerId="ADAL" clId="{CDF524DF-5BD6-49A7-AA98-2C93F1597AF6}" dt="2025-01-24T22:05:41.809" v="1864" actId="47"/>
          <pc:sldLayoutMkLst>
            <pc:docMk/>
            <pc:sldMasterMk cId="0" sldId="2147483673"/>
            <pc:sldLayoutMk cId="0" sldId="2147483664"/>
          </pc:sldLayoutMkLst>
        </pc:sldLayoutChg>
        <pc:sldLayoutChg chg="del">
          <pc:chgData name="Maria João Da Silva Fialho" userId="8f25b0a7-0766-48e3-9016-fc0b06f94fd1" providerId="ADAL" clId="{CDF524DF-5BD6-49A7-AA98-2C93F1597AF6}" dt="2025-01-24T22:05:41.809" v="1864" actId="47"/>
          <pc:sldLayoutMkLst>
            <pc:docMk/>
            <pc:sldMasterMk cId="0" sldId="2147483673"/>
            <pc:sldLayoutMk cId="0" sldId="2147483666"/>
          </pc:sldLayoutMkLst>
        </pc:sldLayoutChg>
        <pc:sldLayoutChg chg="del">
          <pc:chgData name="Maria João Da Silva Fialho" userId="8f25b0a7-0766-48e3-9016-fc0b06f94fd1" providerId="ADAL" clId="{CDF524DF-5BD6-49A7-AA98-2C93F1597AF6}" dt="2025-01-24T22:05:41.809" v="1864" actId="47"/>
          <pc:sldLayoutMkLst>
            <pc:docMk/>
            <pc:sldMasterMk cId="0" sldId="2147483673"/>
            <pc:sldLayoutMk cId="0" sldId="2147483667"/>
          </pc:sldLayoutMkLst>
        </pc:sldLayoutChg>
      </pc:sldMasterChg>
      <pc:sldMasterChg chg="del delSldLayout">
        <pc:chgData name="Maria João Da Silva Fialho" userId="8f25b0a7-0766-48e3-9016-fc0b06f94fd1" providerId="ADAL" clId="{CDF524DF-5BD6-49A7-AA98-2C93F1597AF6}" dt="2025-01-24T22:05:41.809" v="1864" actId="47"/>
        <pc:sldMasterMkLst>
          <pc:docMk/>
          <pc:sldMasterMk cId="0" sldId="2147483674"/>
        </pc:sldMasterMkLst>
        <pc:sldLayoutChg chg="del">
          <pc:chgData name="Maria João Da Silva Fialho" userId="8f25b0a7-0766-48e3-9016-fc0b06f94fd1" providerId="ADAL" clId="{CDF524DF-5BD6-49A7-AA98-2C93F1597AF6}" dt="2025-01-24T22:05:41.809" v="1864" actId="47"/>
          <pc:sldLayoutMkLst>
            <pc:docMk/>
            <pc:sldMasterMk cId="0" sldId="2147483674"/>
            <pc:sldLayoutMk cId="0" sldId="2147483671"/>
          </pc:sldLayoutMkLst>
        </pc:sldLayoutChg>
        <pc:sldLayoutChg chg="del">
          <pc:chgData name="Maria João Da Silva Fialho" userId="8f25b0a7-0766-48e3-9016-fc0b06f94fd1" providerId="ADAL" clId="{CDF524DF-5BD6-49A7-AA98-2C93F1597AF6}" dt="2025-01-24T22:05:41.809" v="1864" actId="47"/>
          <pc:sldLayoutMkLst>
            <pc:docMk/>
            <pc:sldMasterMk cId="0" sldId="2147483674"/>
            <pc:sldLayoutMk cId="0" sldId="2147483672"/>
          </pc:sldLayoutMkLst>
        </pc:sldLayoutChg>
      </pc:sldMasterChg>
    </pc:docChg>
  </pc:docChgLst>
  <pc:docChgLst>
    <pc:chgData name="Jéssica Dias Grácio" userId="ba7441ad-a8d0-4d86-ac81-169adbcbc106" providerId="ADAL" clId="{68E29EEA-4889-4939-8C2D-F9A56A1E4984}"/>
    <pc:docChg chg="undo custSel addSld delSld modSld modMainMaster">
      <pc:chgData name="Jéssica Dias Grácio" userId="ba7441ad-a8d0-4d86-ac81-169adbcbc106" providerId="ADAL" clId="{68E29EEA-4889-4939-8C2D-F9A56A1E4984}" dt="2025-01-24T23:20:30.716" v="562" actId="20577"/>
      <pc:docMkLst>
        <pc:docMk/>
      </pc:docMkLst>
      <pc:sldChg chg="addSp modSp mod">
        <pc:chgData name="Jéssica Dias Grácio" userId="ba7441ad-a8d0-4d86-ac81-169adbcbc106" providerId="ADAL" clId="{68E29EEA-4889-4939-8C2D-F9A56A1E4984}" dt="2025-01-24T21:39:50.601" v="137" actId="20577"/>
        <pc:sldMkLst>
          <pc:docMk/>
          <pc:sldMk cId="0" sldId="267"/>
        </pc:sldMkLst>
        <pc:spChg chg="add mod">
          <ac:chgData name="Jéssica Dias Grácio" userId="ba7441ad-a8d0-4d86-ac81-169adbcbc106" providerId="ADAL" clId="{68E29EEA-4889-4939-8C2D-F9A56A1E4984}" dt="2025-01-24T21:39:50.601" v="137" actId="20577"/>
          <ac:spMkLst>
            <pc:docMk/>
            <pc:sldMk cId="0" sldId="267"/>
            <ac:spMk id="2" creationId="{3D95DC90-EA4A-B04F-0D96-5B43EC882CEA}"/>
          </ac:spMkLst>
        </pc:spChg>
      </pc:sldChg>
      <pc:sldChg chg="addSp modSp mod">
        <pc:chgData name="Jéssica Dias Grácio" userId="ba7441ad-a8d0-4d86-ac81-169adbcbc106" providerId="ADAL" clId="{68E29EEA-4889-4939-8C2D-F9A56A1E4984}" dt="2025-01-24T22:50:56.753" v="379" actId="20577"/>
        <pc:sldMkLst>
          <pc:docMk/>
          <pc:sldMk cId="1115391816" sldId="301"/>
        </pc:sldMkLst>
        <pc:spChg chg="add mod">
          <ac:chgData name="Jéssica Dias Grácio" userId="ba7441ad-a8d0-4d86-ac81-169adbcbc106" providerId="ADAL" clId="{68E29EEA-4889-4939-8C2D-F9A56A1E4984}" dt="2025-01-24T22:50:56.753" v="379" actId="20577"/>
          <ac:spMkLst>
            <pc:docMk/>
            <pc:sldMk cId="1115391816" sldId="301"/>
            <ac:spMk id="2" creationId="{F245A3CA-5B46-CFB6-1E63-2D2DA9D76CDA}"/>
          </ac:spMkLst>
        </pc:spChg>
      </pc:sldChg>
      <pc:sldChg chg="addSp delSp modSp mod">
        <pc:chgData name="Jéssica Dias Grácio" userId="ba7441ad-a8d0-4d86-ac81-169adbcbc106" providerId="ADAL" clId="{68E29EEA-4889-4939-8C2D-F9A56A1E4984}" dt="2025-01-24T22:50:43.685" v="375" actId="20577"/>
        <pc:sldMkLst>
          <pc:docMk/>
          <pc:sldMk cId="1509124660" sldId="302"/>
        </pc:sldMkLst>
        <pc:spChg chg="add del mod">
          <ac:chgData name="Jéssica Dias Grácio" userId="ba7441ad-a8d0-4d86-ac81-169adbcbc106" providerId="ADAL" clId="{68E29EEA-4889-4939-8C2D-F9A56A1E4984}" dt="2025-01-24T22:50:43.685" v="375" actId="20577"/>
          <ac:spMkLst>
            <pc:docMk/>
            <pc:sldMk cId="1509124660" sldId="302"/>
            <ac:spMk id="2" creationId="{8775BDC1-4878-AAB3-855A-06EBD0B2FE9E}"/>
          </ac:spMkLst>
        </pc:spChg>
      </pc:sldChg>
      <pc:sldChg chg="addSp modSp mod">
        <pc:chgData name="Jéssica Dias Grácio" userId="ba7441ad-a8d0-4d86-ac81-169adbcbc106" providerId="ADAL" clId="{68E29EEA-4889-4939-8C2D-F9A56A1E4984}" dt="2025-01-24T22:51:55.349" v="426" actId="20577"/>
        <pc:sldMkLst>
          <pc:docMk/>
          <pc:sldMk cId="3690134389" sldId="303"/>
        </pc:sldMkLst>
        <pc:spChg chg="add mod">
          <ac:chgData name="Jéssica Dias Grácio" userId="ba7441ad-a8d0-4d86-ac81-169adbcbc106" providerId="ADAL" clId="{68E29EEA-4889-4939-8C2D-F9A56A1E4984}" dt="2025-01-24T22:51:55.349" v="426" actId="20577"/>
          <ac:spMkLst>
            <pc:docMk/>
            <pc:sldMk cId="3690134389" sldId="303"/>
            <ac:spMk id="2" creationId="{9F6F9EC4-9B67-33AD-C370-19374AE96C6B}"/>
          </ac:spMkLst>
        </pc:spChg>
      </pc:sldChg>
      <pc:sldChg chg="del">
        <pc:chgData name="Jéssica Dias Grácio" userId="ba7441ad-a8d0-4d86-ac81-169adbcbc106" providerId="ADAL" clId="{68E29EEA-4889-4939-8C2D-F9A56A1E4984}" dt="2025-01-24T20:14:36.830" v="1" actId="47"/>
        <pc:sldMkLst>
          <pc:docMk/>
          <pc:sldMk cId="2953600953" sldId="304"/>
        </pc:sldMkLst>
      </pc:sldChg>
      <pc:sldChg chg="addSp modSp mod">
        <pc:chgData name="Jéssica Dias Grácio" userId="ba7441ad-a8d0-4d86-ac81-169adbcbc106" providerId="ADAL" clId="{68E29EEA-4889-4939-8C2D-F9A56A1E4984}" dt="2025-01-24T22:53:20.535" v="521" actId="20577"/>
        <pc:sldMkLst>
          <pc:docMk/>
          <pc:sldMk cId="1331836125" sldId="305"/>
        </pc:sldMkLst>
        <pc:spChg chg="add mod">
          <ac:chgData name="Jéssica Dias Grácio" userId="ba7441ad-a8d0-4d86-ac81-169adbcbc106" providerId="ADAL" clId="{68E29EEA-4889-4939-8C2D-F9A56A1E4984}" dt="2025-01-24T22:53:20.535" v="521" actId="20577"/>
          <ac:spMkLst>
            <pc:docMk/>
            <pc:sldMk cId="1331836125" sldId="305"/>
            <ac:spMk id="2" creationId="{645323FD-AD23-9594-0E89-3848CB34569B}"/>
          </ac:spMkLst>
        </pc:spChg>
      </pc:sldChg>
      <pc:sldChg chg="addSp modSp mod">
        <pc:chgData name="Jéssica Dias Grácio" userId="ba7441ad-a8d0-4d86-ac81-169adbcbc106" providerId="ADAL" clId="{68E29EEA-4889-4939-8C2D-F9A56A1E4984}" dt="2025-01-24T22:53:37.587" v="533" actId="20577"/>
        <pc:sldMkLst>
          <pc:docMk/>
          <pc:sldMk cId="3189682608" sldId="306"/>
        </pc:sldMkLst>
        <pc:spChg chg="add mod">
          <ac:chgData name="Jéssica Dias Grácio" userId="ba7441ad-a8d0-4d86-ac81-169adbcbc106" providerId="ADAL" clId="{68E29EEA-4889-4939-8C2D-F9A56A1E4984}" dt="2025-01-24T22:53:37.587" v="533" actId="20577"/>
          <ac:spMkLst>
            <pc:docMk/>
            <pc:sldMk cId="3189682608" sldId="306"/>
            <ac:spMk id="2" creationId="{42700718-CCBB-43B1-A5B3-FA8A298ADE5A}"/>
          </ac:spMkLst>
        </pc:spChg>
      </pc:sldChg>
      <pc:sldChg chg="addSp modSp mod">
        <pc:chgData name="Jéssica Dias Grácio" userId="ba7441ad-a8d0-4d86-ac81-169adbcbc106" providerId="ADAL" clId="{68E29EEA-4889-4939-8C2D-F9A56A1E4984}" dt="2025-01-24T22:53:53.837" v="545" actId="20577"/>
        <pc:sldMkLst>
          <pc:docMk/>
          <pc:sldMk cId="1433150854" sldId="307"/>
        </pc:sldMkLst>
        <pc:spChg chg="add mod">
          <ac:chgData name="Jéssica Dias Grácio" userId="ba7441ad-a8d0-4d86-ac81-169adbcbc106" providerId="ADAL" clId="{68E29EEA-4889-4939-8C2D-F9A56A1E4984}" dt="2025-01-24T22:53:53.837" v="545" actId="20577"/>
          <ac:spMkLst>
            <pc:docMk/>
            <pc:sldMk cId="1433150854" sldId="307"/>
            <ac:spMk id="2" creationId="{026AB521-0EC2-C18A-7A46-5D107FC79188}"/>
          </ac:spMkLst>
        </pc:spChg>
      </pc:sldChg>
      <pc:sldChg chg="addSp modSp mod">
        <pc:chgData name="Jéssica Dias Grácio" userId="ba7441ad-a8d0-4d86-ac81-169adbcbc106" providerId="ADAL" clId="{68E29EEA-4889-4939-8C2D-F9A56A1E4984}" dt="2025-01-24T22:51:25.711" v="394" actId="20577"/>
        <pc:sldMkLst>
          <pc:docMk/>
          <pc:sldMk cId="0" sldId="308"/>
        </pc:sldMkLst>
        <pc:spChg chg="add mod">
          <ac:chgData name="Jéssica Dias Grácio" userId="ba7441ad-a8d0-4d86-ac81-169adbcbc106" providerId="ADAL" clId="{68E29EEA-4889-4939-8C2D-F9A56A1E4984}" dt="2025-01-24T22:51:25.711" v="394" actId="20577"/>
          <ac:spMkLst>
            <pc:docMk/>
            <pc:sldMk cId="0" sldId="308"/>
            <ac:spMk id="2" creationId="{2EFB4DF8-D829-95C3-BC67-5FED3990A8FD}"/>
          </ac:spMkLst>
        </pc:spChg>
      </pc:sldChg>
      <pc:sldChg chg="addSp delSp modSp mod">
        <pc:chgData name="Jéssica Dias Grácio" userId="ba7441ad-a8d0-4d86-ac81-169adbcbc106" providerId="ADAL" clId="{68E29EEA-4889-4939-8C2D-F9A56A1E4984}" dt="2025-01-24T21:39:46.265" v="135" actId="21"/>
        <pc:sldMkLst>
          <pc:docMk/>
          <pc:sldMk cId="0" sldId="309"/>
        </pc:sldMkLst>
        <pc:spChg chg="add del mod">
          <ac:chgData name="Jéssica Dias Grácio" userId="ba7441ad-a8d0-4d86-ac81-169adbcbc106" providerId="ADAL" clId="{68E29EEA-4889-4939-8C2D-F9A56A1E4984}" dt="2025-01-24T21:39:46.265" v="135" actId="21"/>
          <ac:spMkLst>
            <pc:docMk/>
            <pc:sldMk cId="0" sldId="309"/>
            <ac:spMk id="2" creationId="{3D95DC90-EA4A-B04F-0D96-5B43EC882CEA}"/>
          </ac:spMkLst>
        </pc:spChg>
      </pc:sldChg>
      <pc:sldChg chg="addSp modSp mod">
        <pc:chgData name="Jéssica Dias Grácio" userId="ba7441ad-a8d0-4d86-ac81-169adbcbc106" providerId="ADAL" clId="{68E29EEA-4889-4939-8C2D-F9A56A1E4984}" dt="2025-01-24T22:50:51.392" v="377" actId="20577"/>
        <pc:sldMkLst>
          <pc:docMk/>
          <pc:sldMk cId="1770223990" sldId="310"/>
        </pc:sldMkLst>
        <pc:spChg chg="add mod">
          <ac:chgData name="Jéssica Dias Grácio" userId="ba7441ad-a8d0-4d86-ac81-169adbcbc106" providerId="ADAL" clId="{68E29EEA-4889-4939-8C2D-F9A56A1E4984}" dt="2025-01-24T22:50:51.392" v="377" actId="20577"/>
          <ac:spMkLst>
            <pc:docMk/>
            <pc:sldMk cId="1770223990" sldId="310"/>
            <ac:spMk id="2" creationId="{39F32B1A-DC84-C071-FEEE-E4A0016086F7}"/>
          </ac:spMkLst>
        </pc:spChg>
      </pc:sldChg>
      <pc:sldChg chg="addSp modSp mod">
        <pc:chgData name="Jéssica Dias Grácio" userId="ba7441ad-a8d0-4d86-ac81-169adbcbc106" providerId="ADAL" clId="{68E29EEA-4889-4939-8C2D-F9A56A1E4984}" dt="2025-01-24T22:53:44.737" v="539" actId="20577"/>
        <pc:sldMkLst>
          <pc:docMk/>
          <pc:sldMk cId="3304150174" sldId="311"/>
        </pc:sldMkLst>
        <pc:spChg chg="add mod">
          <ac:chgData name="Jéssica Dias Grácio" userId="ba7441ad-a8d0-4d86-ac81-169adbcbc106" providerId="ADAL" clId="{68E29EEA-4889-4939-8C2D-F9A56A1E4984}" dt="2025-01-24T22:53:44.737" v="539" actId="20577"/>
          <ac:spMkLst>
            <pc:docMk/>
            <pc:sldMk cId="3304150174" sldId="311"/>
            <ac:spMk id="2" creationId="{CD9D0E2B-4DEC-3123-DD80-4302B78513DF}"/>
          </ac:spMkLst>
        </pc:spChg>
      </pc:sldChg>
      <pc:sldChg chg="addSp modSp mod">
        <pc:chgData name="Jéssica Dias Grácio" userId="ba7441ad-a8d0-4d86-ac81-169adbcbc106" providerId="ADAL" clId="{68E29EEA-4889-4939-8C2D-F9A56A1E4984}" dt="2025-01-24T22:53:41.243" v="536" actId="20577"/>
        <pc:sldMkLst>
          <pc:docMk/>
          <pc:sldMk cId="1816749189" sldId="312"/>
        </pc:sldMkLst>
        <pc:spChg chg="add mod">
          <ac:chgData name="Jéssica Dias Grácio" userId="ba7441ad-a8d0-4d86-ac81-169adbcbc106" providerId="ADAL" clId="{68E29EEA-4889-4939-8C2D-F9A56A1E4984}" dt="2025-01-24T22:53:41.243" v="536" actId="20577"/>
          <ac:spMkLst>
            <pc:docMk/>
            <pc:sldMk cId="1816749189" sldId="312"/>
            <ac:spMk id="2" creationId="{58D8F089-E722-B75D-F84E-D7C9A2CC94B4}"/>
          </ac:spMkLst>
        </pc:spChg>
      </pc:sldChg>
      <pc:sldChg chg="addSp modSp mod">
        <pc:chgData name="Jéssica Dias Grácio" userId="ba7441ad-a8d0-4d86-ac81-169adbcbc106" providerId="ADAL" clId="{68E29EEA-4889-4939-8C2D-F9A56A1E4984}" dt="2025-01-24T22:52:11.715" v="475" actId="1036"/>
        <pc:sldMkLst>
          <pc:docMk/>
          <pc:sldMk cId="3264884202" sldId="313"/>
        </pc:sldMkLst>
        <pc:spChg chg="add mod">
          <ac:chgData name="Jéssica Dias Grácio" userId="ba7441ad-a8d0-4d86-ac81-169adbcbc106" providerId="ADAL" clId="{68E29EEA-4889-4939-8C2D-F9A56A1E4984}" dt="2025-01-24T22:52:11.715" v="475" actId="1036"/>
          <ac:spMkLst>
            <pc:docMk/>
            <pc:sldMk cId="3264884202" sldId="313"/>
            <ac:spMk id="3" creationId="{B362D17F-8EBE-1B90-072D-8C4B35F029D6}"/>
          </ac:spMkLst>
        </pc:spChg>
      </pc:sldChg>
      <pc:sldChg chg="addSp modSp mod">
        <pc:chgData name="Jéssica Dias Grácio" userId="ba7441ad-a8d0-4d86-ac81-169adbcbc106" providerId="ADAL" clId="{68E29EEA-4889-4939-8C2D-F9A56A1E4984}" dt="2025-01-24T22:52:28.788" v="480" actId="20577"/>
        <pc:sldMkLst>
          <pc:docMk/>
          <pc:sldMk cId="929999048" sldId="314"/>
        </pc:sldMkLst>
        <pc:spChg chg="add mod">
          <ac:chgData name="Jéssica Dias Grácio" userId="ba7441ad-a8d0-4d86-ac81-169adbcbc106" providerId="ADAL" clId="{68E29EEA-4889-4939-8C2D-F9A56A1E4984}" dt="2025-01-24T22:52:28.788" v="480" actId="20577"/>
          <ac:spMkLst>
            <pc:docMk/>
            <pc:sldMk cId="929999048" sldId="314"/>
            <ac:spMk id="4" creationId="{BB474AC2-21C8-E549-7629-6F95B37F0BA1}"/>
          </ac:spMkLst>
        </pc:spChg>
      </pc:sldChg>
      <pc:sldChg chg="addSp modSp mod">
        <pc:chgData name="Jéssica Dias Grácio" userId="ba7441ad-a8d0-4d86-ac81-169adbcbc106" providerId="ADAL" clId="{68E29EEA-4889-4939-8C2D-F9A56A1E4984}" dt="2025-01-24T22:52:33.007" v="483" actId="20577"/>
        <pc:sldMkLst>
          <pc:docMk/>
          <pc:sldMk cId="318940171" sldId="315"/>
        </pc:sldMkLst>
        <pc:spChg chg="add mod">
          <ac:chgData name="Jéssica Dias Grácio" userId="ba7441ad-a8d0-4d86-ac81-169adbcbc106" providerId="ADAL" clId="{68E29EEA-4889-4939-8C2D-F9A56A1E4984}" dt="2025-01-24T22:52:33.007" v="483" actId="20577"/>
          <ac:spMkLst>
            <pc:docMk/>
            <pc:sldMk cId="318940171" sldId="315"/>
            <ac:spMk id="2" creationId="{CBA22381-7C44-59A5-49CB-707D56DE0023}"/>
          </ac:spMkLst>
        </pc:spChg>
      </pc:sldChg>
      <pc:sldChg chg="addSp modSp mod">
        <pc:chgData name="Jéssica Dias Grácio" userId="ba7441ad-a8d0-4d86-ac81-169adbcbc106" providerId="ADAL" clId="{68E29EEA-4889-4939-8C2D-F9A56A1E4984}" dt="2025-01-24T22:53:49.232" v="542" actId="20577"/>
        <pc:sldMkLst>
          <pc:docMk/>
          <pc:sldMk cId="670731785" sldId="316"/>
        </pc:sldMkLst>
        <pc:spChg chg="add mod">
          <ac:chgData name="Jéssica Dias Grácio" userId="ba7441ad-a8d0-4d86-ac81-169adbcbc106" providerId="ADAL" clId="{68E29EEA-4889-4939-8C2D-F9A56A1E4984}" dt="2025-01-24T22:53:49.232" v="542" actId="20577"/>
          <ac:spMkLst>
            <pc:docMk/>
            <pc:sldMk cId="670731785" sldId="316"/>
            <ac:spMk id="4" creationId="{28C65FFE-794A-1ADD-AEE7-6852DAD0181E}"/>
          </ac:spMkLst>
        </pc:spChg>
      </pc:sldChg>
      <pc:sldChg chg="addSp modSp mod">
        <pc:chgData name="Jéssica Dias Grácio" userId="ba7441ad-a8d0-4d86-ac81-169adbcbc106" providerId="ADAL" clId="{68E29EEA-4889-4939-8C2D-F9A56A1E4984}" dt="2025-01-24T21:39:56.893" v="139" actId="20577"/>
        <pc:sldMkLst>
          <pc:docMk/>
          <pc:sldMk cId="3424868170" sldId="317"/>
        </pc:sldMkLst>
        <pc:spChg chg="add mod">
          <ac:chgData name="Jéssica Dias Grácio" userId="ba7441ad-a8d0-4d86-ac81-169adbcbc106" providerId="ADAL" clId="{68E29EEA-4889-4939-8C2D-F9A56A1E4984}" dt="2025-01-24T21:39:56.893" v="139" actId="20577"/>
          <ac:spMkLst>
            <pc:docMk/>
            <pc:sldMk cId="3424868170" sldId="317"/>
            <ac:spMk id="6" creationId="{3288053F-63D0-BE4D-EE86-6CEC9A217168}"/>
          </ac:spMkLst>
        </pc:spChg>
      </pc:sldChg>
      <pc:sldChg chg="addSp modSp mod">
        <pc:chgData name="Jéssica Dias Grácio" userId="ba7441ad-a8d0-4d86-ac81-169adbcbc106" providerId="ADAL" clId="{68E29EEA-4889-4939-8C2D-F9A56A1E4984}" dt="2025-01-24T22:52:37.435" v="486" actId="20577"/>
        <pc:sldMkLst>
          <pc:docMk/>
          <pc:sldMk cId="2680736279" sldId="318"/>
        </pc:sldMkLst>
        <pc:spChg chg="add mod">
          <ac:chgData name="Jéssica Dias Grácio" userId="ba7441ad-a8d0-4d86-ac81-169adbcbc106" providerId="ADAL" clId="{68E29EEA-4889-4939-8C2D-F9A56A1E4984}" dt="2025-01-24T22:52:37.435" v="486" actId="20577"/>
          <ac:spMkLst>
            <pc:docMk/>
            <pc:sldMk cId="2680736279" sldId="318"/>
            <ac:spMk id="4" creationId="{9CC3DE94-AD37-1474-9309-697B79C85262}"/>
          </ac:spMkLst>
        </pc:spChg>
      </pc:sldChg>
      <pc:sldChg chg="addSp modSp mod">
        <pc:chgData name="Jéssica Dias Grácio" userId="ba7441ad-a8d0-4d86-ac81-169adbcbc106" providerId="ADAL" clId="{68E29EEA-4889-4939-8C2D-F9A56A1E4984}" dt="2025-01-24T22:52:40.392" v="489" actId="20577"/>
        <pc:sldMkLst>
          <pc:docMk/>
          <pc:sldMk cId="3622862393" sldId="319"/>
        </pc:sldMkLst>
        <pc:spChg chg="add mod">
          <ac:chgData name="Jéssica Dias Grácio" userId="ba7441ad-a8d0-4d86-ac81-169adbcbc106" providerId="ADAL" clId="{68E29EEA-4889-4939-8C2D-F9A56A1E4984}" dt="2025-01-24T22:52:40.392" v="489" actId="20577"/>
          <ac:spMkLst>
            <pc:docMk/>
            <pc:sldMk cId="3622862393" sldId="319"/>
            <ac:spMk id="2" creationId="{4420D32D-163F-A741-FB24-FBE08949DD4A}"/>
          </ac:spMkLst>
        </pc:spChg>
      </pc:sldChg>
      <pc:sldChg chg="addSp modSp mod">
        <pc:chgData name="Jéssica Dias Grácio" userId="ba7441ad-a8d0-4d86-ac81-169adbcbc106" providerId="ADAL" clId="{68E29EEA-4889-4939-8C2D-F9A56A1E4984}" dt="2025-01-24T22:52:42.816" v="492" actId="20577"/>
        <pc:sldMkLst>
          <pc:docMk/>
          <pc:sldMk cId="301902467" sldId="320"/>
        </pc:sldMkLst>
        <pc:spChg chg="add mod">
          <ac:chgData name="Jéssica Dias Grácio" userId="ba7441ad-a8d0-4d86-ac81-169adbcbc106" providerId="ADAL" clId="{68E29EEA-4889-4939-8C2D-F9A56A1E4984}" dt="2025-01-24T22:52:42.816" v="492" actId="20577"/>
          <ac:spMkLst>
            <pc:docMk/>
            <pc:sldMk cId="301902467" sldId="320"/>
            <ac:spMk id="2" creationId="{E95AD96D-77D6-37CF-1FB4-521D21888CF1}"/>
          </ac:spMkLst>
        </pc:spChg>
      </pc:sldChg>
      <pc:sldChg chg="addSp modSp mod">
        <pc:chgData name="Jéssica Dias Grácio" userId="ba7441ad-a8d0-4d86-ac81-169adbcbc106" providerId="ADAL" clId="{68E29EEA-4889-4939-8C2D-F9A56A1E4984}" dt="2025-01-24T22:51:29.222" v="397" actId="20577"/>
        <pc:sldMkLst>
          <pc:docMk/>
          <pc:sldMk cId="3758730850" sldId="321"/>
        </pc:sldMkLst>
        <pc:spChg chg="add mod">
          <ac:chgData name="Jéssica Dias Grácio" userId="ba7441ad-a8d0-4d86-ac81-169adbcbc106" providerId="ADAL" clId="{68E29EEA-4889-4939-8C2D-F9A56A1E4984}" dt="2025-01-24T22:51:29.222" v="397" actId="20577"/>
          <ac:spMkLst>
            <pc:docMk/>
            <pc:sldMk cId="3758730850" sldId="321"/>
            <ac:spMk id="2" creationId="{30705ED4-356B-DFA5-BF9C-28FD202AFB9E}"/>
          </ac:spMkLst>
        </pc:spChg>
      </pc:sldChg>
      <pc:sldChg chg="addSp modSp mod">
        <pc:chgData name="Jéssica Dias Grácio" userId="ba7441ad-a8d0-4d86-ac81-169adbcbc106" providerId="ADAL" clId="{68E29EEA-4889-4939-8C2D-F9A56A1E4984}" dt="2025-01-24T22:51:49.677" v="423" actId="1036"/>
        <pc:sldMkLst>
          <pc:docMk/>
          <pc:sldMk cId="2540280650" sldId="322"/>
        </pc:sldMkLst>
        <pc:spChg chg="add mod">
          <ac:chgData name="Jéssica Dias Grácio" userId="ba7441ad-a8d0-4d86-ac81-169adbcbc106" providerId="ADAL" clId="{68E29EEA-4889-4939-8C2D-F9A56A1E4984}" dt="2025-01-24T22:51:49.677" v="423" actId="1036"/>
          <ac:spMkLst>
            <pc:docMk/>
            <pc:sldMk cId="2540280650" sldId="322"/>
            <ac:spMk id="2" creationId="{EA5B93B2-2140-2225-7448-6CCE48662B33}"/>
          </ac:spMkLst>
        </pc:spChg>
      </pc:sldChg>
      <pc:sldChg chg="addSp modSp mod">
        <pc:chgData name="Jéssica Dias Grácio" userId="ba7441ad-a8d0-4d86-ac81-169adbcbc106" providerId="ADAL" clId="{68E29EEA-4889-4939-8C2D-F9A56A1E4984}" dt="2025-01-24T22:52:45.614" v="495" actId="20577"/>
        <pc:sldMkLst>
          <pc:docMk/>
          <pc:sldMk cId="3953796537" sldId="323"/>
        </pc:sldMkLst>
        <pc:spChg chg="add mod">
          <ac:chgData name="Jéssica Dias Grácio" userId="ba7441ad-a8d0-4d86-ac81-169adbcbc106" providerId="ADAL" clId="{68E29EEA-4889-4939-8C2D-F9A56A1E4984}" dt="2025-01-24T22:52:45.614" v="495" actId="20577"/>
          <ac:spMkLst>
            <pc:docMk/>
            <pc:sldMk cId="3953796537" sldId="323"/>
            <ac:spMk id="2" creationId="{9AEA567D-9873-4F7F-E0B2-B4BA45291630}"/>
          </ac:spMkLst>
        </pc:spChg>
      </pc:sldChg>
      <pc:sldChg chg="addSp modSp mod">
        <pc:chgData name="Jéssica Dias Grácio" userId="ba7441ad-a8d0-4d86-ac81-169adbcbc106" providerId="ADAL" clId="{68E29EEA-4889-4939-8C2D-F9A56A1E4984}" dt="2025-01-24T22:51:33.157" v="400" actId="20577"/>
        <pc:sldMkLst>
          <pc:docMk/>
          <pc:sldMk cId="371660871" sldId="324"/>
        </pc:sldMkLst>
        <pc:spChg chg="add mod">
          <ac:chgData name="Jéssica Dias Grácio" userId="ba7441ad-a8d0-4d86-ac81-169adbcbc106" providerId="ADAL" clId="{68E29EEA-4889-4939-8C2D-F9A56A1E4984}" dt="2025-01-24T22:51:33.157" v="400" actId="20577"/>
          <ac:spMkLst>
            <pc:docMk/>
            <pc:sldMk cId="371660871" sldId="324"/>
            <ac:spMk id="2" creationId="{E7D31200-5F5F-7804-CCB2-AFCC58A9DBF5}"/>
          </ac:spMkLst>
        </pc:spChg>
      </pc:sldChg>
      <pc:sldChg chg="addSp modSp add mod modNotesTx">
        <pc:chgData name="Jéssica Dias Grácio" userId="ba7441ad-a8d0-4d86-ac81-169adbcbc106" providerId="ADAL" clId="{68E29EEA-4889-4939-8C2D-F9A56A1E4984}" dt="2025-01-24T22:52:49.127" v="498" actId="20577"/>
        <pc:sldMkLst>
          <pc:docMk/>
          <pc:sldMk cId="3797484924" sldId="325"/>
        </pc:sldMkLst>
        <pc:spChg chg="add mod">
          <ac:chgData name="Jéssica Dias Grácio" userId="ba7441ad-a8d0-4d86-ac81-169adbcbc106" providerId="ADAL" clId="{68E29EEA-4889-4939-8C2D-F9A56A1E4984}" dt="2025-01-24T22:52:49.127" v="498" actId="20577"/>
          <ac:spMkLst>
            <pc:docMk/>
            <pc:sldMk cId="3797484924" sldId="325"/>
            <ac:spMk id="2" creationId="{500F9F89-B2F9-B4DE-BEFA-16D0053A5778}"/>
          </ac:spMkLst>
        </pc:spChg>
      </pc:sldChg>
      <pc:sldChg chg="addSp modSp add mod">
        <pc:chgData name="Jéssica Dias Grácio" userId="ba7441ad-a8d0-4d86-ac81-169adbcbc106" providerId="ADAL" clId="{68E29EEA-4889-4939-8C2D-F9A56A1E4984}" dt="2025-01-24T22:52:53.414" v="501" actId="20577"/>
        <pc:sldMkLst>
          <pc:docMk/>
          <pc:sldMk cId="400765041" sldId="326"/>
        </pc:sldMkLst>
        <pc:spChg chg="add mod">
          <ac:chgData name="Jéssica Dias Grácio" userId="ba7441ad-a8d0-4d86-ac81-169adbcbc106" providerId="ADAL" clId="{68E29EEA-4889-4939-8C2D-F9A56A1E4984}" dt="2025-01-24T22:52:53.414" v="501" actId="20577"/>
          <ac:spMkLst>
            <pc:docMk/>
            <pc:sldMk cId="400765041" sldId="326"/>
            <ac:spMk id="2" creationId="{970A6DF7-F8BB-7A14-4C78-748A789B191C}"/>
          </ac:spMkLst>
        </pc:spChg>
      </pc:sldChg>
      <pc:sldChg chg="addSp modSp add mod">
        <pc:chgData name="Jéssica Dias Grácio" userId="ba7441ad-a8d0-4d86-ac81-169adbcbc106" providerId="ADAL" clId="{68E29EEA-4889-4939-8C2D-F9A56A1E4984}" dt="2025-01-24T22:52:57.662" v="506" actId="20577"/>
        <pc:sldMkLst>
          <pc:docMk/>
          <pc:sldMk cId="2421210986" sldId="327"/>
        </pc:sldMkLst>
        <pc:spChg chg="add mod">
          <ac:chgData name="Jéssica Dias Grácio" userId="ba7441ad-a8d0-4d86-ac81-169adbcbc106" providerId="ADAL" clId="{68E29EEA-4889-4939-8C2D-F9A56A1E4984}" dt="2025-01-24T22:52:57.662" v="506" actId="20577"/>
          <ac:spMkLst>
            <pc:docMk/>
            <pc:sldMk cId="2421210986" sldId="327"/>
            <ac:spMk id="2" creationId="{446B262F-CB7A-9FD7-E91F-B3CDD72B23AA}"/>
          </ac:spMkLst>
        </pc:spChg>
      </pc:sldChg>
      <pc:sldChg chg="addSp modSp add mod">
        <pc:chgData name="Jéssica Dias Grácio" userId="ba7441ad-a8d0-4d86-ac81-169adbcbc106" providerId="ADAL" clId="{68E29EEA-4889-4939-8C2D-F9A56A1E4984}" dt="2025-01-24T22:53:03.160" v="509" actId="20577"/>
        <pc:sldMkLst>
          <pc:docMk/>
          <pc:sldMk cId="3582662016" sldId="328"/>
        </pc:sldMkLst>
        <pc:spChg chg="add mod">
          <ac:chgData name="Jéssica Dias Grácio" userId="ba7441ad-a8d0-4d86-ac81-169adbcbc106" providerId="ADAL" clId="{68E29EEA-4889-4939-8C2D-F9A56A1E4984}" dt="2025-01-24T22:53:03.160" v="509" actId="20577"/>
          <ac:spMkLst>
            <pc:docMk/>
            <pc:sldMk cId="3582662016" sldId="328"/>
            <ac:spMk id="2" creationId="{9C76976F-9D13-FCB0-3DE8-1A5B17FA53B0}"/>
          </ac:spMkLst>
        </pc:spChg>
      </pc:sldChg>
      <pc:sldChg chg="addSp modSp add mod">
        <pc:chgData name="Jéssica Dias Grácio" userId="ba7441ad-a8d0-4d86-ac81-169adbcbc106" providerId="ADAL" clId="{68E29EEA-4889-4939-8C2D-F9A56A1E4984}" dt="2025-01-24T22:53:07.317" v="512" actId="20577"/>
        <pc:sldMkLst>
          <pc:docMk/>
          <pc:sldMk cId="303064601" sldId="329"/>
        </pc:sldMkLst>
        <pc:spChg chg="add mod">
          <ac:chgData name="Jéssica Dias Grácio" userId="ba7441ad-a8d0-4d86-ac81-169adbcbc106" providerId="ADAL" clId="{68E29EEA-4889-4939-8C2D-F9A56A1E4984}" dt="2025-01-24T22:53:07.317" v="512" actId="20577"/>
          <ac:spMkLst>
            <pc:docMk/>
            <pc:sldMk cId="303064601" sldId="329"/>
            <ac:spMk id="3" creationId="{E8E0619E-2A8B-9203-AA69-947460A19543}"/>
          </ac:spMkLst>
        </pc:spChg>
      </pc:sldChg>
      <pc:sldChg chg="add del">
        <pc:chgData name="Jéssica Dias Grácio" userId="ba7441ad-a8d0-4d86-ac81-169adbcbc106" providerId="ADAL" clId="{68E29EEA-4889-4939-8C2D-F9A56A1E4984}" dt="2025-01-24T20:56:25.073" v="74" actId="2696"/>
        <pc:sldMkLst>
          <pc:docMk/>
          <pc:sldMk cId="1632812387" sldId="330"/>
        </pc:sldMkLst>
      </pc:sldChg>
      <pc:sldChg chg="addSp modSp add mod">
        <pc:chgData name="Jéssica Dias Grácio" userId="ba7441ad-a8d0-4d86-ac81-169adbcbc106" providerId="ADAL" clId="{68E29EEA-4889-4939-8C2D-F9A56A1E4984}" dt="2025-01-24T23:20:30.716" v="562" actId="20577"/>
        <pc:sldMkLst>
          <pc:docMk/>
          <pc:sldMk cId="792426969" sldId="331"/>
        </pc:sldMkLst>
        <pc:spChg chg="add mod">
          <ac:chgData name="Jéssica Dias Grácio" userId="ba7441ad-a8d0-4d86-ac81-169adbcbc106" providerId="ADAL" clId="{68E29EEA-4889-4939-8C2D-F9A56A1E4984}" dt="2025-01-24T22:53:12.132" v="515" actId="20577"/>
          <ac:spMkLst>
            <pc:docMk/>
            <pc:sldMk cId="792426969" sldId="331"/>
            <ac:spMk id="3" creationId="{F9E16F5D-C3B9-FA2F-977F-2BF9592A48FF}"/>
          </ac:spMkLst>
        </pc:spChg>
        <pc:graphicFrameChg chg="modGraphic">
          <ac:chgData name="Jéssica Dias Grácio" userId="ba7441ad-a8d0-4d86-ac81-169adbcbc106" providerId="ADAL" clId="{68E29EEA-4889-4939-8C2D-F9A56A1E4984}" dt="2025-01-24T23:20:30.716" v="562" actId="20577"/>
          <ac:graphicFrameMkLst>
            <pc:docMk/>
            <pc:sldMk cId="792426969" sldId="331"/>
            <ac:graphicFrameMk id="2" creationId="{3D5EA154-8906-9009-99E1-124249B43F6E}"/>
          </ac:graphicFrameMkLst>
        </pc:graphicFrameChg>
      </pc:sldChg>
      <pc:sldChg chg="addSp modSp add mod">
        <pc:chgData name="Jéssica Dias Grácio" userId="ba7441ad-a8d0-4d86-ac81-169adbcbc106" providerId="ADAL" clId="{68E29EEA-4889-4939-8C2D-F9A56A1E4984}" dt="2025-01-24T22:53:16.989" v="518" actId="20577"/>
        <pc:sldMkLst>
          <pc:docMk/>
          <pc:sldMk cId="3957797694" sldId="332"/>
        </pc:sldMkLst>
        <pc:spChg chg="add mod">
          <ac:chgData name="Jéssica Dias Grácio" userId="ba7441ad-a8d0-4d86-ac81-169adbcbc106" providerId="ADAL" clId="{68E29EEA-4889-4939-8C2D-F9A56A1E4984}" dt="2025-01-24T22:53:16.989" v="518" actId="20577"/>
          <ac:spMkLst>
            <pc:docMk/>
            <pc:sldMk cId="3957797694" sldId="332"/>
            <ac:spMk id="2" creationId="{61DEB593-419D-4CDF-8017-8AC9D3A3F731}"/>
          </ac:spMkLst>
        </pc:spChg>
        <pc:graphicFrameChg chg="modGraphic">
          <ac:chgData name="Jéssica Dias Grácio" userId="ba7441ad-a8d0-4d86-ac81-169adbcbc106" providerId="ADAL" clId="{68E29EEA-4889-4939-8C2D-F9A56A1E4984}" dt="2025-01-24T21:06:04.563" v="128" actId="313"/>
          <ac:graphicFrameMkLst>
            <pc:docMk/>
            <pc:sldMk cId="3957797694" sldId="332"/>
            <ac:graphicFrameMk id="3" creationId="{F7AFDD6C-3D3E-CE6D-1592-4B0E1D0F0538}"/>
          </ac:graphicFrameMkLst>
        </pc:graphicFrameChg>
        <pc:picChg chg="mod">
          <ac:chgData name="Jéssica Dias Grácio" userId="ba7441ad-a8d0-4d86-ac81-169adbcbc106" providerId="ADAL" clId="{68E29EEA-4889-4939-8C2D-F9A56A1E4984}" dt="2025-01-24T21:06:01.048" v="127" actId="1036"/>
          <ac:picMkLst>
            <pc:docMk/>
            <pc:sldMk cId="3957797694" sldId="332"/>
            <ac:picMk id="5" creationId="{BB5F8EC9-3BC9-3DB0-A66F-E0A9340755CF}"/>
          </ac:picMkLst>
        </pc:picChg>
      </pc:sldChg>
      <pc:sldChg chg="addSp modSp add mod modNotesTx">
        <pc:chgData name="Jéssica Dias Grácio" userId="ba7441ad-a8d0-4d86-ac81-169adbcbc106" providerId="ADAL" clId="{68E29EEA-4889-4939-8C2D-F9A56A1E4984}" dt="2025-01-24T22:54:00.546" v="548" actId="20577"/>
        <pc:sldMkLst>
          <pc:docMk/>
          <pc:sldMk cId="1562114468" sldId="333"/>
        </pc:sldMkLst>
        <pc:spChg chg="add mod">
          <ac:chgData name="Jéssica Dias Grácio" userId="ba7441ad-a8d0-4d86-ac81-169adbcbc106" providerId="ADAL" clId="{68E29EEA-4889-4939-8C2D-F9A56A1E4984}" dt="2025-01-24T22:54:00.546" v="548" actId="20577"/>
          <ac:spMkLst>
            <pc:docMk/>
            <pc:sldMk cId="1562114468" sldId="333"/>
            <ac:spMk id="3" creationId="{787B5318-B6A9-477E-2622-7BFA2168A795}"/>
          </ac:spMkLst>
        </pc:spChg>
        <pc:graphicFrameChg chg="modGraphic">
          <ac:chgData name="Jéssica Dias Grácio" userId="ba7441ad-a8d0-4d86-ac81-169adbcbc106" providerId="ADAL" clId="{68E29EEA-4889-4939-8C2D-F9A56A1E4984}" dt="2025-01-24T22:02:39.157" v="206" actId="20577"/>
          <ac:graphicFrameMkLst>
            <pc:docMk/>
            <pc:sldMk cId="1562114468" sldId="333"/>
            <ac:graphicFrameMk id="2" creationId="{16476817-E5A9-EEE2-BE1C-FCFF33BC0FFE}"/>
          </ac:graphicFrameMkLst>
        </pc:graphicFrameChg>
        <pc:picChg chg="mod">
          <ac:chgData name="Jéssica Dias Grácio" userId="ba7441ad-a8d0-4d86-ac81-169adbcbc106" providerId="ADAL" clId="{68E29EEA-4889-4939-8C2D-F9A56A1E4984}" dt="2025-01-24T20:33:04.779" v="66" actId="1037"/>
          <ac:picMkLst>
            <pc:docMk/>
            <pc:sldMk cId="1562114468" sldId="333"/>
            <ac:picMk id="6" creationId="{32914A9E-C3D3-7948-381E-C7EF6F43434F}"/>
          </ac:picMkLst>
        </pc:picChg>
        <pc:picChg chg="mod">
          <ac:chgData name="Jéssica Dias Grácio" userId="ba7441ad-a8d0-4d86-ac81-169adbcbc106" providerId="ADAL" clId="{68E29EEA-4889-4939-8C2D-F9A56A1E4984}" dt="2025-01-24T20:33:04.779" v="66" actId="1037"/>
          <ac:picMkLst>
            <pc:docMk/>
            <pc:sldMk cId="1562114468" sldId="333"/>
            <ac:picMk id="8" creationId="{80D9795C-4FB2-8612-0431-1F806A307D89}"/>
          </ac:picMkLst>
        </pc:picChg>
        <pc:picChg chg="mod">
          <ac:chgData name="Jéssica Dias Grácio" userId="ba7441ad-a8d0-4d86-ac81-169adbcbc106" providerId="ADAL" clId="{68E29EEA-4889-4939-8C2D-F9A56A1E4984}" dt="2025-01-24T20:33:04.779" v="66" actId="1037"/>
          <ac:picMkLst>
            <pc:docMk/>
            <pc:sldMk cId="1562114468" sldId="333"/>
            <ac:picMk id="10" creationId="{8CA89990-360A-BAF8-D393-05020014F8D1}"/>
          </ac:picMkLst>
        </pc:picChg>
        <pc:picChg chg="mod">
          <ac:chgData name="Jéssica Dias Grácio" userId="ba7441ad-a8d0-4d86-ac81-169adbcbc106" providerId="ADAL" clId="{68E29EEA-4889-4939-8C2D-F9A56A1E4984}" dt="2025-01-24T20:33:04.779" v="66" actId="1037"/>
          <ac:picMkLst>
            <pc:docMk/>
            <pc:sldMk cId="1562114468" sldId="333"/>
            <ac:picMk id="3074" creationId="{22DD536B-39CD-57FC-8B4C-E3028DA3E76F}"/>
          </ac:picMkLst>
        </pc:picChg>
      </pc:sldChg>
      <pc:sldChg chg="addSp modSp mod">
        <pc:chgData name="Jéssica Dias Grácio" userId="ba7441ad-a8d0-4d86-ac81-169adbcbc106" providerId="ADAL" clId="{68E29EEA-4889-4939-8C2D-F9A56A1E4984}" dt="2025-01-24T22:51:07.598" v="383" actId="20577"/>
        <pc:sldMkLst>
          <pc:docMk/>
          <pc:sldMk cId="44894806" sldId="336"/>
        </pc:sldMkLst>
        <pc:spChg chg="add mod">
          <ac:chgData name="Jéssica Dias Grácio" userId="ba7441ad-a8d0-4d86-ac81-169adbcbc106" providerId="ADAL" clId="{68E29EEA-4889-4939-8C2D-F9A56A1E4984}" dt="2025-01-24T22:51:07.598" v="383" actId="20577"/>
          <ac:spMkLst>
            <pc:docMk/>
            <pc:sldMk cId="44894806" sldId="336"/>
            <ac:spMk id="3" creationId="{D1D6E290-459A-36C0-E8A6-77089A670A39}"/>
          </ac:spMkLst>
        </pc:spChg>
      </pc:sldChg>
      <pc:sldChg chg="addSp modSp mod">
        <pc:chgData name="Jéssica Dias Grácio" userId="ba7441ad-a8d0-4d86-ac81-169adbcbc106" providerId="ADAL" clId="{68E29EEA-4889-4939-8C2D-F9A56A1E4984}" dt="2025-01-24T22:51:11.071" v="385" actId="20577"/>
        <pc:sldMkLst>
          <pc:docMk/>
          <pc:sldMk cId="2382902331" sldId="337"/>
        </pc:sldMkLst>
        <pc:spChg chg="add mod">
          <ac:chgData name="Jéssica Dias Grácio" userId="ba7441ad-a8d0-4d86-ac81-169adbcbc106" providerId="ADAL" clId="{68E29EEA-4889-4939-8C2D-F9A56A1E4984}" dt="2025-01-24T22:51:11.071" v="385" actId="20577"/>
          <ac:spMkLst>
            <pc:docMk/>
            <pc:sldMk cId="2382902331" sldId="337"/>
            <ac:spMk id="2" creationId="{419D58A1-E3A2-053B-E76D-C2EAC13145DC}"/>
          </ac:spMkLst>
        </pc:spChg>
      </pc:sldChg>
      <pc:sldChg chg="addSp modSp mod">
        <pc:chgData name="Jéssica Dias Grácio" userId="ba7441ad-a8d0-4d86-ac81-169adbcbc106" providerId="ADAL" clId="{68E29EEA-4889-4939-8C2D-F9A56A1E4984}" dt="2025-01-24T22:51:15.220" v="388" actId="20577"/>
        <pc:sldMkLst>
          <pc:docMk/>
          <pc:sldMk cId="3232560935" sldId="338"/>
        </pc:sldMkLst>
        <pc:spChg chg="add mod">
          <ac:chgData name="Jéssica Dias Grácio" userId="ba7441ad-a8d0-4d86-ac81-169adbcbc106" providerId="ADAL" clId="{68E29EEA-4889-4939-8C2D-F9A56A1E4984}" dt="2025-01-24T22:51:15.220" v="388" actId="20577"/>
          <ac:spMkLst>
            <pc:docMk/>
            <pc:sldMk cId="3232560935" sldId="338"/>
            <ac:spMk id="3" creationId="{D18B5594-1036-37E9-89E6-932A99740668}"/>
          </ac:spMkLst>
        </pc:spChg>
      </pc:sldChg>
      <pc:sldChg chg="addSp modSp mod">
        <pc:chgData name="Jéssica Dias Grácio" userId="ba7441ad-a8d0-4d86-ac81-169adbcbc106" providerId="ADAL" clId="{68E29EEA-4889-4939-8C2D-F9A56A1E4984}" dt="2025-01-24T22:51:19.137" v="391" actId="20577"/>
        <pc:sldMkLst>
          <pc:docMk/>
          <pc:sldMk cId="2008926034" sldId="339"/>
        </pc:sldMkLst>
        <pc:spChg chg="add mod">
          <ac:chgData name="Jéssica Dias Grácio" userId="ba7441ad-a8d0-4d86-ac81-169adbcbc106" providerId="ADAL" clId="{68E29EEA-4889-4939-8C2D-F9A56A1E4984}" dt="2025-01-24T22:51:19.137" v="391" actId="20577"/>
          <ac:spMkLst>
            <pc:docMk/>
            <pc:sldMk cId="2008926034" sldId="339"/>
            <ac:spMk id="5" creationId="{D12D917C-9300-6B44-6EA8-15F5DBAE3892}"/>
          </ac:spMkLst>
        </pc:spChg>
      </pc:sldChg>
      <pc:sldChg chg="addSp modSp mod">
        <pc:chgData name="Jéssica Dias Grácio" userId="ba7441ad-a8d0-4d86-ac81-169adbcbc106" providerId="ADAL" clId="{68E29EEA-4889-4939-8C2D-F9A56A1E4984}" dt="2025-01-24T22:53:25.941" v="524" actId="20577"/>
        <pc:sldMkLst>
          <pc:docMk/>
          <pc:sldMk cId="1249799466" sldId="340"/>
        </pc:sldMkLst>
        <pc:spChg chg="add mod">
          <ac:chgData name="Jéssica Dias Grácio" userId="ba7441ad-a8d0-4d86-ac81-169adbcbc106" providerId="ADAL" clId="{68E29EEA-4889-4939-8C2D-F9A56A1E4984}" dt="2025-01-24T22:53:25.941" v="524" actId="20577"/>
          <ac:spMkLst>
            <pc:docMk/>
            <pc:sldMk cId="1249799466" sldId="340"/>
            <ac:spMk id="3" creationId="{7E04C9EF-5A3E-2341-627F-5143B01E5659}"/>
          </ac:spMkLst>
        </pc:spChg>
      </pc:sldChg>
      <pc:sldChg chg="addSp modSp mod">
        <pc:chgData name="Jéssica Dias Grácio" userId="ba7441ad-a8d0-4d86-ac81-169adbcbc106" providerId="ADAL" clId="{68E29EEA-4889-4939-8C2D-F9A56A1E4984}" dt="2025-01-24T22:53:29.223" v="527" actId="20577"/>
        <pc:sldMkLst>
          <pc:docMk/>
          <pc:sldMk cId="3575995824" sldId="341"/>
        </pc:sldMkLst>
        <pc:spChg chg="add mod">
          <ac:chgData name="Jéssica Dias Grácio" userId="ba7441ad-a8d0-4d86-ac81-169adbcbc106" providerId="ADAL" clId="{68E29EEA-4889-4939-8C2D-F9A56A1E4984}" dt="2025-01-24T22:53:29.223" v="527" actId="20577"/>
          <ac:spMkLst>
            <pc:docMk/>
            <pc:sldMk cId="3575995824" sldId="341"/>
            <ac:spMk id="7" creationId="{FA944E92-A426-E729-208C-04E07F083ECD}"/>
          </ac:spMkLst>
        </pc:spChg>
      </pc:sldChg>
      <pc:sldChg chg="addSp modSp mod">
        <pc:chgData name="Jéssica Dias Grácio" userId="ba7441ad-a8d0-4d86-ac81-169adbcbc106" providerId="ADAL" clId="{68E29EEA-4889-4939-8C2D-F9A56A1E4984}" dt="2025-01-24T22:53:32.804" v="530" actId="20577"/>
        <pc:sldMkLst>
          <pc:docMk/>
          <pc:sldMk cId="2230839233" sldId="342"/>
        </pc:sldMkLst>
        <pc:spChg chg="add mod">
          <ac:chgData name="Jéssica Dias Grácio" userId="ba7441ad-a8d0-4d86-ac81-169adbcbc106" providerId="ADAL" clId="{68E29EEA-4889-4939-8C2D-F9A56A1E4984}" dt="2025-01-24T22:53:32.804" v="530" actId="20577"/>
          <ac:spMkLst>
            <pc:docMk/>
            <pc:sldMk cId="2230839233" sldId="342"/>
            <ac:spMk id="6" creationId="{15A2B888-9FB5-4FC7-7786-732D31F189C4}"/>
          </ac:spMkLst>
        </pc:spChg>
      </pc:sldChg>
      <pc:sldChg chg="addSp modSp mod">
        <pc:chgData name="Jéssica Dias Grácio" userId="ba7441ad-a8d0-4d86-ac81-169adbcbc106" providerId="ADAL" clId="{68E29EEA-4889-4939-8C2D-F9A56A1E4984}" dt="2025-01-24T22:51:02.343" v="381" actId="20577"/>
        <pc:sldMkLst>
          <pc:docMk/>
          <pc:sldMk cId="0" sldId="343"/>
        </pc:sldMkLst>
        <pc:spChg chg="add mod">
          <ac:chgData name="Jéssica Dias Grácio" userId="ba7441ad-a8d0-4d86-ac81-169adbcbc106" providerId="ADAL" clId="{68E29EEA-4889-4939-8C2D-F9A56A1E4984}" dt="2025-01-24T22:51:02.343" v="381" actId="20577"/>
          <ac:spMkLst>
            <pc:docMk/>
            <pc:sldMk cId="0" sldId="343"/>
            <ac:spMk id="2" creationId="{93436F40-1388-1319-9E50-E6F6F6305DC7}"/>
          </ac:spMkLst>
        </pc:spChg>
      </pc:sldChg>
      <pc:sldChg chg="addSp modSp mod">
        <pc:chgData name="Jéssica Dias Grácio" userId="ba7441ad-a8d0-4d86-ac81-169adbcbc106" providerId="ADAL" clId="{68E29EEA-4889-4939-8C2D-F9A56A1E4984}" dt="2025-01-24T21:40:09.480" v="142" actId="207"/>
        <pc:sldMkLst>
          <pc:docMk/>
          <pc:sldMk cId="4046595866" sldId="344"/>
        </pc:sldMkLst>
        <pc:spChg chg="add mod">
          <ac:chgData name="Jéssica Dias Grácio" userId="ba7441ad-a8d0-4d86-ac81-169adbcbc106" providerId="ADAL" clId="{68E29EEA-4889-4939-8C2D-F9A56A1E4984}" dt="2025-01-24T21:40:09.480" v="142" actId="207"/>
          <ac:spMkLst>
            <pc:docMk/>
            <pc:sldMk cId="4046595866" sldId="344"/>
            <ac:spMk id="2" creationId="{ADEF42C3-C109-3CA9-A923-8AAC0FF82CAA}"/>
          </ac:spMkLst>
        </pc:spChg>
      </pc:sldChg>
      <pc:sldChg chg="addSp delSp modSp add mod modNotesTx">
        <pc:chgData name="Jéssica Dias Grácio" userId="ba7441ad-a8d0-4d86-ac81-169adbcbc106" providerId="ADAL" clId="{68E29EEA-4889-4939-8C2D-F9A56A1E4984}" dt="2025-01-24T23:11:01.872" v="552"/>
        <pc:sldMkLst>
          <pc:docMk/>
          <pc:sldMk cId="3841556013" sldId="345"/>
        </pc:sldMkLst>
        <pc:spChg chg="add mod">
          <ac:chgData name="Jéssica Dias Grácio" userId="ba7441ad-a8d0-4d86-ac81-169adbcbc106" providerId="ADAL" clId="{68E29EEA-4889-4939-8C2D-F9A56A1E4984}" dt="2025-01-24T22:12:31.841" v="366" actId="20577"/>
          <ac:spMkLst>
            <pc:docMk/>
            <pc:sldMk cId="3841556013" sldId="345"/>
            <ac:spMk id="3" creationId="{410BA912-B3B1-1240-792E-3684C223010D}"/>
          </ac:spMkLst>
        </pc:spChg>
        <pc:spChg chg="add del mod">
          <ac:chgData name="Jéssica Dias Grácio" userId="ba7441ad-a8d0-4d86-ac81-169adbcbc106" providerId="ADAL" clId="{68E29EEA-4889-4939-8C2D-F9A56A1E4984}" dt="2025-01-24T22:07:04.480" v="228" actId="478"/>
          <ac:spMkLst>
            <pc:docMk/>
            <pc:sldMk cId="3841556013" sldId="345"/>
            <ac:spMk id="4" creationId="{4CB8FD81-04B5-71E4-F637-5AF8E8D81B66}"/>
          </ac:spMkLst>
        </pc:spChg>
        <pc:spChg chg="add del mod">
          <ac:chgData name="Jéssica Dias Grácio" userId="ba7441ad-a8d0-4d86-ac81-169adbcbc106" providerId="ADAL" clId="{68E29EEA-4889-4939-8C2D-F9A56A1E4984}" dt="2025-01-24T22:07:27.954" v="236" actId="478"/>
          <ac:spMkLst>
            <pc:docMk/>
            <pc:sldMk cId="3841556013" sldId="345"/>
            <ac:spMk id="5" creationId="{6CCD8E14-3D2E-4D7B-5C25-0F19C7456E20}"/>
          </ac:spMkLst>
        </pc:spChg>
        <pc:spChg chg="add mod">
          <ac:chgData name="Jéssica Dias Grácio" userId="ba7441ad-a8d0-4d86-ac81-169adbcbc106" providerId="ADAL" clId="{68E29EEA-4889-4939-8C2D-F9A56A1E4984}" dt="2025-01-24T22:54:04.614" v="551" actId="20577"/>
          <ac:spMkLst>
            <pc:docMk/>
            <pc:sldMk cId="3841556013" sldId="345"/>
            <ac:spMk id="7" creationId="{DE65BF34-7360-7963-F6C4-0F8D7D7725C6}"/>
          </ac:spMkLst>
        </pc:spChg>
        <pc:spChg chg="mod">
          <ac:chgData name="Jéssica Dias Grácio" userId="ba7441ad-a8d0-4d86-ac81-169adbcbc106" providerId="ADAL" clId="{68E29EEA-4889-4939-8C2D-F9A56A1E4984}" dt="2025-01-24T22:03:49.185" v="218" actId="20577"/>
          <ac:spMkLst>
            <pc:docMk/>
            <pc:sldMk cId="3841556013" sldId="345"/>
            <ac:spMk id="1406" creationId="{02F8E8A7-C3B5-55D2-206B-F4D9EDFC21C1}"/>
          </ac:spMkLst>
        </pc:spChg>
        <pc:graphicFrameChg chg="del">
          <ac:chgData name="Jéssica Dias Grácio" userId="ba7441ad-a8d0-4d86-ac81-169adbcbc106" providerId="ADAL" clId="{68E29EEA-4889-4939-8C2D-F9A56A1E4984}" dt="2025-01-24T22:03:52.070" v="219" actId="478"/>
          <ac:graphicFrameMkLst>
            <pc:docMk/>
            <pc:sldMk cId="3841556013" sldId="345"/>
            <ac:graphicFrameMk id="2" creationId="{B52D37AE-FA7B-68EA-2D3D-A2DAE88BFE2F}"/>
          </ac:graphicFrameMkLst>
        </pc:graphicFrameChg>
        <pc:picChg chg="del">
          <ac:chgData name="Jéssica Dias Grácio" userId="ba7441ad-a8d0-4d86-ac81-169adbcbc106" providerId="ADAL" clId="{68E29EEA-4889-4939-8C2D-F9A56A1E4984}" dt="2025-01-24T22:03:54.657" v="221" actId="478"/>
          <ac:picMkLst>
            <pc:docMk/>
            <pc:sldMk cId="3841556013" sldId="345"/>
            <ac:picMk id="6" creationId="{052B782E-35BC-335B-5F57-EE1A087B6945}"/>
          </ac:picMkLst>
        </pc:picChg>
        <pc:picChg chg="del">
          <ac:chgData name="Jéssica Dias Grácio" userId="ba7441ad-a8d0-4d86-ac81-169adbcbc106" providerId="ADAL" clId="{68E29EEA-4889-4939-8C2D-F9A56A1E4984}" dt="2025-01-24T22:03:54.998" v="222" actId="478"/>
          <ac:picMkLst>
            <pc:docMk/>
            <pc:sldMk cId="3841556013" sldId="345"/>
            <ac:picMk id="8" creationId="{91415035-F4FE-601B-36A3-AAD4CFC63BB3}"/>
          </ac:picMkLst>
        </pc:picChg>
        <pc:picChg chg="del">
          <ac:chgData name="Jéssica Dias Grácio" userId="ba7441ad-a8d0-4d86-ac81-169adbcbc106" providerId="ADAL" clId="{68E29EEA-4889-4939-8C2D-F9A56A1E4984}" dt="2025-01-24T22:03:55.377" v="223" actId="478"/>
          <ac:picMkLst>
            <pc:docMk/>
            <pc:sldMk cId="3841556013" sldId="345"/>
            <ac:picMk id="10" creationId="{7628164B-B93E-174D-B476-DD96DDAC18B2}"/>
          </ac:picMkLst>
        </pc:picChg>
        <pc:picChg chg="del">
          <ac:chgData name="Jéssica Dias Grácio" userId="ba7441ad-a8d0-4d86-ac81-169adbcbc106" providerId="ADAL" clId="{68E29EEA-4889-4939-8C2D-F9A56A1E4984}" dt="2025-01-24T22:03:53.978" v="220" actId="478"/>
          <ac:picMkLst>
            <pc:docMk/>
            <pc:sldMk cId="3841556013" sldId="345"/>
            <ac:picMk id="3074" creationId="{9D10DF28-E78D-F3DD-AFA6-BDF92890FF7F}"/>
          </ac:picMkLst>
        </pc:picChg>
      </pc:sldChg>
      <pc:sldMasterChg chg="modSldLayout">
        <pc:chgData name="Jéssica Dias Grácio" userId="ba7441ad-a8d0-4d86-ac81-169adbcbc106" providerId="ADAL" clId="{68E29EEA-4889-4939-8C2D-F9A56A1E4984}" dt="2025-01-24T21:38:55.419" v="133" actId="167"/>
        <pc:sldMasterMkLst>
          <pc:docMk/>
          <pc:sldMasterMk cId="0" sldId="2147483673"/>
        </pc:sldMasterMkLst>
        <pc:sldLayoutChg chg="modSp mod">
          <pc:chgData name="Jéssica Dias Grácio" userId="ba7441ad-a8d0-4d86-ac81-169adbcbc106" providerId="ADAL" clId="{68E29EEA-4889-4939-8C2D-F9A56A1E4984}" dt="2025-01-24T21:38:55.419" v="133" actId="167"/>
          <pc:sldLayoutMkLst>
            <pc:docMk/>
            <pc:sldMasterMk cId="0" sldId="2147483673"/>
            <pc:sldLayoutMk cId="0" sldId="2147483656"/>
          </pc:sldLayoutMkLst>
          <pc:spChg chg="ord">
            <ac:chgData name="Jéssica Dias Grácio" userId="ba7441ad-a8d0-4d86-ac81-169adbcbc106" providerId="ADAL" clId="{68E29EEA-4889-4939-8C2D-F9A56A1E4984}" dt="2025-01-24T21:38:55.419" v="133" actId="167"/>
            <ac:spMkLst>
              <pc:docMk/>
              <pc:sldMasterMk cId="0" sldId="2147483673"/>
              <pc:sldLayoutMk cId="0" sldId="2147483656"/>
              <ac:spMk id="416" creationId="{00000000-0000-0000-0000-000000000000}"/>
            </ac:spMkLst>
          </pc:spChg>
          <pc:grpChg chg="ord">
            <ac:chgData name="Jéssica Dias Grácio" userId="ba7441ad-a8d0-4d86-ac81-169adbcbc106" providerId="ADAL" clId="{68E29EEA-4889-4939-8C2D-F9A56A1E4984}" dt="2025-01-24T21:38:49.926" v="132" actId="167"/>
            <ac:grpSpMkLst>
              <pc:docMk/>
              <pc:sldMasterMk cId="0" sldId="2147483673"/>
              <pc:sldLayoutMk cId="0" sldId="2147483656"/>
              <ac:grpSpMk id="428" creationId="{00000000-0000-0000-0000-000000000000}"/>
            </ac:grpSpMkLst>
          </pc:grpChg>
        </pc:sldLayoutChg>
      </pc:sldMasterChg>
    </pc:docChg>
  </pc:docChgLst>
  <pc:docChgLst>
    <pc:chgData name="Eliana Domingues Oliveira" userId="3e87a451-72f5-4689-9e94-02e3647f132f" providerId="ADAL" clId="{CEE08894-DC29-42D9-B017-2A88ABE9B2FE}"/>
    <pc:docChg chg="undo custSel modSld">
      <pc:chgData name="Eliana Domingues Oliveira" userId="3e87a451-72f5-4689-9e94-02e3647f132f" providerId="ADAL" clId="{CEE08894-DC29-42D9-B017-2A88ABE9B2FE}" dt="2025-01-25T00:54:18.070" v="148" actId="20577"/>
      <pc:docMkLst>
        <pc:docMk/>
      </pc:docMkLst>
      <pc:sldChg chg="modSp mod modNotesTx">
        <pc:chgData name="Eliana Domingues Oliveira" userId="3e87a451-72f5-4689-9e94-02e3647f132f" providerId="ADAL" clId="{CEE08894-DC29-42D9-B017-2A88ABE9B2FE}" dt="2025-01-24T22:06:56.688" v="60" actId="14100"/>
        <pc:sldMkLst>
          <pc:docMk/>
          <pc:sldMk cId="1816749189" sldId="312"/>
        </pc:sldMkLst>
        <pc:spChg chg="mod">
          <ac:chgData name="Eliana Domingues Oliveira" userId="3e87a451-72f5-4689-9e94-02e3647f132f" providerId="ADAL" clId="{CEE08894-DC29-42D9-B017-2A88ABE9B2FE}" dt="2025-01-24T22:06:56.688" v="60" actId="14100"/>
          <ac:spMkLst>
            <pc:docMk/>
            <pc:sldMk cId="1816749189" sldId="312"/>
            <ac:spMk id="1384" creationId="{00000000-0000-0000-0000-000000000000}"/>
          </ac:spMkLst>
        </pc:spChg>
        <pc:spChg chg="mod">
          <ac:chgData name="Eliana Domingues Oliveira" userId="3e87a451-72f5-4689-9e94-02e3647f132f" providerId="ADAL" clId="{CEE08894-DC29-42D9-B017-2A88ABE9B2FE}" dt="2025-01-24T22:06:48.493" v="59" actId="20577"/>
          <ac:spMkLst>
            <pc:docMk/>
            <pc:sldMk cId="1816749189" sldId="312"/>
            <ac:spMk id="1388" creationId="{00000000-0000-0000-0000-000000000000}"/>
          </ac:spMkLst>
        </pc:spChg>
      </pc:sldChg>
      <pc:sldChg chg="delSp modSp mod">
        <pc:chgData name="Eliana Domingues Oliveira" userId="3e87a451-72f5-4689-9e94-02e3647f132f" providerId="ADAL" clId="{CEE08894-DC29-42D9-B017-2A88ABE9B2FE}" dt="2025-01-24T22:07:49.485" v="62" actId="20577"/>
        <pc:sldMkLst>
          <pc:docMk/>
          <pc:sldMk cId="670731785" sldId="316"/>
        </pc:sldMkLst>
        <pc:spChg chg="mod">
          <ac:chgData name="Eliana Domingues Oliveira" userId="3e87a451-72f5-4689-9e94-02e3647f132f" providerId="ADAL" clId="{CEE08894-DC29-42D9-B017-2A88ABE9B2FE}" dt="2025-01-24T22:04:19.919" v="3" actId="20577"/>
          <ac:spMkLst>
            <pc:docMk/>
            <pc:sldMk cId="670731785" sldId="316"/>
            <ac:spMk id="3" creationId="{6B4F6E9F-B77F-0637-3461-3C2EFD2F4126}"/>
          </ac:spMkLst>
        </pc:spChg>
        <pc:spChg chg="mod">
          <ac:chgData name="Eliana Domingues Oliveira" userId="3e87a451-72f5-4689-9e94-02e3647f132f" providerId="ADAL" clId="{CEE08894-DC29-42D9-B017-2A88ABE9B2FE}" dt="2025-01-24T22:07:49.485" v="62" actId="20577"/>
          <ac:spMkLst>
            <pc:docMk/>
            <pc:sldMk cId="670731785" sldId="316"/>
            <ac:spMk id="1406" creationId="{00000000-0000-0000-0000-000000000000}"/>
          </ac:spMkLst>
        </pc:spChg>
        <pc:graphicFrameChg chg="mod">
          <ac:chgData name="Eliana Domingues Oliveira" userId="3e87a451-72f5-4689-9e94-02e3647f132f" providerId="ADAL" clId="{CEE08894-DC29-42D9-B017-2A88ABE9B2FE}" dt="2025-01-24T22:04:27.756" v="4" actId="1076"/>
          <ac:graphicFrameMkLst>
            <pc:docMk/>
            <pc:sldMk cId="670731785" sldId="316"/>
            <ac:graphicFrameMk id="2" creationId="{AFDC639D-5F2B-1AC0-C037-32CF02DDC956}"/>
          </ac:graphicFrameMkLst>
        </pc:graphicFrameChg>
        <pc:picChg chg="del">
          <ac:chgData name="Eliana Domingues Oliveira" userId="3e87a451-72f5-4689-9e94-02e3647f132f" providerId="ADAL" clId="{CEE08894-DC29-42D9-B017-2A88ABE9B2FE}" dt="2025-01-24T22:04:14.361" v="0" actId="478"/>
          <ac:picMkLst>
            <pc:docMk/>
            <pc:sldMk cId="670731785" sldId="316"/>
            <ac:picMk id="48" creationId="{76B9C84F-6BF4-C6FF-89FA-B75CAEF0C73D}"/>
          </ac:picMkLst>
        </pc:picChg>
      </pc:sldChg>
      <pc:sldChg chg="modSp mod">
        <pc:chgData name="Eliana Domingues Oliveira" userId="3e87a451-72f5-4689-9e94-02e3647f132f" providerId="ADAL" clId="{CEE08894-DC29-42D9-B017-2A88ABE9B2FE}" dt="2025-01-25T00:54:18.070" v="148" actId="20577"/>
        <pc:sldMkLst>
          <pc:docMk/>
          <pc:sldMk cId="371660871" sldId="324"/>
        </pc:sldMkLst>
        <pc:spChg chg="mod">
          <ac:chgData name="Eliana Domingues Oliveira" userId="3e87a451-72f5-4689-9e94-02e3647f132f" providerId="ADAL" clId="{CEE08894-DC29-42D9-B017-2A88ABE9B2FE}" dt="2025-01-25T00:54:18.070" v="148" actId="20577"/>
          <ac:spMkLst>
            <pc:docMk/>
            <pc:sldMk cId="371660871" sldId="324"/>
            <ac:spMk id="9" creationId="{B4DF048F-8E48-CCEC-AAB2-9931B484758B}"/>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ção do Cabeçalho 1">
            <a:extLst>
              <a:ext uri="{FF2B5EF4-FFF2-40B4-BE49-F238E27FC236}">
                <a16:creationId xmlns:a16="http://schemas.microsoft.com/office/drawing/2014/main" id="{E9B24CCA-DD83-CE47-129D-F7D91BD1075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PT"/>
          </a:p>
        </p:txBody>
      </p:sp>
      <p:sp>
        <p:nvSpPr>
          <p:cNvPr id="3" name="Marcador de Posição da Data 2">
            <a:extLst>
              <a:ext uri="{FF2B5EF4-FFF2-40B4-BE49-F238E27FC236}">
                <a16:creationId xmlns:a16="http://schemas.microsoft.com/office/drawing/2014/main" id="{4E022994-C37B-E9B5-E0A7-D095E0C7FC1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7D9A676-6EB3-40F5-8145-05EE96E1AD05}" type="datetimeFigureOut">
              <a:rPr lang="pt-PT" smtClean="0"/>
              <a:t>24/01/2025</a:t>
            </a:fld>
            <a:endParaRPr lang="pt-PT"/>
          </a:p>
        </p:txBody>
      </p:sp>
      <p:sp>
        <p:nvSpPr>
          <p:cNvPr id="4" name="Marcador de Posição do Rodapé 3">
            <a:extLst>
              <a:ext uri="{FF2B5EF4-FFF2-40B4-BE49-F238E27FC236}">
                <a16:creationId xmlns:a16="http://schemas.microsoft.com/office/drawing/2014/main" id="{F883148B-473C-2F77-BAF2-4EB21BCD19A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pt-PT"/>
          </a:p>
        </p:txBody>
      </p:sp>
      <p:sp>
        <p:nvSpPr>
          <p:cNvPr id="5" name="Marcador de Posição do Número do Diapositivo 4">
            <a:extLst>
              <a:ext uri="{FF2B5EF4-FFF2-40B4-BE49-F238E27FC236}">
                <a16:creationId xmlns:a16="http://schemas.microsoft.com/office/drawing/2014/main" id="{3A26F162-F4FF-4D09-0F75-1169F6BA005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8780C9B-7BFE-481E-A787-7180E2FB36C7}" type="slidenum">
              <a:rPr lang="pt-PT" smtClean="0"/>
              <a:t>‹#›</a:t>
            </a:fld>
            <a:endParaRPr lang="pt-PT"/>
          </a:p>
        </p:txBody>
      </p:sp>
    </p:spTree>
    <p:extLst>
      <p:ext uri="{BB962C8B-B14F-4D97-AF65-F5344CB8AC3E}">
        <p14:creationId xmlns:p14="http://schemas.microsoft.com/office/powerpoint/2010/main" val="326487569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2"/>
        <p:cNvGrpSpPr/>
        <p:nvPr/>
      </p:nvGrpSpPr>
      <p:grpSpPr>
        <a:xfrm>
          <a:off x="0" y="0"/>
          <a:ext cx="0" cy="0"/>
          <a:chOff x="0" y="0"/>
          <a:chExt cx="0" cy="0"/>
        </a:xfrm>
      </p:grpSpPr>
      <p:sp>
        <p:nvSpPr>
          <p:cNvPr id="1313" name="Google Shape;1313;g20a455cc9c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4" name="Google Shape;1314;g20a455cc9c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3"/>
        <p:cNvGrpSpPr/>
        <p:nvPr/>
      </p:nvGrpSpPr>
      <p:grpSpPr>
        <a:xfrm>
          <a:off x="0" y="0"/>
          <a:ext cx="0" cy="0"/>
          <a:chOff x="0" y="0"/>
          <a:chExt cx="0" cy="0"/>
        </a:xfrm>
      </p:grpSpPr>
      <p:sp>
        <p:nvSpPr>
          <p:cNvPr id="1374" name="Google Shape;1374;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5" name="Google Shape;1375;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29381288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3"/>
        <p:cNvGrpSpPr/>
        <p:nvPr/>
      </p:nvGrpSpPr>
      <p:grpSpPr>
        <a:xfrm>
          <a:off x="0" y="0"/>
          <a:ext cx="0" cy="0"/>
          <a:chOff x="0" y="0"/>
          <a:chExt cx="0" cy="0"/>
        </a:xfrm>
      </p:grpSpPr>
      <p:sp>
        <p:nvSpPr>
          <p:cNvPr id="1374" name="Google Shape;1374;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5" name="Google Shape;1375;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9753898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3"/>
        <p:cNvGrpSpPr/>
        <p:nvPr/>
      </p:nvGrpSpPr>
      <p:grpSpPr>
        <a:xfrm>
          <a:off x="0" y="0"/>
          <a:ext cx="0" cy="0"/>
          <a:chOff x="0" y="0"/>
          <a:chExt cx="0" cy="0"/>
        </a:xfrm>
      </p:grpSpPr>
      <p:sp>
        <p:nvSpPr>
          <p:cNvPr id="1374" name="Google Shape;1374;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5" name="Google Shape;1375;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27823078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3"/>
        <p:cNvGrpSpPr/>
        <p:nvPr/>
      </p:nvGrpSpPr>
      <p:grpSpPr>
        <a:xfrm>
          <a:off x="0" y="0"/>
          <a:ext cx="0" cy="0"/>
          <a:chOff x="0" y="0"/>
          <a:chExt cx="0" cy="0"/>
        </a:xfrm>
      </p:grpSpPr>
      <p:sp>
        <p:nvSpPr>
          <p:cNvPr id="1414" name="Google Shape;1414;g24b8649360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5" name="Google Shape;1415;g24b8649360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Eliana</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3"/>
        <p:cNvGrpSpPr/>
        <p:nvPr/>
      </p:nvGrpSpPr>
      <p:grpSpPr>
        <a:xfrm>
          <a:off x="0" y="0"/>
          <a:ext cx="0" cy="0"/>
          <a:chOff x="0" y="0"/>
          <a:chExt cx="0" cy="0"/>
        </a:xfrm>
      </p:grpSpPr>
      <p:sp>
        <p:nvSpPr>
          <p:cNvPr id="1374" name="Google Shape;1374;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5" name="Google Shape;1375;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25391993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3"/>
        <p:cNvGrpSpPr/>
        <p:nvPr/>
      </p:nvGrpSpPr>
      <p:grpSpPr>
        <a:xfrm>
          <a:off x="0" y="0"/>
          <a:ext cx="0" cy="0"/>
          <a:chOff x="0" y="0"/>
          <a:chExt cx="0" cy="0"/>
        </a:xfrm>
      </p:grpSpPr>
      <p:sp>
        <p:nvSpPr>
          <p:cNvPr id="1374" name="Google Shape;1374;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5" name="Google Shape;1375;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21138559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3"/>
        <p:cNvGrpSpPr/>
        <p:nvPr/>
      </p:nvGrpSpPr>
      <p:grpSpPr>
        <a:xfrm>
          <a:off x="0" y="0"/>
          <a:ext cx="0" cy="0"/>
          <a:chOff x="0" y="0"/>
          <a:chExt cx="0" cy="0"/>
        </a:xfrm>
      </p:grpSpPr>
      <p:sp>
        <p:nvSpPr>
          <p:cNvPr id="1374" name="Google Shape;1374;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5" name="Google Shape;1375;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1577476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3">
          <a:extLst>
            <a:ext uri="{FF2B5EF4-FFF2-40B4-BE49-F238E27FC236}">
              <a16:creationId xmlns:a16="http://schemas.microsoft.com/office/drawing/2014/main" id="{6D29ED96-66DA-2D80-0F65-2C9C33A77B2B}"/>
            </a:ext>
          </a:extLst>
        </p:cNvPr>
        <p:cNvGrpSpPr/>
        <p:nvPr/>
      </p:nvGrpSpPr>
      <p:grpSpPr>
        <a:xfrm>
          <a:off x="0" y="0"/>
          <a:ext cx="0" cy="0"/>
          <a:chOff x="0" y="0"/>
          <a:chExt cx="0" cy="0"/>
        </a:xfrm>
      </p:grpSpPr>
      <p:sp>
        <p:nvSpPr>
          <p:cNvPr id="1414" name="Google Shape;1414;g24b86493603_0_0:notes">
            <a:extLst>
              <a:ext uri="{FF2B5EF4-FFF2-40B4-BE49-F238E27FC236}">
                <a16:creationId xmlns:a16="http://schemas.microsoft.com/office/drawing/2014/main" id="{CDD2DC0C-374C-E707-2D58-73D7B653731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5" name="Google Shape;1415;g24b86493603_0_0:notes">
            <a:extLst>
              <a:ext uri="{FF2B5EF4-FFF2-40B4-BE49-F238E27FC236}">
                <a16:creationId xmlns:a16="http://schemas.microsoft.com/office/drawing/2014/main" id="{FBDB548B-D147-5D8B-84FF-F613C6D6301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Maria</a:t>
            </a:r>
            <a:endParaRPr lang="pt-PT"/>
          </a:p>
          <a:p>
            <a:pPr marL="0" lvl="0" indent="0" algn="l" rtl="0">
              <a:spcBef>
                <a:spcPts val="0"/>
              </a:spcBef>
              <a:spcAft>
                <a:spcPts val="0"/>
              </a:spcAft>
              <a:buNone/>
            </a:pPr>
            <a:endParaRPr lang="pt-PT"/>
          </a:p>
          <a:p>
            <a:pPr marL="0" lvl="0" indent="0" algn="l" rtl="0">
              <a:spcBef>
                <a:spcPts val="0"/>
              </a:spcBef>
              <a:spcAft>
                <a:spcPts val="0"/>
              </a:spcAft>
              <a:buNone/>
            </a:pPr>
            <a:r>
              <a:rPr lang="pt-PT"/>
              <a:t>Página 7 para a </a:t>
            </a:r>
            <a:r>
              <a:rPr lang="pt-PT" err="1"/>
              <a:t>frente</a:t>
            </a:r>
            <a:r>
              <a:rPr lang="pt-PT"/>
              <a:t> </a:t>
            </a:r>
            <a:r>
              <a:rPr lang="pt-PT" err="1"/>
              <a:t>na</a:t>
            </a:r>
            <a:r>
              <a:rPr lang="pt-PT"/>
              <a:t> </a:t>
            </a:r>
            <a:r>
              <a:rPr lang="pt-PT" err="1"/>
              <a:t>Caraterização</a:t>
            </a:r>
            <a:r>
              <a:rPr lang="pt-PT"/>
              <a:t> - </a:t>
            </a:r>
            <a:r>
              <a:rPr lang="pt-PT" err="1"/>
              <a:t>Estrutura</a:t>
            </a:r>
            <a:r>
              <a:rPr lang="pt-PT"/>
              <a:t> </a:t>
            </a:r>
            <a:r>
              <a:rPr lang="pt-PT" err="1"/>
              <a:t>Organizacional</a:t>
            </a:r>
            <a:r>
              <a:rPr lang="pt-PT"/>
              <a:t> </a:t>
            </a:r>
          </a:p>
        </p:txBody>
      </p:sp>
    </p:spTree>
    <p:extLst>
      <p:ext uri="{BB962C8B-B14F-4D97-AF65-F5344CB8AC3E}">
        <p14:creationId xmlns:p14="http://schemas.microsoft.com/office/powerpoint/2010/main" val="1971595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2">
          <a:extLst>
            <a:ext uri="{FF2B5EF4-FFF2-40B4-BE49-F238E27FC236}">
              <a16:creationId xmlns:a16="http://schemas.microsoft.com/office/drawing/2014/main" id="{F2576195-6588-5296-4B27-5A52E219F636}"/>
            </a:ext>
          </a:extLst>
        </p:cNvPr>
        <p:cNvGrpSpPr/>
        <p:nvPr/>
      </p:nvGrpSpPr>
      <p:grpSpPr>
        <a:xfrm>
          <a:off x="0" y="0"/>
          <a:ext cx="0" cy="0"/>
          <a:chOff x="0" y="0"/>
          <a:chExt cx="0" cy="0"/>
        </a:xfrm>
      </p:grpSpPr>
      <p:sp>
        <p:nvSpPr>
          <p:cNvPr id="1403" name="Google Shape;1403;g184d99d1a72_0_15:notes">
            <a:extLst>
              <a:ext uri="{FF2B5EF4-FFF2-40B4-BE49-F238E27FC236}">
                <a16:creationId xmlns:a16="http://schemas.microsoft.com/office/drawing/2014/main" id="{59450E68-93B7-60EF-C6B9-18670A822F8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4" name="Google Shape;1404;g184d99d1a72_0_15:notes">
            <a:extLst>
              <a:ext uri="{FF2B5EF4-FFF2-40B4-BE49-F238E27FC236}">
                <a16:creationId xmlns:a16="http://schemas.microsoft.com/office/drawing/2014/main" id="{FE5E202B-AE76-5A50-BE79-32213B2AE71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357336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2">
          <a:extLst>
            <a:ext uri="{FF2B5EF4-FFF2-40B4-BE49-F238E27FC236}">
              <a16:creationId xmlns:a16="http://schemas.microsoft.com/office/drawing/2014/main" id="{8B67B879-811C-2CD0-8D36-A22C7A888BA0}"/>
            </a:ext>
          </a:extLst>
        </p:cNvPr>
        <p:cNvGrpSpPr/>
        <p:nvPr/>
      </p:nvGrpSpPr>
      <p:grpSpPr>
        <a:xfrm>
          <a:off x="0" y="0"/>
          <a:ext cx="0" cy="0"/>
          <a:chOff x="0" y="0"/>
          <a:chExt cx="0" cy="0"/>
        </a:xfrm>
      </p:grpSpPr>
      <p:sp>
        <p:nvSpPr>
          <p:cNvPr id="1403" name="Google Shape;1403;g184d99d1a72_0_15:notes">
            <a:extLst>
              <a:ext uri="{FF2B5EF4-FFF2-40B4-BE49-F238E27FC236}">
                <a16:creationId xmlns:a16="http://schemas.microsoft.com/office/drawing/2014/main" id="{836548D6-5A15-5262-E384-A53C0C5D451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4" name="Google Shape;1404;g184d99d1a72_0_15:notes">
            <a:extLst>
              <a:ext uri="{FF2B5EF4-FFF2-40B4-BE49-F238E27FC236}">
                <a16:creationId xmlns:a16="http://schemas.microsoft.com/office/drawing/2014/main" id="{CBD84D2C-257E-40CD-941F-AE9D85792AE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359525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1"/>
        <p:cNvGrpSpPr/>
        <p:nvPr/>
      </p:nvGrpSpPr>
      <p:grpSpPr>
        <a:xfrm>
          <a:off x="0" y="0"/>
          <a:ext cx="0" cy="0"/>
          <a:chOff x="0" y="0"/>
          <a:chExt cx="0" cy="0"/>
        </a:xfrm>
      </p:grpSpPr>
      <p:sp>
        <p:nvSpPr>
          <p:cNvPr id="1512" name="Google Shape;1512;g24b86493603_0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3" name="Google Shape;1513;g24b86493603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2">
          <a:extLst>
            <a:ext uri="{FF2B5EF4-FFF2-40B4-BE49-F238E27FC236}">
              <a16:creationId xmlns:a16="http://schemas.microsoft.com/office/drawing/2014/main" id="{E3A56E4E-9083-5590-F070-D05C3FB0CB9D}"/>
            </a:ext>
          </a:extLst>
        </p:cNvPr>
        <p:cNvGrpSpPr/>
        <p:nvPr/>
      </p:nvGrpSpPr>
      <p:grpSpPr>
        <a:xfrm>
          <a:off x="0" y="0"/>
          <a:ext cx="0" cy="0"/>
          <a:chOff x="0" y="0"/>
          <a:chExt cx="0" cy="0"/>
        </a:xfrm>
      </p:grpSpPr>
      <p:sp>
        <p:nvSpPr>
          <p:cNvPr id="1403" name="Google Shape;1403;g184d99d1a72_0_15:notes">
            <a:extLst>
              <a:ext uri="{FF2B5EF4-FFF2-40B4-BE49-F238E27FC236}">
                <a16:creationId xmlns:a16="http://schemas.microsoft.com/office/drawing/2014/main" id="{544BC91C-4584-6B56-9343-EE00152F9B2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4" name="Google Shape;1404;g184d99d1a72_0_15:notes">
            <a:extLst>
              <a:ext uri="{FF2B5EF4-FFF2-40B4-BE49-F238E27FC236}">
                <a16:creationId xmlns:a16="http://schemas.microsoft.com/office/drawing/2014/main" id="{9295FF94-E6AA-56EB-B680-677DAFB89FC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4360737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2">
          <a:extLst>
            <a:ext uri="{FF2B5EF4-FFF2-40B4-BE49-F238E27FC236}">
              <a16:creationId xmlns:a16="http://schemas.microsoft.com/office/drawing/2014/main" id="{89D47B4A-30C3-0451-F5BE-983D2429BCCE}"/>
            </a:ext>
          </a:extLst>
        </p:cNvPr>
        <p:cNvGrpSpPr/>
        <p:nvPr/>
      </p:nvGrpSpPr>
      <p:grpSpPr>
        <a:xfrm>
          <a:off x="0" y="0"/>
          <a:ext cx="0" cy="0"/>
          <a:chOff x="0" y="0"/>
          <a:chExt cx="0" cy="0"/>
        </a:xfrm>
      </p:grpSpPr>
      <p:sp>
        <p:nvSpPr>
          <p:cNvPr id="1403" name="Google Shape;1403;g184d99d1a72_0_15:notes">
            <a:extLst>
              <a:ext uri="{FF2B5EF4-FFF2-40B4-BE49-F238E27FC236}">
                <a16:creationId xmlns:a16="http://schemas.microsoft.com/office/drawing/2014/main" id="{E6BBE44C-AD8A-D8C6-5B02-13AE70BB105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4" name="Google Shape;1404;g184d99d1a72_0_15:notes">
            <a:extLst>
              <a:ext uri="{FF2B5EF4-FFF2-40B4-BE49-F238E27FC236}">
                <a16:creationId xmlns:a16="http://schemas.microsoft.com/office/drawing/2014/main" id="{716D3A62-1D23-19CC-0F3B-3B584F37F8C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840846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2">
          <a:extLst>
            <a:ext uri="{FF2B5EF4-FFF2-40B4-BE49-F238E27FC236}">
              <a16:creationId xmlns:a16="http://schemas.microsoft.com/office/drawing/2014/main" id="{5700F92A-8C75-2393-EBA8-67AB87F4B66F}"/>
            </a:ext>
          </a:extLst>
        </p:cNvPr>
        <p:cNvGrpSpPr/>
        <p:nvPr/>
      </p:nvGrpSpPr>
      <p:grpSpPr>
        <a:xfrm>
          <a:off x="0" y="0"/>
          <a:ext cx="0" cy="0"/>
          <a:chOff x="0" y="0"/>
          <a:chExt cx="0" cy="0"/>
        </a:xfrm>
      </p:grpSpPr>
      <p:sp>
        <p:nvSpPr>
          <p:cNvPr id="1403" name="Google Shape;1403;g184d99d1a72_0_15:notes">
            <a:extLst>
              <a:ext uri="{FF2B5EF4-FFF2-40B4-BE49-F238E27FC236}">
                <a16:creationId xmlns:a16="http://schemas.microsoft.com/office/drawing/2014/main" id="{AA7205D5-417A-0934-B93C-CE1C01D3D45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4" name="Google Shape;1404;g184d99d1a72_0_15:notes">
            <a:extLst>
              <a:ext uri="{FF2B5EF4-FFF2-40B4-BE49-F238E27FC236}">
                <a16:creationId xmlns:a16="http://schemas.microsoft.com/office/drawing/2014/main" id="{52E1ABDF-692C-9661-FE9F-A89F9C78732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pt-PT" sz="1100" kern="100">
              <a:effectLst/>
              <a:latin typeface="Aptos" panose="020B0004020202020204" pitchFamily="34" charset="0"/>
              <a:ea typeface="Aptos" panose="020B00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pt-PT" sz="1100" kern="100">
                <a:effectLst/>
                <a:latin typeface="Aptos" panose="020B0004020202020204" pitchFamily="34" charset="0"/>
                <a:ea typeface="Aptos" panose="020B0004020202020204" pitchFamily="34" charset="0"/>
                <a:cs typeface="Arial" panose="020B0604020202020204" pitchFamily="34" charset="0"/>
              </a:rPr>
              <a:t>Os </a:t>
            </a:r>
            <a:r>
              <a:rPr lang="pt-PT" sz="1100" i="1" kern="100">
                <a:effectLst/>
                <a:latin typeface="Aptos" panose="020B0004020202020204" pitchFamily="34" charset="0"/>
                <a:ea typeface="Aptos" panose="020B0004020202020204" pitchFamily="34" charset="0"/>
                <a:cs typeface="Arial" panose="020B0604020202020204" pitchFamily="34" charset="0"/>
              </a:rPr>
              <a:t>Data </a:t>
            </a:r>
            <a:r>
              <a:rPr lang="pt-PT" sz="1100" i="1" kern="100" err="1">
                <a:effectLst/>
                <a:latin typeface="Aptos" panose="020B0004020202020204" pitchFamily="34" charset="0"/>
                <a:ea typeface="Aptos" panose="020B0004020202020204" pitchFamily="34" charset="0"/>
                <a:cs typeface="Arial" panose="020B0604020202020204" pitchFamily="34" charset="0"/>
              </a:rPr>
              <a:t>Owners</a:t>
            </a:r>
            <a:r>
              <a:rPr lang="pt-PT" sz="1100" kern="100">
                <a:effectLst/>
                <a:latin typeface="Aptos" panose="020B0004020202020204" pitchFamily="34" charset="0"/>
                <a:ea typeface="Aptos" panose="020B0004020202020204" pitchFamily="34" charset="0"/>
                <a:cs typeface="Arial" panose="020B0604020202020204" pitchFamily="34" charset="0"/>
              </a:rPr>
              <a:t> são responsáveis pela gestão geral dos dados dentro da organização, garantindo que os dados sejam utilizados de forma estratégica e que cumpram os requisitos de negócios e regulatórios.</a:t>
            </a:r>
          </a:p>
          <a:p>
            <a:pPr marL="0" lvl="0" indent="0" algn="l" rtl="0">
              <a:spcBef>
                <a:spcPts val="0"/>
              </a:spcBef>
              <a:spcAft>
                <a:spcPts val="0"/>
              </a:spcAft>
              <a:buNone/>
            </a:pPr>
            <a:endParaRPr lang="pt-PT"/>
          </a:p>
        </p:txBody>
      </p:sp>
    </p:spTree>
    <p:extLst>
      <p:ext uri="{BB962C8B-B14F-4D97-AF65-F5344CB8AC3E}">
        <p14:creationId xmlns:p14="http://schemas.microsoft.com/office/powerpoint/2010/main" val="362095078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2">
          <a:extLst>
            <a:ext uri="{FF2B5EF4-FFF2-40B4-BE49-F238E27FC236}">
              <a16:creationId xmlns:a16="http://schemas.microsoft.com/office/drawing/2014/main" id="{37F66ACA-5A2E-90AE-C8F2-F34BC8322DF9}"/>
            </a:ext>
          </a:extLst>
        </p:cNvPr>
        <p:cNvGrpSpPr/>
        <p:nvPr/>
      </p:nvGrpSpPr>
      <p:grpSpPr>
        <a:xfrm>
          <a:off x="0" y="0"/>
          <a:ext cx="0" cy="0"/>
          <a:chOff x="0" y="0"/>
          <a:chExt cx="0" cy="0"/>
        </a:xfrm>
      </p:grpSpPr>
      <p:sp>
        <p:nvSpPr>
          <p:cNvPr id="1403" name="Google Shape;1403;g184d99d1a72_0_15:notes">
            <a:extLst>
              <a:ext uri="{FF2B5EF4-FFF2-40B4-BE49-F238E27FC236}">
                <a16:creationId xmlns:a16="http://schemas.microsoft.com/office/drawing/2014/main" id="{C93A048F-CA5A-AC5B-2DE3-DD5B3497BF5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4" name="Google Shape;1404;g184d99d1a72_0_15:notes">
            <a:extLst>
              <a:ext uri="{FF2B5EF4-FFF2-40B4-BE49-F238E27FC236}">
                <a16:creationId xmlns:a16="http://schemas.microsoft.com/office/drawing/2014/main" id="{0C7096F7-9DA4-2C47-A22A-8AB5BFC4B12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pt-PT" sz="1800" kern="100">
              <a:effectLst/>
              <a:latin typeface="Aptos" panose="020B0004020202020204" pitchFamily="34" charset="0"/>
              <a:ea typeface="Aptos" panose="020B00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pt-PT" sz="1800" kern="100">
                <a:effectLst/>
                <a:latin typeface="Aptos" panose="020B0004020202020204" pitchFamily="34" charset="0"/>
                <a:ea typeface="Aptos" panose="020B0004020202020204" pitchFamily="34" charset="0"/>
                <a:cs typeface="Arial" panose="020B0604020202020204" pitchFamily="34" charset="0"/>
              </a:rPr>
              <a:t>Os </a:t>
            </a:r>
            <a:r>
              <a:rPr lang="pt-PT" sz="1800" i="1" kern="100">
                <a:effectLst/>
                <a:latin typeface="Aptos" panose="020B0004020202020204" pitchFamily="34" charset="0"/>
                <a:ea typeface="Aptos" panose="020B0004020202020204" pitchFamily="34" charset="0"/>
                <a:cs typeface="Arial" panose="020B0604020202020204" pitchFamily="34" charset="0"/>
              </a:rPr>
              <a:t>Data </a:t>
            </a:r>
            <a:r>
              <a:rPr lang="pt-PT" sz="1800" i="1" kern="100" err="1">
                <a:effectLst/>
                <a:latin typeface="Aptos" panose="020B0004020202020204" pitchFamily="34" charset="0"/>
                <a:ea typeface="Aptos" panose="020B0004020202020204" pitchFamily="34" charset="0"/>
                <a:cs typeface="Arial" panose="020B0604020202020204" pitchFamily="34" charset="0"/>
              </a:rPr>
              <a:t>Stewards</a:t>
            </a:r>
            <a:r>
              <a:rPr lang="pt-PT" sz="1800" kern="100">
                <a:effectLst/>
                <a:latin typeface="Aptos" panose="020B0004020202020204" pitchFamily="34" charset="0"/>
                <a:ea typeface="Aptos" panose="020B0004020202020204" pitchFamily="34" charset="0"/>
                <a:cs typeface="Arial" panose="020B0604020202020204" pitchFamily="34" charset="0"/>
              </a:rPr>
              <a:t> são os responsáveis pela administração e governança diária dos dados, garantindo a qualidade, integridade e conformidade dos dados de acordo com as políticas internas e regulatórias.</a:t>
            </a:r>
            <a:endParaRPr lang="en-GB"/>
          </a:p>
          <a:p>
            <a:pPr marL="0" lvl="0" indent="0" algn="l" rtl="0">
              <a:spcBef>
                <a:spcPts val="0"/>
              </a:spcBef>
              <a:spcAft>
                <a:spcPts val="0"/>
              </a:spcAft>
              <a:buNone/>
            </a:pPr>
            <a:endParaRPr lang="en-GB"/>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pt-PT" sz="1800" kern="100">
                <a:effectLst/>
                <a:latin typeface="Aptos" panose="020B0004020202020204" pitchFamily="34" charset="0"/>
                <a:ea typeface="Aptos" panose="020B0004020202020204" pitchFamily="34" charset="0"/>
                <a:cs typeface="Arial" panose="020B0604020202020204" pitchFamily="34" charset="0"/>
              </a:rPr>
              <a:t>Os </a:t>
            </a:r>
            <a:r>
              <a:rPr lang="pt-PT" sz="1800" i="1" kern="100">
                <a:effectLst/>
                <a:latin typeface="Aptos" panose="020B0004020202020204" pitchFamily="34" charset="0"/>
                <a:ea typeface="Aptos" panose="020B0004020202020204" pitchFamily="34" charset="0"/>
                <a:cs typeface="Arial" panose="020B0604020202020204" pitchFamily="34" charset="0"/>
              </a:rPr>
              <a:t>Data </a:t>
            </a:r>
            <a:r>
              <a:rPr lang="pt-PT" sz="1800" i="1" kern="100" err="1">
                <a:effectLst/>
                <a:latin typeface="Aptos" panose="020B0004020202020204" pitchFamily="34" charset="0"/>
                <a:ea typeface="Aptos" panose="020B0004020202020204" pitchFamily="34" charset="0"/>
                <a:cs typeface="Arial" panose="020B0604020202020204" pitchFamily="34" charset="0"/>
              </a:rPr>
              <a:t>Custodians</a:t>
            </a:r>
            <a:r>
              <a:rPr lang="pt-PT" sz="1800" kern="100">
                <a:effectLst/>
                <a:latin typeface="Aptos" panose="020B0004020202020204" pitchFamily="34" charset="0"/>
                <a:ea typeface="Aptos" panose="020B0004020202020204" pitchFamily="34" charset="0"/>
                <a:cs typeface="Arial" panose="020B0604020202020204" pitchFamily="34" charset="0"/>
              </a:rPr>
              <a:t> são responsáveis pelo armazenamento, manutenção e proteção dos dados em sistemas e infraestruturas tecnológicas. Eles têm um papel operacional e de suporte técnico, garantindo que os dados sejam mantidos de acordo com os requisitos organizacionais e regulatórios.</a:t>
            </a:r>
            <a:endParaRPr lang="en-GB" sz="1800" kern="100">
              <a:effectLst/>
              <a:latin typeface="Aptos" panose="020B0004020202020204" pitchFamily="34" charset="0"/>
              <a:ea typeface="Aptos" panose="020B0004020202020204" pitchFamily="34" charset="0"/>
              <a:cs typeface="Arial" panose="020B0604020202020204" pitchFamily="34" charset="0"/>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345776625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2">
          <a:extLst>
            <a:ext uri="{FF2B5EF4-FFF2-40B4-BE49-F238E27FC236}">
              <a16:creationId xmlns:a16="http://schemas.microsoft.com/office/drawing/2014/main" id="{F84933EC-430C-3A4E-A01F-9B4DE7DF8659}"/>
            </a:ext>
          </a:extLst>
        </p:cNvPr>
        <p:cNvGrpSpPr/>
        <p:nvPr/>
      </p:nvGrpSpPr>
      <p:grpSpPr>
        <a:xfrm>
          <a:off x="0" y="0"/>
          <a:ext cx="0" cy="0"/>
          <a:chOff x="0" y="0"/>
          <a:chExt cx="0" cy="0"/>
        </a:xfrm>
      </p:grpSpPr>
      <p:sp>
        <p:nvSpPr>
          <p:cNvPr id="1403" name="Google Shape;1403;g184d99d1a72_0_15:notes">
            <a:extLst>
              <a:ext uri="{FF2B5EF4-FFF2-40B4-BE49-F238E27FC236}">
                <a16:creationId xmlns:a16="http://schemas.microsoft.com/office/drawing/2014/main" id="{10181E8A-543C-19E7-3576-696E0BD7BC1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4" name="Google Shape;1404;g184d99d1a72_0_15:notes">
            <a:extLst>
              <a:ext uri="{FF2B5EF4-FFF2-40B4-BE49-F238E27FC236}">
                <a16:creationId xmlns:a16="http://schemas.microsoft.com/office/drawing/2014/main" id="{82A12C7E-04C3-05EC-9330-D29D3245A85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err="1"/>
              <a:t>Papéis</a:t>
            </a:r>
            <a:r>
              <a:rPr lang="en-GB"/>
              <a:t>:</a:t>
            </a:r>
          </a:p>
          <a:p>
            <a:pPr marL="0" lvl="0" indent="0" algn="l" rtl="0">
              <a:spcBef>
                <a:spcPts val="0"/>
              </a:spcBef>
              <a:spcAft>
                <a:spcPts val="0"/>
              </a:spcAft>
              <a:buNone/>
            </a:pPr>
            <a:r>
              <a:rPr lang="en-GB"/>
              <a:t>R – Responsible for doing</a:t>
            </a:r>
          </a:p>
          <a:p>
            <a:pPr marL="0" lvl="0" indent="0" algn="l" rtl="0">
              <a:spcBef>
                <a:spcPts val="0"/>
              </a:spcBef>
              <a:spcAft>
                <a:spcPts val="0"/>
              </a:spcAft>
              <a:buNone/>
            </a:pPr>
            <a:r>
              <a:rPr lang="en-GB"/>
              <a:t>A – Accountable for decisions or delegations</a:t>
            </a:r>
          </a:p>
          <a:p>
            <a:pPr marL="0" lvl="0" indent="0" algn="l" rtl="0">
              <a:spcBef>
                <a:spcPts val="0"/>
              </a:spcBef>
              <a:spcAft>
                <a:spcPts val="0"/>
              </a:spcAft>
              <a:buNone/>
            </a:pPr>
            <a:r>
              <a:rPr lang="en-GB"/>
              <a:t>C – Consult before decision</a:t>
            </a:r>
          </a:p>
          <a:p>
            <a:pPr marL="0" lvl="0" indent="0" algn="l" rtl="0">
              <a:spcBef>
                <a:spcPts val="0"/>
              </a:spcBef>
              <a:spcAft>
                <a:spcPts val="0"/>
              </a:spcAft>
              <a:buNone/>
            </a:pPr>
            <a:r>
              <a:rPr lang="en-GB"/>
              <a:t>I – Needs to be informed</a:t>
            </a:r>
          </a:p>
          <a:p>
            <a:pPr marL="0" lvl="0" indent="0" algn="l" rtl="0">
              <a:spcBef>
                <a:spcPts val="0"/>
              </a:spcBef>
              <a:spcAft>
                <a:spcPts val="0"/>
              </a:spcAft>
              <a:buNone/>
            </a:pPr>
            <a:endParaRPr lang="en-GB"/>
          </a:p>
          <a:p>
            <a:pPr marL="0" lvl="0" indent="0" algn="l" rtl="0">
              <a:spcBef>
                <a:spcPts val="0"/>
              </a:spcBef>
              <a:spcAft>
                <a:spcPts val="0"/>
              </a:spcAft>
              <a:buNone/>
            </a:pPr>
            <a:r>
              <a:rPr lang="en-GB" err="1"/>
              <a:t>Planear</a:t>
            </a:r>
            <a:r>
              <a:rPr lang="en-GB"/>
              <a:t> – 360 </a:t>
            </a:r>
            <a:r>
              <a:rPr lang="en-GB" err="1"/>
              <a:t>graus</a:t>
            </a:r>
            <a:r>
              <a:rPr lang="en-GB"/>
              <a:t>, </a:t>
            </a:r>
            <a:r>
              <a:rPr lang="en-GB" err="1"/>
              <a:t>Responsabilidade</a:t>
            </a:r>
            <a:r>
              <a:rPr lang="en-GB"/>
              <a:t> da </a:t>
            </a:r>
            <a:r>
              <a:rPr lang="en-GB" err="1"/>
              <a:t>diretoria</a:t>
            </a:r>
            <a:r>
              <a:rPr lang="en-GB"/>
              <a:t> de Marketing; accountability do chief data officer</a:t>
            </a:r>
          </a:p>
          <a:p>
            <a:pPr marL="0" lvl="0" indent="0" algn="l" rtl="0">
              <a:spcBef>
                <a:spcPts val="0"/>
              </a:spcBef>
              <a:spcAft>
                <a:spcPts val="0"/>
              </a:spcAft>
              <a:buNone/>
            </a:pPr>
            <a:r>
              <a:rPr lang="en-GB" err="1"/>
              <a:t>Tambem</a:t>
            </a:r>
            <a:r>
              <a:rPr lang="en-GB"/>
              <a:t> </a:t>
            </a:r>
            <a:r>
              <a:rPr lang="en-GB" err="1"/>
              <a:t>definimos</a:t>
            </a:r>
            <a:r>
              <a:rPr lang="en-GB"/>
              <a:t> que a CEO (Matilde Santos) </a:t>
            </a:r>
            <a:r>
              <a:rPr lang="en-GB" err="1"/>
              <a:t>tem</a:t>
            </a:r>
            <a:r>
              <a:rPr lang="en-GB"/>
              <a:t> de ser sempre </a:t>
            </a:r>
            <a:r>
              <a:rPr lang="en-GB" err="1"/>
              <a:t>consultada</a:t>
            </a:r>
            <a:r>
              <a:rPr lang="en-GB"/>
              <a:t> antes da </a:t>
            </a:r>
            <a:r>
              <a:rPr lang="en-GB" err="1"/>
              <a:t>decisão</a:t>
            </a:r>
            <a:r>
              <a:rPr lang="en-GB"/>
              <a:t> final</a:t>
            </a:r>
          </a:p>
          <a:p>
            <a:pPr marL="0" lvl="0" indent="0" algn="l" rtl="0">
              <a:spcBef>
                <a:spcPts val="0"/>
              </a:spcBef>
              <a:spcAft>
                <a:spcPts val="0"/>
              </a:spcAft>
              <a:buNone/>
            </a:pPr>
            <a:endParaRPr lang="en-GB"/>
          </a:p>
          <a:p>
            <a:pPr marL="0" lvl="0" indent="0" algn="l" rtl="0">
              <a:spcBef>
                <a:spcPts val="0"/>
              </a:spcBef>
              <a:spcAft>
                <a:spcPts val="0"/>
              </a:spcAft>
              <a:buNone/>
            </a:pPr>
            <a:r>
              <a:rPr lang="en-GB"/>
              <a:t>Na </a:t>
            </a:r>
            <a:r>
              <a:rPr lang="en-GB" err="1"/>
              <a:t>parte</a:t>
            </a:r>
            <a:r>
              <a:rPr lang="en-GB"/>
              <a:t> do </a:t>
            </a:r>
            <a:r>
              <a:rPr lang="en-GB" err="1"/>
              <a:t>Definir</a:t>
            </a:r>
            <a:r>
              <a:rPr lang="en-GB"/>
              <a:t>, </a:t>
            </a:r>
            <a:r>
              <a:rPr lang="en-GB" err="1"/>
              <a:t>Definir</a:t>
            </a:r>
            <a:r>
              <a:rPr lang="en-GB"/>
              <a:t> </a:t>
            </a:r>
            <a:r>
              <a:rPr lang="en-GB" err="1"/>
              <a:t>politicas</a:t>
            </a:r>
            <a:r>
              <a:rPr lang="en-GB"/>
              <a:t>…RGPD </a:t>
            </a:r>
            <a:r>
              <a:rPr lang="en-GB" err="1"/>
              <a:t>em</a:t>
            </a:r>
            <a:r>
              <a:rPr lang="en-GB"/>
              <a:t> que a </a:t>
            </a:r>
            <a:r>
              <a:rPr lang="en-GB" err="1"/>
              <a:t>responsabilidade</a:t>
            </a:r>
            <a:r>
              <a:rPr lang="en-GB"/>
              <a:t> é do Dr- Manuel Silva CISO (Chief Information Security Officer)</a:t>
            </a:r>
          </a:p>
          <a:p>
            <a:pPr marL="0" lvl="0" indent="0" algn="l" rtl="0">
              <a:spcBef>
                <a:spcPts val="0"/>
              </a:spcBef>
              <a:spcAft>
                <a:spcPts val="0"/>
              </a:spcAft>
              <a:buNone/>
            </a:pPr>
            <a:endParaRPr lang="en-GB"/>
          </a:p>
          <a:p>
            <a:pPr marL="0" lvl="0" indent="0" algn="l" rtl="0">
              <a:spcBef>
                <a:spcPts val="0"/>
              </a:spcBef>
              <a:spcAft>
                <a:spcPts val="0"/>
              </a:spcAft>
              <a:buNone/>
            </a:pPr>
            <a:r>
              <a:rPr lang="en-GB"/>
              <a:t>Na </a:t>
            </a:r>
            <a:r>
              <a:rPr lang="en-GB" err="1"/>
              <a:t>fase</a:t>
            </a:r>
            <a:r>
              <a:rPr lang="en-GB"/>
              <a:t> </a:t>
            </a:r>
            <a:r>
              <a:rPr lang="en-GB" err="1"/>
              <a:t>Implementar</a:t>
            </a:r>
            <a:r>
              <a:rPr lang="en-GB"/>
              <a:t>, </a:t>
            </a:r>
            <a:r>
              <a:rPr lang="en-GB" err="1"/>
              <a:t>Criar</a:t>
            </a:r>
            <a:r>
              <a:rPr lang="en-GB"/>
              <a:t> </a:t>
            </a:r>
            <a:r>
              <a:rPr lang="en-GB" err="1"/>
              <a:t>processos</a:t>
            </a:r>
            <a:r>
              <a:rPr lang="en-GB"/>
              <a:t> </a:t>
            </a:r>
            <a:r>
              <a:rPr lang="en-GB" err="1"/>
              <a:t>uniformizados</a:t>
            </a:r>
            <a:r>
              <a:rPr lang="en-GB"/>
              <a:t> de </a:t>
            </a:r>
            <a:r>
              <a:rPr lang="en-GB" err="1"/>
              <a:t>integraçao</a:t>
            </a:r>
            <a:r>
              <a:rPr lang="en-GB"/>
              <a:t> e de </a:t>
            </a:r>
            <a:r>
              <a:rPr lang="en-GB" err="1"/>
              <a:t>duplicaçao</a:t>
            </a:r>
            <a:r>
              <a:rPr lang="en-GB"/>
              <a:t> dos dados dos clients , a </a:t>
            </a:r>
            <a:r>
              <a:rPr lang="en-GB" err="1"/>
              <a:t>responsabilidade</a:t>
            </a:r>
            <a:r>
              <a:rPr lang="en-GB"/>
              <a:t> é da Sofia Texeira, </a:t>
            </a:r>
            <a:r>
              <a:rPr lang="en-GB" err="1"/>
              <a:t>uma</a:t>
            </a:r>
            <a:r>
              <a:rPr lang="en-GB"/>
              <a:t> </a:t>
            </a:r>
            <a:r>
              <a:rPr lang="en-GB" err="1"/>
              <a:t>vez</a:t>
            </a:r>
            <a:r>
              <a:rPr lang="en-GB"/>
              <a:t> que é a SYSDBA(</a:t>
            </a:r>
            <a:r>
              <a:rPr lang="en-GB" b="0" i="0">
                <a:solidFill>
                  <a:srgbClr val="040C28"/>
                </a:solidFill>
                <a:effectLst/>
                <a:latin typeface="Google Sans"/>
              </a:rPr>
              <a:t>database system administrator), </a:t>
            </a:r>
            <a:r>
              <a:rPr lang="en-GB" b="0" i="0" err="1">
                <a:solidFill>
                  <a:srgbClr val="040C28"/>
                </a:solidFill>
                <a:effectLst/>
                <a:latin typeface="Google Sans"/>
              </a:rPr>
              <a:t>ou</a:t>
            </a:r>
            <a:r>
              <a:rPr lang="en-GB" b="0" i="0">
                <a:solidFill>
                  <a:srgbClr val="040C28"/>
                </a:solidFill>
                <a:effectLst/>
                <a:latin typeface="Google Sans"/>
              </a:rPr>
              <a:t> </a:t>
            </a:r>
            <a:r>
              <a:rPr lang="en-GB" b="0" i="0" err="1">
                <a:solidFill>
                  <a:srgbClr val="040C28"/>
                </a:solidFill>
                <a:effectLst/>
                <a:latin typeface="Google Sans"/>
              </a:rPr>
              <a:t>seja</a:t>
            </a:r>
            <a:r>
              <a:rPr lang="en-GB" b="0" i="0">
                <a:solidFill>
                  <a:srgbClr val="040C28"/>
                </a:solidFill>
                <a:effectLst/>
                <a:latin typeface="Google Sans"/>
              </a:rPr>
              <a:t>, </a:t>
            </a:r>
            <a:r>
              <a:rPr lang="en-GB"/>
              <a:t> </a:t>
            </a:r>
            <a:r>
              <a:rPr lang="en-GB" err="1"/>
              <a:t>responsavel</a:t>
            </a:r>
            <a:r>
              <a:rPr lang="en-GB"/>
              <a:t> pela </a:t>
            </a:r>
            <a:r>
              <a:rPr lang="pt-BR"/>
              <a:t>gestão das bases de dados e que assegura a integridade e segurança dos dados</a:t>
            </a:r>
          </a:p>
          <a:p>
            <a:pPr marL="0" lvl="0" indent="0" algn="l" rtl="0">
              <a:spcBef>
                <a:spcPts val="0"/>
              </a:spcBef>
              <a:spcAft>
                <a:spcPts val="0"/>
              </a:spcAft>
              <a:buNone/>
            </a:pPr>
            <a:endParaRPr lang="en-GB"/>
          </a:p>
          <a:p>
            <a:pPr marL="0" lvl="0" indent="0" algn="l" rtl="0">
              <a:spcBef>
                <a:spcPts val="0"/>
              </a:spcBef>
              <a:spcAft>
                <a:spcPts val="0"/>
              </a:spcAft>
              <a:buNone/>
            </a:pPr>
            <a:r>
              <a:rPr lang="en-GB"/>
              <a:t>E </a:t>
            </a:r>
            <a:r>
              <a:rPr lang="en-GB" err="1"/>
              <a:t>por</a:t>
            </a:r>
            <a:r>
              <a:rPr lang="en-GB"/>
              <a:t> </a:t>
            </a:r>
            <a:r>
              <a:rPr lang="en-GB" err="1"/>
              <a:t>fim</a:t>
            </a:r>
            <a:r>
              <a:rPr lang="en-GB"/>
              <a:t>, no </a:t>
            </a:r>
            <a:r>
              <a:rPr lang="en-GB" err="1"/>
              <a:t>Manter</a:t>
            </a:r>
            <a:r>
              <a:rPr lang="en-GB"/>
              <a:t>, </a:t>
            </a:r>
            <a:r>
              <a:rPr lang="en-GB" err="1"/>
              <a:t>temos</a:t>
            </a:r>
            <a:r>
              <a:rPr lang="en-GB"/>
              <a:t> </a:t>
            </a:r>
            <a:r>
              <a:rPr lang="en-GB" err="1"/>
              <a:t>por</a:t>
            </a:r>
            <a:r>
              <a:rPr lang="en-GB"/>
              <a:t> </a:t>
            </a:r>
            <a:r>
              <a:rPr lang="en-GB" err="1"/>
              <a:t>exemplo</a:t>
            </a:r>
            <a:r>
              <a:rPr lang="en-GB"/>
              <a:t> a </a:t>
            </a:r>
            <a:r>
              <a:rPr lang="en-GB" err="1"/>
              <a:t>realização</a:t>
            </a:r>
            <a:r>
              <a:rPr lang="en-GB"/>
              <a:t> de </a:t>
            </a:r>
            <a:r>
              <a:rPr lang="en-GB" err="1"/>
              <a:t>auditorias</a:t>
            </a:r>
            <a:r>
              <a:rPr lang="en-GB"/>
              <a:t> </a:t>
            </a:r>
            <a:r>
              <a:rPr lang="en-GB" err="1"/>
              <a:t>regulares</a:t>
            </a:r>
            <a:r>
              <a:rPr lang="en-GB"/>
              <a:t> e </a:t>
            </a:r>
            <a:r>
              <a:rPr lang="en-GB" err="1"/>
              <a:t>ajustes</a:t>
            </a:r>
            <a:r>
              <a:rPr lang="en-GB"/>
              <a:t> </a:t>
            </a:r>
            <a:r>
              <a:rPr lang="en-GB" err="1"/>
              <a:t>contnuos</a:t>
            </a:r>
            <a:r>
              <a:rPr lang="en-GB"/>
              <a:t> para </a:t>
            </a:r>
            <a:r>
              <a:rPr lang="en-GB" err="1"/>
              <a:t>garantir</a:t>
            </a:r>
            <a:r>
              <a:rPr lang="en-GB"/>
              <a:t> que a Plataforma </a:t>
            </a:r>
            <a:r>
              <a:rPr lang="en-GB" err="1"/>
              <a:t>atenda</a:t>
            </a:r>
            <a:r>
              <a:rPr lang="en-GB"/>
              <a:t> </a:t>
            </a:r>
            <a:r>
              <a:rPr lang="en-GB" err="1"/>
              <a:t>às</a:t>
            </a:r>
            <a:r>
              <a:rPr lang="en-GB"/>
              <a:t> </a:t>
            </a:r>
            <a:r>
              <a:rPr lang="en-GB" err="1"/>
              <a:t>necessidades</a:t>
            </a:r>
            <a:r>
              <a:rPr lang="en-GB"/>
              <a:t> do banco a </a:t>
            </a:r>
            <a:r>
              <a:rPr lang="en-GB" err="1"/>
              <a:t>longo</a:t>
            </a:r>
            <a:r>
              <a:rPr lang="en-GB"/>
              <a:t> </a:t>
            </a:r>
            <a:r>
              <a:rPr lang="en-GB" err="1"/>
              <a:t>prazo</a:t>
            </a:r>
            <a:r>
              <a:rPr lang="en-GB"/>
              <a:t> que é da </a:t>
            </a:r>
            <a:r>
              <a:rPr lang="en-GB" err="1"/>
              <a:t>responsabilidade</a:t>
            </a:r>
            <a:r>
              <a:rPr lang="en-GB"/>
              <a:t> do data steward </a:t>
            </a:r>
            <a:endParaRPr lang="pt-BR"/>
          </a:p>
        </p:txBody>
      </p:sp>
    </p:spTree>
    <p:extLst>
      <p:ext uri="{BB962C8B-B14F-4D97-AF65-F5344CB8AC3E}">
        <p14:creationId xmlns:p14="http://schemas.microsoft.com/office/powerpoint/2010/main" val="20111986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3">
          <a:extLst>
            <a:ext uri="{FF2B5EF4-FFF2-40B4-BE49-F238E27FC236}">
              <a16:creationId xmlns:a16="http://schemas.microsoft.com/office/drawing/2014/main" id="{2F87B038-A6FF-69EE-652F-63B33049EE2C}"/>
            </a:ext>
          </a:extLst>
        </p:cNvPr>
        <p:cNvGrpSpPr/>
        <p:nvPr/>
      </p:nvGrpSpPr>
      <p:grpSpPr>
        <a:xfrm>
          <a:off x="0" y="0"/>
          <a:ext cx="0" cy="0"/>
          <a:chOff x="0" y="0"/>
          <a:chExt cx="0" cy="0"/>
        </a:xfrm>
      </p:grpSpPr>
      <p:sp>
        <p:nvSpPr>
          <p:cNvPr id="1414" name="Google Shape;1414;g24b86493603_0_0:notes">
            <a:extLst>
              <a:ext uri="{FF2B5EF4-FFF2-40B4-BE49-F238E27FC236}">
                <a16:creationId xmlns:a16="http://schemas.microsoft.com/office/drawing/2014/main" id="{BFC1CE94-BB29-3B77-9CAF-8C8B4DAD73D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5" name="Google Shape;1415;g24b86493603_0_0:notes">
            <a:extLst>
              <a:ext uri="{FF2B5EF4-FFF2-40B4-BE49-F238E27FC236}">
                <a16:creationId xmlns:a16="http://schemas.microsoft.com/office/drawing/2014/main" id="{3A014B6B-8D94-E1F5-EA31-3B117EE4648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Jéssica</a:t>
            </a:r>
          </a:p>
          <a:p>
            <a:pPr marL="0" lvl="0" indent="0" algn="l" rtl="0">
              <a:spcBef>
                <a:spcPts val="0"/>
              </a:spcBef>
              <a:spcAft>
                <a:spcPts val="0"/>
              </a:spcAft>
              <a:buNone/>
            </a:pPr>
            <a:r>
              <a:rPr lang="pt-PT"/>
              <a:t>A implementação do PGSD é uma etapa crítica do nosso projeto. Onde iremos apresentar os três pilares principais: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pt-PT"/>
              <a:t>o </a:t>
            </a:r>
            <a:r>
              <a:rPr lang="pt-PT" err="1"/>
              <a:t>roadmap</a:t>
            </a:r>
            <a:endParaRPr lang="pt-PT"/>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pt-PT"/>
              <a:t>a gestão de mudança</a:t>
            </a:r>
          </a:p>
        </p:txBody>
      </p:sp>
    </p:spTree>
    <p:extLst>
      <p:ext uri="{BB962C8B-B14F-4D97-AF65-F5344CB8AC3E}">
        <p14:creationId xmlns:p14="http://schemas.microsoft.com/office/powerpoint/2010/main" val="32430375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2">
          <a:extLst>
            <a:ext uri="{FF2B5EF4-FFF2-40B4-BE49-F238E27FC236}">
              <a16:creationId xmlns:a16="http://schemas.microsoft.com/office/drawing/2014/main" id="{6F7351B3-0DDA-4131-C1E0-F90DA5959501}"/>
            </a:ext>
          </a:extLst>
        </p:cNvPr>
        <p:cNvGrpSpPr/>
        <p:nvPr/>
      </p:nvGrpSpPr>
      <p:grpSpPr>
        <a:xfrm>
          <a:off x="0" y="0"/>
          <a:ext cx="0" cy="0"/>
          <a:chOff x="0" y="0"/>
          <a:chExt cx="0" cy="0"/>
        </a:xfrm>
      </p:grpSpPr>
      <p:sp>
        <p:nvSpPr>
          <p:cNvPr id="1403" name="Google Shape;1403;g184d99d1a72_0_15:notes">
            <a:extLst>
              <a:ext uri="{FF2B5EF4-FFF2-40B4-BE49-F238E27FC236}">
                <a16:creationId xmlns:a16="http://schemas.microsoft.com/office/drawing/2014/main" id="{43A7D896-9F87-ED40-D401-8352E57978A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4" name="Google Shape;1404;g184d99d1a72_0_15:notes">
            <a:extLst>
              <a:ext uri="{FF2B5EF4-FFF2-40B4-BE49-F238E27FC236}">
                <a16:creationId xmlns:a16="http://schemas.microsoft.com/office/drawing/2014/main" id="{0B99DA17-EB19-96BB-218E-AC8A9655C6F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a:t>No curto prazo, começamos com a criação do Comité de Governança de Dados e a implementação de políticas de segurança alinhadas ao RGPD</a:t>
            </a:r>
            <a:endParaRPr/>
          </a:p>
        </p:txBody>
      </p:sp>
    </p:spTree>
    <p:extLst>
      <p:ext uri="{BB962C8B-B14F-4D97-AF65-F5344CB8AC3E}">
        <p14:creationId xmlns:p14="http://schemas.microsoft.com/office/powerpoint/2010/main" val="278538454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2">
          <a:extLst>
            <a:ext uri="{FF2B5EF4-FFF2-40B4-BE49-F238E27FC236}">
              <a16:creationId xmlns:a16="http://schemas.microsoft.com/office/drawing/2014/main" id="{08359D97-D2AC-567A-893A-2E98C01A45F8}"/>
            </a:ext>
          </a:extLst>
        </p:cNvPr>
        <p:cNvGrpSpPr/>
        <p:nvPr/>
      </p:nvGrpSpPr>
      <p:grpSpPr>
        <a:xfrm>
          <a:off x="0" y="0"/>
          <a:ext cx="0" cy="0"/>
          <a:chOff x="0" y="0"/>
          <a:chExt cx="0" cy="0"/>
        </a:xfrm>
      </p:grpSpPr>
      <p:sp>
        <p:nvSpPr>
          <p:cNvPr id="1403" name="Google Shape;1403;g184d99d1a72_0_15:notes">
            <a:extLst>
              <a:ext uri="{FF2B5EF4-FFF2-40B4-BE49-F238E27FC236}">
                <a16:creationId xmlns:a16="http://schemas.microsoft.com/office/drawing/2014/main" id="{6D5DC12F-DE29-C502-84E7-E1D18D2B9CC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4" name="Google Shape;1404;g184d99d1a72_0_15:notes">
            <a:extLst>
              <a:ext uri="{FF2B5EF4-FFF2-40B4-BE49-F238E27FC236}">
                <a16:creationId xmlns:a16="http://schemas.microsoft.com/office/drawing/2014/main" id="{C5C64B01-C989-801D-2E44-6D9588CBFC1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a:t>No médio prazo, focamo-nos na integração de sistemas e na automatização de processos, como relatórios e análises preditivas. </a:t>
            </a:r>
            <a:endParaRPr/>
          </a:p>
        </p:txBody>
      </p:sp>
    </p:spTree>
    <p:extLst>
      <p:ext uri="{BB962C8B-B14F-4D97-AF65-F5344CB8AC3E}">
        <p14:creationId xmlns:p14="http://schemas.microsoft.com/office/powerpoint/2010/main" val="20579422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2">
          <a:extLst>
            <a:ext uri="{FF2B5EF4-FFF2-40B4-BE49-F238E27FC236}">
              <a16:creationId xmlns:a16="http://schemas.microsoft.com/office/drawing/2014/main" id="{0CE42C51-D729-5CF2-D1C0-BA230B35AF2E}"/>
            </a:ext>
          </a:extLst>
        </p:cNvPr>
        <p:cNvGrpSpPr/>
        <p:nvPr/>
      </p:nvGrpSpPr>
      <p:grpSpPr>
        <a:xfrm>
          <a:off x="0" y="0"/>
          <a:ext cx="0" cy="0"/>
          <a:chOff x="0" y="0"/>
          <a:chExt cx="0" cy="0"/>
        </a:xfrm>
      </p:grpSpPr>
      <p:sp>
        <p:nvSpPr>
          <p:cNvPr id="1403" name="Google Shape;1403;g184d99d1a72_0_15:notes">
            <a:extLst>
              <a:ext uri="{FF2B5EF4-FFF2-40B4-BE49-F238E27FC236}">
                <a16:creationId xmlns:a16="http://schemas.microsoft.com/office/drawing/2014/main" id="{5A3E8443-7957-12B8-80B5-9863006C1D7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4" name="Google Shape;1404;g184d99d1a72_0_15:notes">
            <a:extLst>
              <a:ext uri="{FF2B5EF4-FFF2-40B4-BE49-F238E27FC236}">
                <a16:creationId xmlns:a16="http://schemas.microsoft.com/office/drawing/2014/main" id="{C78906D9-2AA8-8B22-2ACB-6AE7BFB2A41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a:t>Por fim, no longo prazo, priorizamos a sustentabilidade, com a implementação de um Data </a:t>
            </a:r>
            <a:r>
              <a:rPr lang="pt-PT" err="1"/>
              <a:t>Lake</a:t>
            </a:r>
            <a:r>
              <a:rPr lang="pt-PT"/>
              <a:t> e a utilização de dados auditados para decisões estratégicas.</a:t>
            </a:r>
            <a:endParaRPr/>
          </a:p>
        </p:txBody>
      </p:sp>
    </p:spTree>
    <p:extLst>
      <p:ext uri="{BB962C8B-B14F-4D97-AF65-F5344CB8AC3E}">
        <p14:creationId xmlns:p14="http://schemas.microsoft.com/office/powerpoint/2010/main" val="99712676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2">
          <a:extLst>
            <a:ext uri="{FF2B5EF4-FFF2-40B4-BE49-F238E27FC236}">
              <a16:creationId xmlns:a16="http://schemas.microsoft.com/office/drawing/2014/main" id="{640C5B09-81CC-22C3-7FF4-54A4AD03E579}"/>
            </a:ext>
          </a:extLst>
        </p:cNvPr>
        <p:cNvGrpSpPr/>
        <p:nvPr/>
      </p:nvGrpSpPr>
      <p:grpSpPr>
        <a:xfrm>
          <a:off x="0" y="0"/>
          <a:ext cx="0" cy="0"/>
          <a:chOff x="0" y="0"/>
          <a:chExt cx="0" cy="0"/>
        </a:xfrm>
      </p:grpSpPr>
      <p:sp>
        <p:nvSpPr>
          <p:cNvPr id="1403" name="Google Shape;1403;g184d99d1a72_0_15:notes">
            <a:extLst>
              <a:ext uri="{FF2B5EF4-FFF2-40B4-BE49-F238E27FC236}">
                <a16:creationId xmlns:a16="http://schemas.microsoft.com/office/drawing/2014/main" id="{05930426-5182-85AC-520A-A316C289F33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4" name="Google Shape;1404;g184d99d1a72_0_15:notes">
            <a:extLst>
              <a:ext uri="{FF2B5EF4-FFF2-40B4-BE49-F238E27FC236}">
                <a16:creationId xmlns:a16="http://schemas.microsoft.com/office/drawing/2014/main" id="{21C167AC-3C8A-5A26-6099-2DE7C8DCEAD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a:t>Este slide apresenta as estratégias de Gestão de Mudança, que foram organizadas em três dimensões principais: Pessoas, Processos e Tecnologia. </a:t>
            </a:r>
          </a:p>
          <a:p>
            <a:pPr marL="158750" indent="0">
              <a:buNone/>
            </a:pPr>
            <a:endParaRPr lang="pt-PT" b="0"/>
          </a:p>
          <a:p>
            <a:pPr marL="158750" indent="0">
              <a:buNone/>
            </a:pPr>
            <a:r>
              <a:rPr lang="pt-PT" b="1"/>
              <a:t>Pessoas:</a:t>
            </a:r>
            <a:endParaRPr lang="pt-PT"/>
          </a:p>
          <a:p>
            <a:pPr marL="158750" indent="0">
              <a:buFont typeface="Arial" panose="020B0604020202020204" pitchFamily="34" charset="0"/>
              <a:buNone/>
            </a:pPr>
            <a:r>
              <a:rPr lang="pt-PT"/>
              <a:t>Começando pela dimensão das Pessoas, temos estratégias como Sessões de esclarecimento para reduzir dúvidas e resistências, a Participação de líderes para apoiar a transição, e iniciativas de Motivação para garantir o envolvimento e o compromisso de todos.</a:t>
            </a:r>
          </a:p>
          <a:p>
            <a:pPr marL="0" lvl="0" indent="0" algn="l" rtl="0">
              <a:spcBef>
                <a:spcPts val="0"/>
              </a:spcBef>
              <a:spcAft>
                <a:spcPts val="0"/>
              </a:spcAft>
              <a:buNone/>
            </a:pPr>
            <a:endParaRPr lang="en-GB"/>
          </a:p>
          <a:p>
            <a:pPr marL="158750" indent="0">
              <a:buNone/>
            </a:pPr>
            <a:r>
              <a:rPr lang="pt-PT" b="1"/>
              <a:t>Processos:</a:t>
            </a:r>
            <a:endParaRPr lang="pt-PT"/>
          </a:p>
          <a:p>
            <a:pPr marL="158750" indent="0">
              <a:buFont typeface="Arial" panose="020B0604020202020204" pitchFamily="34" charset="0"/>
              <a:buNone/>
            </a:pPr>
            <a:r>
              <a:rPr lang="pt-PT"/>
              <a:t>Na dimensão dos Processos, focamo-nos na Monitorização contínua para garantir que as mudanças estão a ser aplicadas corretamente, e na Revisão dos fluxos internos para alinhar as operações às novas práticas.</a:t>
            </a:r>
          </a:p>
          <a:p>
            <a:pPr marL="158750" indent="0">
              <a:buNone/>
            </a:pPr>
            <a:endParaRPr lang="pt-PT" b="1"/>
          </a:p>
          <a:p>
            <a:pPr marL="158750" indent="0">
              <a:buNone/>
            </a:pPr>
            <a:r>
              <a:rPr lang="pt-PT" b="1"/>
              <a:t>Tecnologia:</a:t>
            </a:r>
            <a:endParaRPr lang="pt-PT"/>
          </a:p>
          <a:p>
            <a:pPr marL="158750" indent="0">
              <a:buFont typeface="Arial" panose="020B0604020202020204" pitchFamily="34" charset="0"/>
              <a:buNone/>
            </a:pPr>
            <a:r>
              <a:rPr lang="pt-PT"/>
              <a:t>Quanto à dimensão da Tecnologia, implementamos formações contínuas para preparar as equipas e desenvolvemos competências específicas para o uso eficaz das novas ferramentas, como o Data </a:t>
            </a:r>
            <a:r>
              <a:rPr lang="pt-PT" err="1"/>
              <a:t>Lake</a:t>
            </a:r>
            <a:r>
              <a:rPr lang="pt-PT"/>
              <a:t> e os sistemas integrados.</a:t>
            </a:r>
          </a:p>
          <a:p>
            <a:pPr marL="158750" indent="0">
              <a:buFont typeface="Arial" panose="020B0604020202020204" pitchFamily="34" charset="0"/>
              <a:buNone/>
            </a:pPr>
            <a:endParaRPr lang="pt-PT"/>
          </a:p>
          <a:p>
            <a:pPr marL="158750" indent="0">
              <a:buFont typeface="Arial" panose="020B0604020202020204" pitchFamily="34" charset="0"/>
              <a:buNone/>
            </a:pPr>
            <a:endParaRPr lang="pt-PT"/>
          </a:p>
          <a:p>
            <a:pPr marL="0" lvl="0" indent="0" algn="l" rtl="0">
              <a:spcBef>
                <a:spcPts val="0"/>
              </a:spcBef>
              <a:spcAft>
                <a:spcPts val="0"/>
              </a:spcAft>
              <a:buNone/>
            </a:pPr>
            <a:endParaRPr/>
          </a:p>
        </p:txBody>
      </p:sp>
    </p:spTree>
    <p:extLst>
      <p:ext uri="{BB962C8B-B14F-4D97-AF65-F5344CB8AC3E}">
        <p14:creationId xmlns:p14="http://schemas.microsoft.com/office/powerpoint/2010/main" val="6240855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3">
          <a:extLst>
            <a:ext uri="{FF2B5EF4-FFF2-40B4-BE49-F238E27FC236}">
              <a16:creationId xmlns:a16="http://schemas.microsoft.com/office/drawing/2014/main" id="{AA094AD1-A6CE-B26F-C541-AC0E03A3E008}"/>
            </a:ext>
          </a:extLst>
        </p:cNvPr>
        <p:cNvGrpSpPr/>
        <p:nvPr/>
      </p:nvGrpSpPr>
      <p:grpSpPr>
        <a:xfrm>
          <a:off x="0" y="0"/>
          <a:ext cx="0" cy="0"/>
          <a:chOff x="0" y="0"/>
          <a:chExt cx="0" cy="0"/>
        </a:xfrm>
      </p:grpSpPr>
      <p:sp>
        <p:nvSpPr>
          <p:cNvPr id="1374" name="Google Shape;1374;gd431007ba2_0_215:notes">
            <a:extLst>
              <a:ext uri="{FF2B5EF4-FFF2-40B4-BE49-F238E27FC236}">
                <a16:creationId xmlns:a16="http://schemas.microsoft.com/office/drawing/2014/main" id="{FFAD5F8F-73E5-EAF4-A34E-531FC31C88A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5" name="Google Shape;1375;gd431007ba2_0_215:notes">
            <a:extLst>
              <a:ext uri="{FF2B5EF4-FFF2-40B4-BE49-F238E27FC236}">
                <a16:creationId xmlns:a16="http://schemas.microsoft.com/office/drawing/2014/main" id="{430AE880-9860-EF82-A4EE-73ACFC3B44B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55422721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2">
          <a:extLst>
            <a:ext uri="{FF2B5EF4-FFF2-40B4-BE49-F238E27FC236}">
              <a16:creationId xmlns:a16="http://schemas.microsoft.com/office/drawing/2014/main" id="{FA1F81CB-B1BC-D0FD-6F7D-272B4030ADF6}"/>
            </a:ext>
          </a:extLst>
        </p:cNvPr>
        <p:cNvGrpSpPr/>
        <p:nvPr/>
      </p:nvGrpSpPr>
      <p:grpSpPr>
        <a:xfrm>
          <a:off x="0" y="0"/>
          <a:ext cx="0" cy="0"/>
          <a:chOff x="0" y="0"/>
          <a:chExt cx="0" cy="0"/>
        </a:xfrm>
      </p:grpSpPr>
      <p:sp>
        <p:nvSpPr>
          <p:cNvPr id="1403" name="Google Shape;1403;g184d99d1a72_0_15:notes">
            <a:extLst>
              <a:ext uri="{FF2B5EF4-FFF2-40B4-BE49-F238E27FC236}">
                <a16:creationId xmlns:a16="http://schemas.microsoft.com/office/drawing/2014/main" id="{34E69148-1E63-0AF7-E51B-FB27E1F0BFB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4" name="Google Shape;1404;g184d99d1a72_0_15:notes">
            <a:extLst>
              <a:ext uri="{FF2B5EF4-FFF2-40B4-BE49-F238E27FC236}">
                <a16:creationId xmlns:a16="http://schemas.microsoft.com/office/drawing/2014/main" id="{8D41886A-F04A-DA0C-83E0-E88321F03D5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a:t>Este slide apresenta o Plano de Comunicação, que organiza os objetivos, os públicos-alvo, os meios utilizados e a frequência de cada interação.</a:t>
            </a:r>
            <a:br>
              <a:rPr lang="pt-PT"/>
            </a:br>
            <a:r>
              <a:rPr lang="pt-PT"/>
              <a:t>O foco está em garantir que todos os colaboradores estejam alinhados, desde a apresentação inicial do projeto até a celebração dos sucessos em momentos estratégicos.</a:t>
            </a:r>
            <a:br>
              <a:rPr lang="pt-PT"/>
            </a:br>
            <a:r>
              <a:rPr lang="pt-PT"/>
              <a:t>Os meios, como Email, reuniões, workshops, relatórios, eventos internos.</a:t>
            </a:r>
            <a:endParaRPr/>
          </a:p>
        </p:txBody>
      </p:sp>
    </p:spTree>
    <p:extLst>
      <p:ext uri="{BB962C8B-B14F-4D97-AF65-F5344CB8AC3E}">
        <p14:creationId xmlns:p14="http://schemas.microsoft.com/office/powerpoint/2010/main" val="93117141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2">
          <a:extLst>
            <a:ext uri="{FF2B5EF4-FFF2-40B4-BE49-F238E27FC236}">
              <a16:creationId xmlns:a16="http://schemas.microsoft.com/office/drawing/2014/main" id="{410C3F67-6CD3-66BC-E137-797D5F7E4961}"/>
            </a:ext>
          </a:extLst>
        </p:cNvPr>
        <p:cNvGrpSpPr/>
        <p:nvPr/>
      </p:nvGrpSpPr>
      <p:grpSpPr>
        <a:xfrm>
          <a:off x="0" y="0"/>
          <a:ext cx="0" cy="0"/>
          <a:chOff x="0" y="0"/>
          <a:chExt cx="0" cy="0"/>
        </a:xfrm>
      </p:grpSpPr>
      <p:sp>
        <p:nvSpPr>
          <p:cNvPr id="1403" name="Google Shape;1403;g184d99d1a72_0_15:notes">
            <a:extLst>
              <a:ext uri="{FF2B5EF4-FFF2-40B4-BE49-F238E27FC236}">
                <a16:creationId xmlns:a16="http://schemas.microsoft.com/office/drawing/2014/main" id="{1FEB7EF0-5890-FCC2-90B3-5964CE1A3C2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4" name="Google Shape;1404;g184d99d1a72_0_15:notes">
            <a:extLst>
              <a:ext uri="{FF2B5EF4-FFF2-40B4-BE49-F238E27FC236}">
                <a16:creationId xmlns:a16="http://schemas.microsoft.com/office/drawing/2014/main" id="{F28B86B0-FCA1-B16F-C19F-D655F31D862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a:t>Este é o Plano de Formação, que está dividido em três níveis: básico, avançado e especializado.</a:t>
            </a:r>
            <a:br>
              <a:rPr lang="pt-PT"/>
            </a:br>
            <a:r>
              <a:rPr lang="pt-PT"/>
              <a:t>Cada nível é adaptado ao público-alvo, começando com uma introdução para todos os colaboradores, passando por formações práticas para as equipas operacionais, e chegando ao nível especializado para </a:t>
            </a:r>
            <a:r>
              <a:rPr lang="pt-PT" err="1"/>
              <a:t>compliance</a:t>
            </a:r>
            <a:r>
              <a:rPr lang="pt-PT"/>
              <a:t> e auditores.</a:t>
            </a:r>
            <a:br>
              <a:rPr lang="pt-PT"/>
            </a:br>
            <a:r>
              <a:rPr lang="pt-PT"/>
              <a:t>O objetivo é garantir que todos tenham as competências necessárias para implementar e sustentar o programa com sucesso.</a:t>
            </a:r>
            <a:endParaRPr/>
          </a:p>
        </p:txBody>
      </p:sp>
    </p:spTree>
    <p:extLst>
      <p:ext uri="{BB962C8B-B14F-4D97-AF65-F5344CB8AC3E}">
        <p14:creationId xmlns:p14="http://schemas.microsoft.com/office/powerpoint/2010/main" val="378786862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3">
          <a:extLst>
            <a:ext uri="{FF2B5EF4-FFF2-40B4-BE49-F238E27FC236}">
              <a16:creationId xmlns:a16="http://schemas.microsoft.com/office/drawing/2014/main" id="{848445E1-6FD8-783A-241C-BEF60E5BAB2D}"/>
            </a:ext>
          </a:extLst>
        </p:cNvPr>
        <p:cNvGrpSpPr/>
        <p:nvPr/>
      </p:nvGrpSpPr>
      <p:grpSpPr>
        <a:xfrm>
          <a:off x="0" y="0"/>
          <a:ext cx="0" cy="0"/>
          <a:chOff x="0" y="0"/>
          <a:chExt cx="0" cy="0"/>
        </a:xfrm>
      </p:grpSpPr>
      <p:sp>
        <p:nvSpPr>
          <p:cNvPr id="1414" name="Google Shape;1414;g24b86493603_0_0:notes">
            <a:extLst>
              <a:ext uri="{FF2B5EF4-FFF2-40B4-BE49-F238E27FC236}">
                <a16:creationId xmlns:a16="http://schemas.microsoft.com/office/drawing/2014/main" id="{ED59367A-A071-66C1-2196-B4D3ADA3320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5" name="Google Shape;1415;g24b86493603_0_0:notes">
            <a:extLst>
              <a:ext uri="{FF2B5EF4-FFF2-40B4-BE49-F238E27FC236}">
                <a16:creationId xmlns:a16="http://schemas.microsoft.com/office/drawing/2014/main" id="{7555F612-ECC6-9670-0B2B-BB5476510AD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Rodrigo</a:t>
            </a:r>
            <a:endParaRPr/>
          </a:p>
        </p:txBody>
      </p:sp>
    </p:spTree>
    <p:extLst>
      <p:ext uri="{BB962C8B-B14F-4D97-AF65-F5344CB8AC3E}">
        <p14:creationId xmlns:p14="http://schemas.microsoft.com/office/powerpoint/2010/main" val="120706318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3"/>
        <p:cNvGrpSpPr/>
        <p:nvPr/>
      </p:nvGrpSpPr>
      <p:grpSpPr>
        <a:xfrm>
          <a:off x="0" y="0"/>
          <a:ext cx="0" cy="0"/>
          <a:chOff x="0" y="0"/>
          <a:chExt cx="0" cy="0"/>
        </a:xfrm>
      </p:grpSpPr>
      <p:sp>
        <p:nvSpPr>
          <p:cNvPr id="1374" name="Google Shape;1374;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5" name="Google Shape;1375;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246259221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3"/>
        <p:cNvGrpSpPr/>
        <p:nvPr/>
      </p:nvGrpSpPr>
      <p:grpSpPr>
        <a:xfrm>
          <a:off x="0" y="0"/>
          <a:ext cx="0" cy="0"/>
          <a:chOff x="0" y="0"/>
          <a:chExt cx="0" cy="0"/>
        </a:xfrm>
      </p:grpSpPr>
      <p:sp>
        <p:nvSpPr>
          <p:cNvPr id="1374" name="Google Shape;1374;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5" name="Google Shape;1375;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383926265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3"/>
        <p:cNvGrpSpPr/>
        <p:nvPr/>
      </p:nvGrpSpPr>
      <p:grpSpPr>
        <a:xfrm>
          <a:off x="0" y="0"/>
          <a:ext cx="0" cy="0"/>
          <a:chOff x="0" y="0"/>
          <a:chExt cx="0" cy="0"/>
        </a:xfrm>
      </p:grpSpPr>
      <p:sp>
        <p:nvSpPr>
          <p:cNvPr id="1374" name="Google Shape;1374;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5" name="Google Shape;1375;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398338898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3">
          <a:extLst>
            <a:ext uri="{FF2B5EF4-FFF2-40B4-BE49-F238E27FC236}">
              <a16:creationId xmlns:a16="http://schemas.microsoft.com/office/drawing/2014/main" id="{75E5AD10-547F-69FA-6EC9-FBC096008129}"/>
            </a:ext>
          </a:extLst>
        </p:cNvPr>
        <p:cNvGrpSpPr/>
        <p:nvPr/>
      </p:nvGrpSpPr>
      <p:grpSpPr>
        <a:xfrm>
          <a:off x="0" y="0"/>
          <a:ext cx="0" cy="0"/>
          <a:chOff x="0" y="0"/>
          <a:chExt cx="0" cy="0"/>
        </a:xfrm>
      </p:grpSpPr>
      <p:sp>
        <p:nvSpPr>
          <p:cNvPr id="1414" name="Google Shape;1414;g24b86493603_0_0:notes">
            <a:extLst>
              <a:ext uri="{FF2B5EF4-FFF2-40B4-BE49-F238E27FC236}">
                <a16:creationId xmlns:a16="http://schemas.microsoft.com/office/drawing/2014/main" id="{71710B3B-468E-4121-C204-CD1219621CD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5" name="Google Shape;1415;g24b86493603_0_0:notes">
            <a:extLst>
              <a:ext uri="{FF2B5EF4-FFF2-40B4-BE49-F238E27FC236}">
                <a16:creationId xmlns:a16="http://schemas.microsoft.com/office/drawing/2014/main" id="{CC41B18A-40F0-F8AC-13C3-B9CFD278B93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Eliana</a:t>
            </a:r>
            <a:endParaRPr/>
          </a:p>
        </p:txBody>
      </p:sp>
    </p:spTree>
    <p:extLst>
      <p:ext uri="{BB962C8B-B14F-4D97-AF65-F5344CB8AC3E}">
        <p14:creationId xmlns:p14="http://schemas.microsoft.com/office/powerpoint/2010/main" val="338467333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3"/>
        <p:cNvGrpSpPr/>
        <p:nvPr/>
      </p:nvGrpSpPr>
      <p:grpSpPr>
        <a:xfrm>
          <a:off x="0" y="0"/>
          <a:ext cx="0" cy="0"/>
          <a:chOff x="0" y="0"/>
          <a:chExt cx="0" cy="0"/>
        </a:xfrm>
      </p:grpSpPr>
      <p:sp>
        <p:nvSpPr>
          <p:cNvPr id="1374" name="Google Shape;1374;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5" name="Google Shape;1375;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r>
              <a:rPr lang="pt-PT"/>
              <a:t>Izo vinte sete mil e um </a:t>
            </a:r>
            <a:endParaRPr/>
          </a:p>
        </p:txBody>
      </p:sp>
    </p:spTree>
    <p:extLst>
      <p:ext uri="{BB962C8B-B14F-4D97-AF65-F5344CB8AC3E}">
        <p14:creationId xmlns:p14="http://schemas.microsoft.com/office/powerpoint/2010/main" val="233770166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2"/>
        <p:cNvGrpSpPr/>
        <p:nvPr/>
      </p:nvGrpSpPr>
      <p:grpSpPr>
        <a:xfrm>
          <a:off x="0" y="0"/>
          <a:ext cx="0" cy="0"/>
          <a:chOff x="0" y="0"/>
          <a:chExt cx="0" cy="0"/>
        </a:xfrm>
      </p:grpSpPr>
      <p:sp>
        <p:nvSpPr>
          <p:cNvPr id="1403" name="Google Shape;1403;g184d99d1a7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4" name="Google Shape;1404;g184d99d1a7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0818094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2"/>
        <p:cNvGrpSpPr/>
        <p:nvPr/>
      </p:nvGrpSpPr>
      <p:grpSpPr>
        <a:xfrm>
          <a:off x="0" y="0"/>
          <a:ext cx="0" cy="0"/>
          <a:chOff x="0" y="0"/>
          <a:chExt cx="0" cy="0"/>
        </a:xfrm>
      </p:grpSpPr>
      <p:sp>
        <p:nvSpPr>
          <p:cNvPr id="1403" name="Google Shape;1403;g184d99d1a7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4" name="Google Shape;1404;g184d99d1a7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752414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3">
          <a:extLst>
            <a:ext uri="{FF2B5EF4-FFF2-40B4-BE49-F238E27FC236}">
              <a16:creationId xmlns:a16="http://schemas.microsoft.com/office/drawing/2014/main" id="{240E4B90-2842-D16A-1021-CA714FA53572}"/>
            </a:ext>
          </a:extLst>
        </p:cNvPr>
        <p:cNvGrpSpPr/>
        <p:nvPr/>
      </p:nvGrpSpPr>
      <p:grpSpPr>
        <a:xfrm>
          <a:off x="0" y="0"/>
          <a:ext cx="0" cy="0"/>
          <a:chOff x="0" y="0"/>
          <a:chExt cx="0" cy="0"/>
        </a:xfrm>
      </p:grpSpPr>
      <p:sp>
        <p:nvSpPr>
          <p:cNvPr id="1494" name="Google Shape;1494;g24b86493603_0_78:notes">
            <a:extLst>
              <a:ext uri="{FF2B5EF4-FFF2-40B4-BE49-F238E27FC236}">
                <a16:creationId xmlns:a16="http://schemas.microsoft.com/office/drawing/2014/main" id="{C5CC33A7-E4EF-F67F-F30E-D0294F83989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5" name="Google Shape;1495;g24b86493603_0_78:notes">
            <a:extLst>
              <a:ext uri="{FF2B5EF4-FFF2-40B4-BE49-F238E27FC236}">
                <a16:creationId xmlns:a16="http://schemas.microsoft.com/office/drawing/2014/main" id="{EB39FC87-C169-CFB3-F1C9-68A6C2ACA86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1407669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3">
          <a:extLst>
            <a:ext uri="{FF2B5EF4-FFF2-40B4-BE49-F238E27FC236}">
              <a16:creationId xmlns:a16="http://schemas.microsoft.com/office/drawing/2014/main" id="{79F559E7-C613-8A0F-7A2F-F7853D4765CB}"/>
            </a:ext>
          </a:extLst>
        </p:cNvPr>
        <p:cNvGrpSpPr/>
        <p:nvPr/>
      </p:nvGrpSpPr>
      <p:grpSpPr>
        <a:xfrm>
          <a:off x="0" y="0"/>
          <a:ext cx="0" cy="0"/>
          <a:chOff x="0" y="0"/>
          <a:chExt cx="0" cy="0"/>
        </a:xfrm>
      </p:grpSpPr>
      <p:sp>
        <p:nvSpPr>
          <p:cNvPr id="1414" name="Google Shape;1414;g24b86493603_0_0:notes">
            <a:extLst>
              <a:ext uri="{FF2B5EF4-FFF2-40B4-BE49-F238E27FC236}">
                <a16:creationId xmlns:a16="http://schemas.microsoft.com/office/drawing/2014/main" id="{FA079302-46BB-1820-84B2-537A4BF251D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5" name="Google Shape;1415;g24b86493603_0_0:notes">
            <a:extLst>
              <a:ext uri="{FF2B5EF4-FFF2-40B4-BE49-F238E27FC236}">
                <a16:creationId xmlns:a16="http://schemas.microsoft.com/office/drawing/2014/main" id="{12734CCB-0B62-51F8-6395-9282659DF69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Jéssica</a:t>
            </a:r>
            <a:endParaRPr/>
          </a:p>
        </p:txBody>
      </p:sp>
    </p:spTree>
    <p:extLst>
      <p:ext uri="{BB962C8B-B14F-4D97-AF65-F5344CB8AC3E}">
        <p14:creationId xmlns:p14="http://schemas.microsoft.com/office/powerpoint/2010/main" val="51725998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2">
          <a:extLst>
            <a:ext uri="{FF2B5EF4-FFF2-40B4-BE49-F238E27FC236}">
              <a16:creationId xmlns:a16="http://schemas.microsoft.com/office/drawing/2014/main" id="{9D07ABE1-23A2-7799-6F32-BC3D031154B9}"/>
            </a:ext>
          </a:extLst>
        </p:cNvPr>
        <p:cNvGrpSpPr/>
        <p:nvPr/>
      </p:nvGrpSpPr>
      <p:grpSpPr>
        <a:xfrm>
          <a:off x="0" y="0"/>
          <a:ext cx="0" cy="0"/>
          <a:chOff x="0" y="0"/>
          <a:chExt cx="0" cy="0"/>
        </a:xfrm>
      </p:grpSpPr>
      <p:sp>
        <p:nvSpPr>
          <p:cNvPr id="1403" name="Google Shape;1403;g184d99d1a72_0_15:notes">
            <a:extLst>
              <a:ext uri="{FF2B5EF4-FFF2-40B4-BE49-F238E27FC236}">
                <a16:creationId xmlns:a16="http://schemas.microsoft.com/office/drawing/2014/main" id="{56AA4810-82EE-A6A9-186E-F4CB8766114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4" name="Google Shape;1404;g184d99d1a72_0_15:notes">
            <a:extLst>
              <a:ext uri="{FF2B5EF4-FFF2-40B4-BE49-F238E27FC236}">
                <a16:creationId xmlns:a16="http://schemas.microsoft.com/office/drawing/2014/main" id="{2D52BA1B-B872-9331-0888-46B4CE01C51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Font typeface="Arial" panose="020B0604020202020204" pitchFamily="34" charset="0"/>
              <a:buNone/>
            </a:pPr>
            <a:r>
              <a:rPr lang="pt-PT"/>
              <a:t>Este capítulo aborda as ferramentas escolhidas para suportar o programa de Governança de Dados. </a:t>
            </a:r>
          </a:p>
          <a:p>
            <a:pPr marL="158750" indent="0">
              <a:buFont typeface="Arial" panose="020B0604020202020204" pitchFamily="34" charset="0"/>
              <a:buNone/>
            </a:pPr>
            <a:r>
              <a:rPr lang="pt-PT"/>
              <a:t>[Descrever as ferramentas]</a:t>
            </a:r>
            <a:br>
              <a:rPr lang="pt-PT"/>
            </a:br>
            <a:r>
              <a:rPr lang="pt-PT"/>
              <a:t>Todas elas trabalham juntas para proporcionar uma boa implementação do programa.</a:t>
            </a:r>
          </a:p>
        </p:txBody>
      </p:sp>
    </p:spTree>
    <p:extLst>
      <p:ext uri="{BB962C8B-B14F-4D97-AF65-F5344CB8AC3E}">
        <p14:creationId xmlns:p14="http://schemas.microsoft.com/office/powerpoint/2010/main" val="334107709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2">
          <a:extLst>
            <a:ext uri="{FF2B5EF4-FFF2-40B4-BE49-F238E27FC236}">
              <a16:creationId xmlns:a16="http://schemas.microsoft.com/office/drawing/2014/main" id="{B2F68B9F-9521-9736-C52E-F9EBE6F89007}"/>
            </a:ext>
          </a:extLst>
        </p:cNvPr>
        <p:cNvGrpSpPr/>
        <p:nvPr/>
      </p:nvGrpSpPr>
      <p:grpSpPr>
        <a:xfrm>
          <a:off x="0" y="0"/>
          <a:ext cx="0" cy="0"/>
          <a:chOff x="0" y="0"/>
          <a:chExt cx="0" cy="0"/>
        </a:xfrm>
      </p:grpSpPr>
      <p:sp>
        <p:nvSpPr>
          <p:cNvPr id="1403" name="Google Shape;1403;g184d99d1a72_0_15:notes">
            <a:extLst>
              <a:ext uri="{FF2B5EF4-FFF2-40B4-BE49-F238E27FC236}">
                <a16:creationId xmlns:a16="http://schemas.microsoft.com/office/drawing/2014/main" id="{DD34ED47-832F-57D7-141F-5130AE85F50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4" name="Google Shape;1404;g184d99d1a72_0_15:notes">
            <a:extLst>
              <a:ext uri="{FF2B5EF4-FFF2-40B4-BE49-F238E27FC236}">
                <a16:creationId xmlns:a16="http://schemas.microsoft.com/office/drawing/2014/main" id="{F8A15873-5AB3-5E5E-3A8E-31E6827C6B5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Font typeface="Arial" panose="020B0604020202020204" pitchFamily="34" charset="0"/>
              <a:buNone/>
            </a:pPr>
            <a:r>
              <a:rPr lang="pt-PT"/>
              <a:t>Encerramos esta apresentação destacando que o PGSD do Banco </a:t>
            </a:r>
            <a:r>
              <a:rPr lang="pt-PT" err="1"/>
              <a:t>InovaData</a:t>
            </a:r>
            <a:r>
              <a:rPr lang="pt-PT"/>
              <a:t> é um passo estratégico para enfrentar os desafios de qualidade, segurança e integração de dados.</a:t>
            </a:r>
            <a:br>
              <a:rPr lang="pt-PT"/>
            </a:br>
            <a:r>
              <a:rPr lang="pt-PT"/>
              <a:t>Com uma estrutura clara e ferramentas adequadas, o banco está preparado para transformar os dados em um ativo estratégico, impulsionando a competitividade e a sustentabilidade futura.</a:t>
            </a:r>
            <a:br>
              <a:rPr lang="pt-PT"/>
            </a:br>
            <a:endParaRPr lang="pt-PT"/>
          </a:p>
        </p:txBody>
      </p:sp>
    </p:spTree>
    <p:extLst>
      <p:ext uri="{BB962C8B-B14F-4D97-AF65-F5344CB8AC3E}">
        <p14:creationId xmlns:p14="http://schemas.microsoft.com/office/powerpoint/2010/main" val="55755457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9"/>
        <p:cNvGrpSpPr/>
        <p:nvPr/>
      </p:nvGrpSpPr>
      <p:grpSpPr>
        <a:xfrm>
          <a:off x="0" y="0"/>
          <a:ext cx="0" cy="0"/>
          <a:chOff x="0" y="0"/>
          <a:chExt cx="0" cy="0"/>
        </a:xfrm>
      </p:grpSpPr>
      <p:sp>
        <p:nvSpPr>
          <p:cNvPr id="1690" name="Google Shape;1690;g24b86493603_0_2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1" name="Google Shape;1691;g24b86493603_0_2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3">
          <a:extLst>
            <a:ext uri="{FF2B5EF4-FFF2-40B4-BE49-F238E27FC236}">
              <a16:creationId xmlns:a16="http://schemas.microsoft.com/office/drawing/2014/main" id="{C2D6D68D-9D68-92B9-2593-368D81B46F80}"/>
            </a:ext>
          </a:extLst>
        </p:cNvPr>
        <p:cNvGrpSpPr/>
        <p:nvPr/>
      </p:nvGrpSpPr>
      <p:grpSpPr>
        <a:xfrm>
          <a:off x="0" y="0"/>
          <a:ext cx="0" cy="0"/>
          <a:chOff x="0" y="0"/>
          <a:chExt cx="0" cy="0"/>
        </a:xfrm>
      </p:grpSpPr>
      <p:sp>
        <p:nvSpPr>
          <p:cNvPr id="1414" name="Google Shape;1414;g24b86493603_0_0:notes">
            <a:extLst>
              <a:ext uri="{FF2B5EF4-FFF2-40B4-BE49-F238E27FC236}">
                <a16:creationId xmlns:a16="http://schemas.microsoft.com/office/drawing/2014/main" id="{F11070A2-D3A6-C38E-9080-CCCF7378EC1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5" name="Google Shape;1415;g24b86493603_0_0:notes">
            <a:extLst>
              <a:ext uri="{FF2B5EF4-FFF2-40B4-BE49-F238E27FC236}">
                <a16:creationId xmlns:a16="http://schemas.microsoft.com/office/drawing/2014/main" id="{0A675274-46BA-F886-8656-F8940E47253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Maria</a:t>
            </a:r>
            <a:endParaRPr/>
          </a:p>
        </p:txBody>
      </p:sp>
    </p:spTree>
    <p:extLst>
      <p:ext uri="{BB962C8B-B14F-4D97-AF65-F5344CB8AC3E}">
        <p14:creationId xmlns:p14="http://schemas.microsoft.com/office/powerpoint/2010/main" val="4337826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3">
          <a:extLst>
            <a:ext uri="{FF2B5EF4-FFF2-40B4-BE49-F238E27FC236}">
              <a16:creationId xmlns:a16="http://schemas.microsoft.com/office/drawing/2014/main" id="{7F37B8E3-1039-EF7F-0934-6AC9C8BF9F11}"/>
            </a:ext>
          </a:extLst>
        </p:cNvPr>
        <p:cNvGrpSpPr/>
        <p:nvPr/>
      </p:nvGrpSpPr>
      <p:grpSpPr>
        <a:xfrm>
          <a:off x="0" y="0"/>
          <a:ext cx="0" cy="0"/>
          <a:chOff x="0" y="0"/>
          <a:chExt cx="0" cy="0"/>
        </a:xfrm>
      </p:grpSpPr>
      <p:sp>
        <p:nvSpPr>
          <p:cNvPr id="1374" name="Google Shape;1374;gd431007ba2_0_215:notes">
            <a:extLst>
              <a:ext uri="{FF2B5EF4-FFF2-40B4-BE49-F238E27FC236}">
                <a16:creationId xmlns:a16="http://schemas.microsoft.com/office/drawing/2014/main" id="{144B7E9F-5398-D39D-07B1-29EB1230D90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5" name="Google Shape;1375;gd431007ba2_0_215:notes">
            <a:extLst>
              <a:ext uri="{FF2B5EF4-FFF2-40B4-BE49-F238E27FC236}">
                <a16:creationId xmlns:a16="http://schemas.microsoft.com/office/drawing/2014/main" id="{A181163A-4E2C-1C69-56A9-9C4EA64F6CD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r>
              <a:rPr lang="en-GB"/>
              <a:t>Com </a:t>
            </a:r>
            <a:r>
              <a:rPr lang="en-GB" err="1"/>
              <a:t>os</a:t>
            </a:r>
            <a:r>
              <a:rPr lang="en-GB"/>
              <a:t> </a:t>
            </a:r>
            <a:r>
              <a:rPr lang="en-GB" err="1"/>
              <a:t>objetivos</a:t>
            </a:r>
            <a:r>
              <a:rPr lang="en-GB"/>
              <a:t> </a:t>
            </a:r>
            <a:r>
              <a:rPr lang="en-GB" err="1"/>
              <a:t>estrategicos</a:t>
            </a:r>
            <a:r>
              <a:rPr lang="en-GB"/>
              <a:t> do banco (</a:t>
            </a:r>
            <a:r>
              <a:rPr lang="en-GB" err="1"/>
              <a:t>pagina</a:t>
            </a:r>
            <a:r>
              <a:rPr lang="en-GB"/>
              <a:t> 5), no </a:t>
            </a:r>
            <a:r>
              <a:rPr lang="en-GB" err="1"/>
              <a:t>nosso</a:t>
            </a:r>
            <a:r>
              <a:rPr lang="en-GB"/>
              <a:t> </a:t>
            </a:r>
            <a:r>
              <a:rPr lang="en-GB" err="1"/>
              <a:t>caso</a:t>
            </a:r>
            <a:r>
              <a:rPr lang="en-GB"/>
              <a:t> </a:t>
            </a:r>
            <a:r>
              <a:rPr lang="en-GB" err="1"/>
              <a:t>os</a:t>
            </a:r>
            <a:r>
              <a:rPr lang="en-GB"/>
              <a:t> drivers para as </a:t>
            </a:r>
            <a:r>
              <a:rPr lang="en-GB" err="1"/>
              <a:t>iniciativas</a:t>
            </a:r>
            <a:r>
              <a:rPr lang="en-GB"/>
              <a:t> de </a:t>
            </a:r>
            <a:r>
              <a:rPr lang="en-GB" err="1"/>
              <a:t>gestao</a:t>
            </a:r>
            <a:r>
              <a:rPr lang="en-GB"/>
              <a:t> de dados, </a:t>
            </a:r>
            <a:r>
              <a:rPr lang="en-GB" err="1"/>
              <a:t>definimos</a:t>
            </a:r>
            <a:r>
              <a:rPr lang="en-GB"/>
              <a:t> </a:t>
            </a:r>
            <a:r>
              <a:rPr lang="en-GB" err="1"/>
              <a:t>objetivos</a:t>
            </a:r>
            <a:r>
              <a:rPr lang="en-GB"/>
              <a:t>, </a:t>
            </a:r>
            <a:r>
              <a:rPr lang="en-GB" err="1"/>
              <a:t>objetivos</a:t>
            </a:r>
            <a:r>
              <a:rPr lang="en-GB"/>
              <a:t> </a:t>
            </a:r>
            <a:r>
              <a:rPr lang="en-GB" err="1"/>
              <a:t>documentados</a:t>
            </a:r>
            <a:r>
              <a:rPr lang="en-GB"/>
              <a:t> e </a:t>
            </a:r>
            <a:r>
              <a:rPr lang="en-GB" err="1"/>
              <a:t>atributos</a:t>
            </a:r>
            <a:r>
              <a:rPr lang="en-GB"/>
              <a:t> </a:t>
            </a:r>
            <a:r>
              <a:rPr lang="en-GB" err="1"/>
              <a:t>mensuraveis</a:t>
            </a:r>
            <a:r>
              <a:rPr lang="en-GB"/>
              <a:t>.</a:t>
            </a:r>
          </a:p>
          <a:p>
            <a:pPr marL="0" lvl="0" indent="0" algn="l" rtl="0">
              <a:spcBef>
                <a:spcPts val="0"/>
              </a:spcBef>
              <a:spcAft>
                <a:spcPts val="0"/>
              </a:spcAft>
              <a:buNone/>
            </a:pPr>
            <a:r>
              <a:rPr lang="en-GB" err="1"/>
              <a:t>Depois</a:t>
            </a:r>
            <a:r>
              <a:rPr lang="en-GB"/>
              <a:t> </a:t>
            </a:r>
            <a:r>
              <a:rPr lang="en-GB" err="1"/>
              <a:t>disso</a:t>
            </a:r>
            <a:r>
              <a:rPr lang="en-GB"/>
              <a:t> </a:t>
            </a:r>
            <a:r>
              <a:rPr lang="en-GB" err="1"/>
              <a:t>definimos</a:t>
            </a:r>
            <a:r>
              <a:rPr lang="en-GB"/>
              <a:t> a </a:t>
            </a:r>
            <a:r>
              <a:rPr lang="en-GB" err="1"/>
              <a:t>prioridade</a:t>
            </a:r>
            <a:r>
              <a:rPr lang="en-GB"/>
              <a:t> para </a:t>
            </a:r>
            <a:r>
              <a:rPr lang="en-GB" err="1"/>
              <a:t>cada</a:t>
            </a:r>
            <a:r>
              <a:rPr lang="en-GB"/>
              <a:t> um </a:t>
            </a:r>
            <a:r>
              <a:rPr lang="en-GB" err="1"/>
              <a:t>desses</a:t>
            </a:r>
            <a:r>
              <a:rPr lang="en-GB"/>
              <a:t> drivers.</a:t>
            </a:r>
          </a:p>
          <a:p>
            <a:pPr marL="0" lvl="0" indent="0" algn="l" rtl="0">
              <a:spcBef>
                <a:spcPts val="0"/>
              </a:spcBef>
              <a:spcAft>
                <a:spcPts val="0"/>
              </a:spcAft>
              <a:buNone/>
            </a:pPr>
            <a:endParaRPr lang="en-GB"/>
          </a:p>
          <a:p>
            <a:pPr marL="0" lvl="0" indent="0" algn="l" rtl="0">
              <a:spcBef>
                <a:spcPts val="0"/>
              </a:spcBef>
              <a:spcAft>
                <a:spcPts val="0"/>
              </a:spcAft>
              <a:buNone/>
            </a:pPr>
            <a:r>
              <a:rPr lang="en-GB"/>
              <a:t>Como </a:t>
            </a:r>
            <a:r>
              <a:rPr lang="en-GB" err="1"/>
              <a:t>os</a:t>
            </a:r>
            <a:r>
              <a:rPr lang="en-GB"/>
              <a:t> </a:t>
            </a:r>
            <a:r>
              <a:rPr lang="en-GB" sz="1100" kern="100" err="1">
                <a:effectLst/>
                <a:latin typeface="Aptos" panose="020B0004020202020204" pitchFamily="34" charset="0"/>
                <a:ea typeface="Aptos" panose="020B0004020202020204" pitchFamily="34" charset="0"/>
                <a:cs typeface="Arial" panose="020B0604020202020204" pitchFamily="34" charset="0"/>
              </a:rPr>
              <a:t>lucros</a:t>
            </a:r>
            <a:r>
              <a:rPr lang="en-GB" sz="1100" kern="100">
                <a:effectLst/>
                <a:latin typeface="Aptos" panose="020B0004020202020204" pitchFamily="34" charset="0"/>
                <a:ea typeface="Aptos" panose="020B0004020202020204" pitchFamily="34" charset="0"/>
                <a:cs typeface="Arial" panose="020B0604020202020204" pitchFamily="34" charset="0"/>
              </a:rPr>
              <a:t> de </a:t>
            </a:r>
            <a:r>
              <a:rPr lang="en-GB" sz="1100" kern="100" err="1">
                <a:effectLst/>
                <a:latin typeface="Aptos" panose="020B0004020202020204" pitchFamily="34" charset="0"/>
                <a:ea typeface="Aptos" panose="020B0004020202020204" pitchFamily="34" charset="0"/>
                <a:cs typeface="Arial" panose="020B0604020202020204" pitchFamily="34" charset="0"/>
              </a:rPr>
              <a:t>uma</a:t>
            </a:r>
            <a:r>
              <a:rPr lang="en-GB" sz="1100" kern="100">
                <a:effectLst/>
                <a:latin typeface="Aptos" panose="020B0004020202020204" pitchFamily="34" charset="0"/>
                <a:ea typeface="Aptos" panose="020B0004020202020204" pitchFamily="34" charset="0"/>
                <a:cs typeface="Arial" panose="020B0604020202020204" pitchFamily="34" charset="0"/>
              </a:rPr>
              <a:t> </a:t>
            </a:r>
            <a:r>
              <a:rPr lang="en-GB" sz="1100" kern="100" err="1">
                <a:effectLst/>
                <a:latin typeface="Aptos" panose="020B0004020202020204" pitchFamily="34" charset="0"/>
                <a:ea typeface="Aptos" panose="020B0004020202020204" pitchFamily="34" charset="0"/>
                <a:cs typeface="Arial" panose="020B0604020202020204" pitchFamily="34" charset="0"/>
              </a:rPr>
              <a:t>empresa</a:t>
            </a:r>
            <a:r>
              <a:rPr lang="en-GB" sz="1100" kern="100">
                <a:effectLst/>
                <a:latin typeface="Aptos" panose="020B0004020202020204" pitchFamily="34" charset="0"/>
                <a:ea typeface="Aptos" panose="020B0004020202020204" pitchFamily="34" charset="0"/>
                <a:cs typeface="Arial" panose="020B0604020202020204" pitchFamily="34" charset="0"/>
              </a:rPr>
              <a:t> </a:t>
            </a:r>
            <a:r>
              <a:rPr lang="en-GB" sz="1100" kern="100" err="1">
                <a:effectLst/>
                <a:latin typeface="Aptos" panose="020B0004020202020204" pitchFamily="34" charset="0"/>
                <a:ea typeface="Aptos" panose="020B0004020202020204" pitchFamily="34" charset="0"/>
                <a:cs typeface="Arial" panose="020B0604020202020204" pitchFamily="34" charset="0"/>
              </a:rPr>
              <a:t>são</a:t>
            </a:r>
            <a:r>
              <a:rPr lang="en-GB" sz="1100" kern="100">
                <a:effectLst/>
                <a:latin typeface="Aptos" panose="020B0004020202020204" pitchFamily="34" charset="0"/>
                <a:ea typeface="Aptos" panose="020B0004020202020204" pitchFamily="34" charset="0"/>
                <a:cs typeface="Arial" panose="020B0604020202020204" pitchFamily="34" charset="0"/>
              </a:rPr>
              <a:t> a principal </a:t>
            </a:r>
            <a:r>
              <a:rPr lang="en-GB" sz="1100" kern="100" err="1">
                <a:effectLst/>
                <a:latin typeface="Aptos" panose="020B0004020202020204" pitchFamily="34" charset="0"/>
                <a:ea typeface="Aptos" panose="020B0004020202020204" pitchFamily="34" charset="0"/>
                <a:cs typeface="Arial" panose="020B0604020202020204" pitchFamily="34" charset="0"/>
              </a:rPr>
              <a:t>razão</a:t>
            </a:r>
            <a:r>
              <a:rPr lang="en-GB" sz="1100" kern="100">
                <a:effectLst/>
                <a:latin typeface="Aptos" panose="020B0004020202020204" pitchFamily="34" charset="0"/>
                <a:ea typeface="Aptos" panose="020B0004020202020204" pitchFamily="34" charset="0"/>
                <a:cs typeface="Arial" panose="020B0604020202020204" pitchFamily="34" charset="0"/>
              </a:rPr>
              <a:t> da </a:t>
            </a:r>
            <a:r>
              <a:rPr lang="en-GB" sz="1100" kern="100" err="1">
                <a:effectLst/>
                <a:latin typeface="Aptos" panose="020B0004020202020204" pitchFamily="34" charset="0"/>
                <a:ea typeface="Aptos" panose="020B0004020202020204" pitchFamily="34" charset="0"/>
                <a:cs typeface="Arial" panose="020B0604020202020204" pitchFamily="34" charset="0"/>
              </a:rPr>
              <a:t>sua</a:t>
            </a:r>
            <a:r>
              <a:rPr lang="en-GB" sz="1100" kern="100">
                <a:effectLst/>
                <a:latin typeface="Aptos" panose="020B0004020202020204" pitchFamily="34" charset="0"/>
                <a:ea typeface="Aptos" panose="020B0004020202020204" pitchFamily="34" charset="0"/>
                <a:cs typeface="Arial" panose="020B0604020202020204" pitchFamily="34" charset="0"/>
              </a:rPr>
              <a:t> </a:t>
            </a:r>
            <a:r>
              <a:rPr lang="en-GB" sz="1100" kern="100" err="1">
                <a:effectLst/>
                <a:latin typeface="Aptos" panose="020B0004020202020204" pitchFamily="34" charset="0"/>
                <a:ea typeface="Aptos" panose="020B0004020202020204" pitchFamily="34" charset="0"/>
                <a:cs typeface="Arial" panose="020B0604020202020204" pitchFamily="34" charset="0"/>
              </a:rPr>
              <a:t>existência</a:t>
            </a:r>
            <a:r>
              <a:rPr lang="en-GB" sz="1100" kern="100">
                <a:effectLst/>
                <a:latin typeface="Aptos" panose="020B0004020202020204" pitchFamily="34" charset="0"/>
                <a:ea typeface="Aptos" panose="020B0004020202020204" pitchFamily="34" charset="0"/>
                <a:cs typeface="Arial" panose="020B0604020202020204" pitchFamily="34" charset="0"/>
              </a:rPr>
              <a:t>, </a:t>
            </a:r>
            <a:r>
              <a:rPr lang="en-GB" sz="1100" kern="100" err="1">
                <a:effectLst/>
                <a:latin typeface="Aptos" panose="020B0004020202020204" pitchFamily="34" charset="0"/>
                <a:ea typeface="Aptos" panose="020B0004020202020204" pitchFamily="34" charset="0"/>
                <a:cs typeface="Arial" panose="020B0604020202020204" pitchFamily="34" charset="0"/>
              </a:rPr>
              <a:t>colocámos</a:t>
            </a:r>
            <a:r>
              <a:rPr lang="en-GB" sz="1100" kern="100">
                <a:effectLst/>
                <a:latin typeface="Aptos" panose="020B0004020202020204" pitchFamily="34" charset="0"/>
                <a:ea typeface="Aptos" panose="020B0004020202020204" pitchFamily="34" charset="0"/>
                <a:cs typeface="Arial" panose="020B0604020202020204" pitchFamily="34" charset="0"/>
              </a:rPr>
              <a:t> </a:t>
            </a:r>
            <a:r>
              <a:rPr lang="en-GB" sz="1100" kern="100" err="1">
                <a:effectLst/>
                <a:latin typeface="Aptos" panose="020B0004020202020204" pitchFamily="34" charset="0"/>
                <a:ea typeface="Aptos" panose="020B0004020202020204" pitchFamily="34" charset="0"/>
                <a:cs typeface="Arial" panose="020B0604020202020204" pitchFamily="34" charset="0"/>
              </a:rPr>
              <a:t>este</a:t>
            </a:r>
            <a:r>
              <a:rPr lang="en-GB" sz="1100" kern="100">
                <a:effectLst/>
                <a:latin typeface="Aptos" panose="020B0004020202020204" pitchFamily="34" charset="0"/>
                <a:ea typeface="Aptos" panose="020B0004020202020204" pitchFamily="34" charset="0"/>
                <a:cs typeface="Arial" panose="020B0604020202020204" pitchFamily="34" charset="0"/>
              </a:rPr>
              <a:t> driver </a:t>
            </a:r>
            <a:r>
              <a:rPr lang="en-GB" sz="1100" kern="100" err="1">
                <a:effectLst/>
                <a:latin typeface="Aptos" panose="020B0004020202020204" pitchFamily="34" charset="0"/>
                <a:ea typeface="Aptos" panose="020B0004020202020204" pitchFamily="34" charset="0"/>
                <a:cs typeface="Arial" panose="020B0604020202020204" pitchFamily="34" charset="0"/>
              </a:rPr>
              <a:t>em</a:t>
            </a:r>
            <a:r>
              <a:rPr lang="en-GB" sz="1100" kern="100">
                <a:effectLst/>
                <a:latin typeface="Aptos" panose="020B0004020202020204" pitchFamily="34" charset="0"/>
                <a:ea typeface="Aptos" panose="020B0004020202020204" pitchFamily="34" charset="0"/>
                <a:cs typeface="Arial" panose="020B0604020202020204" pitchFamily="34" charset="0"/>
              </a:rPr>
              <a:t> </a:t>
            </a:r>
            <a:r>
              <a:rPr lang="en-GB" sz="1100" kern="100" err="1">
                <a:effectLst/>
                <a:latin typeface="Aptos" panose="020B0004020202020204" pitchFamily="34" charset="0"/>
                <a:ea typeface="Aptos" panose="020B0004020202020204" pitchFamily="34" charset="0"/>
                <a:cs typeface="Arial" panose="020B0604020202020204" pitchFamily="34" charset="0"/>
              </a:rPr>
              <a:t>primeiro</a:t>
            </a:r>
            <a:r>
              <a:rPr lang="en-GB" sz="1100" kern="100">
                <a:effectLst/>
                <a:latin typeface="Aptos" panose="020B0004020202020204" pitchFamily="34" charset="0"/>
                <a:ea typeface="Aptos" panose="020B0004020202020204" pitchFamily="34" charset="0"/>
                <a:cs typeface="Arial" panose="020B0604020202020204" pitchFamily="34" charset="0"/>
              </a:rPr>
              <a:t> </a:t>
            </a:r>
            <a:r>
              <a:rPr lang="en-GB" sz="1100" kern="100" err="1">
                <a:effectLst/>
                <a:latin typeface="Aptos" panose="020B0004020202020204" pitchFamily="34" charset="0"/>
                <a:ea typeface="Aptos" panose="020B0004020202020204" pitchFamily="34" charset="0"/>
                <a:cs typeface="Arial" panose="020B0604020202020204" pitchFamily="34" charset="0"/>
              </a:rPr>
              <a:t>lugar</a:t>
            </a:r>
            <a:r>
              <a:rPr lang="en-GB" sz="1100" kern="100">
                <a:effectLst/>
                <a:latin typeface="Aptos" panose="020B0004020202020204" pitchFamily="34" charset="0"/>
                <a:ea typeface="Aptos" panose="020B0004020202020204" pitchFamily="34" charset="0"/>
                <a:cs typeface="Arial" panose="020B0604020202020204" pitchFamily="34" charset="0"/>
              </a:rPr>
              <a:t> . E Por ultimo, mas </a:t>
            </a:r>
            <a:r>
              <a:rPr lang="en-GB" sz="1100" kern="100" err="1">
                <a:effectLst/>
                <a:latin typeface="Aptos" panose="020B0004020202020204" pitchFamily="34" charset="0"/>
                <a:ea typeface="Aptos" panose="020B0004020202020204" pitchFamily="34" charset="0"/>
                <a:cs typeface="Arial" panose="020B0604020202020204" pitchFamily="34" charset="0"/>
              </a:rPr>
              <a:t>nao</a:t>
            </a:r>
            <a:r>
              <a:rPr lang="en-GB" sz="1100" kern="100">
                <a:effectLst/>
                <a:latin typeface="Aptos" panose="020B0004020202020204" pitchFamily="34" charset="0"/>
                <a:ea typeface="Aptos" panose="020B0004020202020204" pitchFamily="34" charset="0"/>
                <a:cs typeface="Arial" panose="020B0604020202020204" pitchFamily="34" charset="0"/>
              </a:rPr>
              <a:t> </a:t>
            </a:r>
            <a:r>
              <a:rPr lang="en-GB" sz="1100" kern="100" err="1">
                <a:effectLst/>
                <a:latin typeface="Aptos" panose="020B0004020202020204" pitchFamily="34" charset="0"/>
                <a:ea typeface="Aptos" panose="020B0004020202020204" pitchFamily="34" charset="0"/>
                <a:cs typeface="Arial" panose="020B0604020202020204" pitchFamily="34" charset="0"/>
              </a:rPr>
              <a:t>menos</a:t>
            </a:r>
            <a:r>
              <a:rPr lang="en-GB" sz="1100" kern="100">
                <a:effectLst/>
                <a:latin typeface="Aptos" panose="020B0004020202020204" pitchFamily="34" charset="0"/>
                <a:ea typeface="Aptos" panose="020B0004020202020204" pitchFamily="34" charset="0"/>
                <a:cs typeface="Arial" panose="020B0604020202020204" pitchFamily="34" charset="0"/>
              </a:rPr>
              <a:t> </a:t>
            </a:r>
            <a:r>
              <a:rPr lang="en-GB" sz="1100" kern="100" err="1">
                <a:effectLst/>
                <a:latin typeface="Aptos" panose="020B0004020202020204" pitchFamily="34" charset="0"/>
                <a:ea typeface="Aptos" panose="020B0004020202020204" pitchFamily="34" charset="0"/>
                <a:cs typeface="Arial" panose="020B0604020202020204" pitchFamily="34" charset="0"/>
              </a:rPr>
              <a:t>importante</a:t>
            </a:r>
            <a:r>
              <a:rPr lang="en-GB" sz="1100" kern="100">
                <a:effectLst/>
                <a:latin typeface="Aptos" panose="020B0004020202020204" pitchFamily="34" charset="0"/>
                <a:ea typeface="Aptos" panose="020B0004020202020204" pitchFamily="34" charset="0"/>
                <a:cs typeface="Arial" panose="020B0604020202020204" pitchFamily="34" charset="0"/>
              </a:rPr>
              <a:t>, o </a:t>
            </a:r>
            <a:r>
              <a:rPr lang="en-GB" sz="1100" kern="100" err="1">
                <a:effectLst/>
                <a:latin typeface="Aptos" panose="020B0004020202020204" pitchFamily="34" charset="0"/>
                <a:ea typeface="Aptos" panose="020B0004020202020204" pitchFamily="34" charset="0"/>
                <a:cs typeface="Arial" panose="020B0604020202020204" pitchFamily="34" charset="0"/>
              </a:rPr>
              <a:t>aumento</a:t>
            </a:r>
            <a:r>
              <a:rPr lang="en-GB" sz="1100" kern="100">
                <a:effectLst/>
                <a:latin typeface="Aptos" panose="020B0004020202020204" pitchFamily="34" charset="0"/>
                <a:ea typeface="Aptos" panose="020B0004020202020204" pitchFamily="34" charset="0"/>
                <a:cs typeface="Arial" panose="020B0604020202020204" pitchFamily="34" charset="0"/>
              </a:rPr>
              <a:t> da </a:t>
            </a:r>
            <a:r>
              <a:rPr lang="en-GB" sz="1100" kern="100" err="1">
                <a:effectLst/>
                <a:latin typeface="Aptos" panose="020B0004020202020204" pitchFamily="34" charset="0"/>
                <a:ea typeface="Aptos" panose="020B0004020202020204" pitchFamily="34" charset="0"/>
                <a:cs typeface="Arial" panose="020B0604020202020204" pitchFamily="34" charset="0"/>
              </a:rPr>
              <a:t>satisfaçao</a:t>
            </a:r>
            <a:r>
              <a:rPr lang="en-GB" sz="1100" kern="100">
                <a:effectLst/>
                <a:latin typeface="Aptos" panose="020B0004020202020204" pitchFamily="34" charset="0"/>
                <a:ea typeface="Aptos" panose="020B0004020202020204" pitchFamily="34" charset="0"/>
                <a:cs typeface="Arial" panose="020B0604020202020204" pitchFamily="34" charset="0"/>
              </a:rPr>
              <a:t> dos clients. </a:t>
            </a:r>
          </a:p>
          <a:p>
            <a:pPr marL="0" lvl="0" indent="0" algn="l" rtl="0">
              <a:spcBef>
                <a:spcPts val="0"/>
              </a:spcBef>
              <a:spcAft>
                <a:spcPts val="0"/>
              </a:spcAft>
              <a:buNone/>
            </a:pPr>
            <a:endParaRPr lang="en-GB" sz="1100" kern="100">
              <a:effectLst/>
              <a:latin typeface="Aptos" panose="020B0004020202020204" pitchFamily="34" charset="0"/>
              <a:cs typeface="Arial" panose="020B0604020202020204" pitchFamily="34" charset="0"/>
            </a:endParaRPr>
          </a:p>
          <a:p>
            <a:pPr marL="0" lvl="0" indent="0" algn="l" rtl="0">
              <a:spcBef>
                <a:spcPts val="0"/>
              </a:spcBef>
              <a:spcAft>
                <a:spcPts val="0"/>
              </a:spcAft>
              <a:buNone/>
            </a:pPr>
            <a:r>
              <a:rPr lang="en-GB" sz="1100" kern="100">
                <a:effectLst/>
                <a:latin typeface="Aptos" panose="020B0004020202020204" pitchFamily="34" charset="0"/>
                <a:cs typeface="Arial" panose="020B0604020202020204" pitchFamily="34" charset="0"/>
              </a:rPr>
              <a:t>Dar o </a:t>
            </a:r>
            <a:r>
              <a:rPr lang="en-GB" sz="1100" kern="100" err="1">
                <a:effectLst/>
                <a:latin typeface="Aptos" panose="020B0004020202020204" pitchFamily="34" charset="0"/>
                <a:cs typeface="Arial" panose="020B0604020202020204" pitchFamily="34" charset="0"/>
              </a:rPr>
              <a:t>exemplo</a:t>
            </a:r>
            <a:r>
              <a:rPr lang="en-GB" sz="1100" kern="100">
                <a:effectLst/>
                <a:latin typeface="Aptos" panose="020B0004020202020204" pitchFamily="34" charset="0"/>
                <a:cs typeface="Arial" panose="020B0604020202020204" pitchFamily="34" charset="0"/>
              </a:rPr>
              <a:t> do Segundo driver.</a:t>
            </a:r>
            <a:endParaRPr lang="en-GB"/>
          </a:p>
          <a:p>
            <a:pPr marL="0" lvl="0" indent="0" algn="l" rtl="0">
              <a:spcBef>
                <a:spcPts val="0"/>
              </a:spcBef>
              <a:spcAft>
                <a:spcPts val="0"/>
              </a:spcAft>
              <a:buNone/>
            </a:pPr>
            <a:endParaRPr lang="en-GB"/>
          </a:p>
          <a:p>
            <a:pPr marL="0" lvl="0" indent="0" algn="l" rtl="0">
              <a:spcBef>
                <a:spcPts val="0"/>
              </a:spcBef>
              <a:spcAft>
                <a:spcPts val="0"/>
              </a:spcAft>
              <a:buNone/>
            </a:pPr>
            <a:endParaRPr lang="en-GB"/>
          </a:p>
          <a:p>
            <a:pPr marL="0" lvl="0" indent="0" algn="l" rtl="0">
              <a:spcBef>
                <a:spcPts val="0"/>
              </a:spcBef>
              <a:spcAft>
                <a:spcPts val="0"/>
              </a:spcAft>
              <a:buNone/>
            </a:pPr>
            <a:endParaRPr lang="en-GB"/>
          </a:p>
          <a:p>
            <a:pPr marL="0" lvl="0" indent="0" algn="l" rtl="0">
              <a:spcBef>
                <a:spcPts val="0"/>
              </a:spcBef>
              <a:spcAft>
                <a:spcPts val="0"/>
              </a:spcAft>
              <a:buNone/>
            </a:pPr>
            <a:endParaRPr lang="en-GB"/>
          </a:p>
          <a:p>
            <a:pPr marL="0" lvl="0" indent="0" algn="l" rtl="0">
              <a:spcBef>
                <a:spcPts val="0"/>
              </a:spcBef>
              <a:spcAft>
                <a:spcPts val="0"/>
              </a:spcAft>
              <a:buNone/>
            </a:pPr>
            <a:endParaRPr lang="en-GB"/>
          </a:p>
          <a:p>
            <a:pPr marL="342900" lvl="0" indent="-342900" algn="just">
              <a:lnSpc>
                <a:spcPct val="107000"/>
              </a:lnSpc>
              <a:spcBef>
                <a:spcPts val="600"/>
              </a:spcBef>
              <a:spcAft>
                <a:spcPts val="600"/>
              </a:spcAft>
              <a:buFont typeface="+mj-lt"/>
              <a:buAutoNum type="arabicPeriod"/>
            </a:pPr>
            <a:r>
              <a:rPr lang="en-GB" sz="1800" b="1" kern="100" err="1">
                <a:effectLst/>
                <a:latin typeface="Aptos" panose="020B0004020202020204" pitchFamily="34" charset="0"/>
                <a:ea typeface="Aptos" panose="020B0004020202020204" pitchFamily="34" charset="0"/>
                <a:cs typeface="Arial" panose="020B0604020202020204" pitchFamily="34" charset="0"/>
              </a:rPr>
              <a:t>Aumentar</a:t>
            </a:r>
            <a:r>
              <a:rPr lang="en-GB" sz="1800" b="1" kern="100">
                <a:effectLst/>
                <a:latin typeface="Aptos" panose="020B0004020202020204" pitchFamily="34" charset="0"/>
                <a:ea typeface="Aptos" panose="020B0004020202020204" pitchFamily="34" charset="0"/>
                <a:cs typeface="Arial" panose="020B0604020202020204" pitchFamily="34" charset="0"/>
              </a:rPr>
              <a:t> </a:t>
            </a:r>
            <a:r>
              <a:rPr lang="en-GB" sz="1800" b="1" kern="100" err="1">
                <a:effectLst/>
                <a:latin typeface="Aptos" panose="020B0004020202020204" pitchFamily="34" charset="0"/>
                <a:ea typeface="Aptos" panose="020B0004020202020204" pitchFamily="34" charset="0"/>
                <a:cs typeface="Arial" panose="020B0604020202020204" pitchFamily="34" charset="0"/>
              </a:rPr>
              <a:t>os</a:t>
            </a:r>
            <a:r>
              <a:rPr lang="en-GB" sz="1800" b="1" kern="100">
                <a:effectLst/>
                <a:latin typeface="Aptos" panose="020B0004020202020204" pitchFamily="34" charset="0"/>
                <a:ea typeface="Aptos" panose="020B0004020202020204" pitchFamily="34" charset="0"/>
                <a:cs typeface="Arial" panose="020B0604020202020204" pitchFamily="34" charset="0"/>
              </a:rPr>
              <a:t> </a:t>
            </a:r>
            <a:r>
              <a:rPr lang="en-GB" sz="1800" b="1" kern="100" err="1">
                <a:effectLst/>
                <a:latin typeface="Aptos" panose="020B0004020202020204" pitchFamily="34" charset="0"/>
                <a:ea typeface="Aptos" panose="020B0004020202020204" pitchFamily="34" charset="0"/>
                <a:cs typeface="Arial" panose="020B0604020202020204" pitchFamily="34" charset="0"/>
              </a:rPr>
              <a:t>lucros</a:t>
            </a:r>
            <a:r>
              <a:rPr lang="en-GB" sz="1800" b="1" kern="100">
                <a:effectLst/>
                <a:latin typeface="Aptos" panose="020B0004020202020204" pitchFamily="34" charset="0"/>
                <a:ea typeface="Aptos" panose="020B0004020202020204" pitchFamily="34" charset="0"/>
                <a:cs typeface="Arial" panose="020B0604020202020204" pitchFamily="34" charset="0"/>
              </a:rPr>
              <a:t> </a:t>
            </a:r>
            <a:r>
              <a:rPr lang="en-GB" sz="1800" b="1" kern="100" err="1">
                <a:effectLst/>
                <a:latin typeface="Aptos" panose="020B0004020202020204" pitchFamily="34" charset="0"/>
                <a:ea typeface="Aptos" panose="020B0004020202020204" pitchFamily="34" charset="0"/>
                <a:cs typeface="Arial" panose="020B0604020202020204" pitchFamily="34" charset="0"/>
              </a:rPr>
              <a:t>nos</a:t>
            </a:r>
            <a:r>
              <a:rPr lang="en-GB" sz="1800" b="1" kern="100">
                <a:effectLst/>
                <a:latin typeface="Aptos" panose="020B0004020202020204" pitchFamily="34" charset="0"/>
                <a:ea typeface="Aptos" panose="020B0004020202020204" pitchFamily="34" charset="0"/>
                <a:cs typeface="Arial" panose="020B0604020202020204" pitchFamily="34" charset="0"/>
              </a:rPr>
              <a:t> </a:t>
            </a:r>
            <a:r>
              <a:rPr lang="en-GB" sz="1800" b="1" kern="100" err="1">
                <a:effectLst/>
                <a:latin typeface="Aptos" panose="020B0004020202020204" pitchFamily="34" charset="0"/>
                <a:ea typeface="Aptos" panose="020B0004020202020204" pitchFamily="34" charset="0"/>
                <a:cs typeface="Arial" panose="020B0604020202020204" pitchFamily="34" charset="0"/>
              </a:rPr>
              <a:t>próximos</a:t>
            </a:r>
            <a:r>
              <a:rPr lang="en-GB" sz="1800" b="1" kern="100">
                <a:effectLst/>
                <a:latin typeface="Aptos" panose="020B0004020202020204" pitchFamily="34" charset="0"/>
                <a:ea typeface="Aptos" panose="020B0004020202020204" pitchFamily="34" charset="0"/>
                <a:cs typeface="Arial" panose="020B0604020202020204" pitchFamily="34" charset="0"/>
              </a:rPr>
              <a:t> 3 </a:t>
            </a:r>
            <a:r>
              <a:rPr lang="en-GB" sz="1800" b="1" kern="100" err="1">
                <a:effectLst/>
                <a:latin typeface="Aptos" panose="020B0004020202020204" pitchFamily="34" charset="0"/>
                <a:ea typeface="Aptos" panose="020B0004020202020204" pitchFamily="34" charset="0"/>
                <a:cs typeface="Arial" panose="020B0604020202020204" pitchFamily="34" charset="0"/>
              </a:rPr>
              <a:t>anos</a:t>
            </a:r>
            <a:endParaRPr lang="en-GB" sz="1800" kern="100">
              <a:effectLst/>
              <a:latin typeface="Aptos" panose="020B0004020202020204" pitchFamily="34" charset="0"/>
              <a:ea typeface="Aptos" panose="020B0004020202020204" pitchFamily="34" charset="0"/>
              <a:cs typeface="Arial" panose="020B0604020202020204" pitchFamily="34" charset="0"/>
            </a:endParaRPr>
          </a:p>
          <a:p>
            <a:pPr algn="just">
              <a:lnSpc>
                <a:spcPct val="107000"/>
              </a:lnSpc>
              <a:spcBef>
                <a:spcPts val="600"/>
              </a:spcBef>
              <a:spcAft>
                <a:spcPts val="600"/>
              </a:spcAft>
            </a:pPr>
            <a:r>
              <a:rPr lang="en-GB" sz="1800" kern="100" err="1">
                <a:effectLst/>
                <a:latin typeface="Aptos" panose="020B0004020202020204" pitchFamily="34" charset="0"/>
                <a:ea typeface="Aptos" panose="020B0004020202020204" pitchFamily="34" charset="0"/>
                <a:cs typeface="Arial" panose="020B0604020202020204" pitchFamily="34" charset="0"/>
              </a:rPr>
              <a:t>Os</a:t>
            </a:r>
            <a:r>
              <a:rPr lang="en-GB" sz="1800" kern="100">
                <a:effectLst/>
                <a:latin typeface="Aptos" panose="020B0004020202020204" pitchFamily="34" charset="0"/>
                <a:ea typeface="Aptos" panose="020B0004020202020204" pitchFamily="34" charset="0"/>
                <a:cs typeface="Arial" panose="020B0604020202020204" pitchFamily="34" charset="0"/>
              </a:rPr>
              <a:t> </a:t>
            </a:r>
            <a:r>
              <a:rPr lang="en-GB" sz="1800" kern="100" err="1">
                <a:effectLst/>
                <a:latin typeface="Aptos" panose="020B0004020202020204" pitchFamily="34" charset="0"/>
                <a:ea typeface="Aptos" panose="020B0004020202020204" pitchFamily="34" charset="0"/>
                <a:cs typeface="Arial" panose="020B0604020202020204" pitchFamily="34" charset="0"/>
              </a:rPr>
              <a:t>lucros</a:t>
            </a:r>
            <a:r>
              <a:rPr lang="en-GB" sz="1800" kern="100">
                <a:effectLst/>
                <a:latin typeface="Aptos" panose="020B0004020202020204" pitchFamily="34" charset="0"/>
                <a:ea typeface="Aptos" panose="020B0004020202020204" pitchFamily="34" charset="0"/>
                <a:cs typeface="Arial" panose="020B0604020202020204" pitchFamily="34" charset="0"/>
              </a:rPr>
              <a:t> de </a:t>
            </a:r>
            <a:r>
              <a:rPr lang="en-GB" sz="1800" kern="100" err="1">
                <a:effectLst/>
                <a:latin typeface="Aptos" panose="020B0004020202020204" pitchFamily="34" charset="0"/>
                <a:ea typeface="Aptos" panose="020B0004020202020204" pitchFamily="34" charset="0"/>
                <a:cs typeface="Arial" panose="020B0604020202020204" pitchFamily="34" charset="0"/>
              </a:rPr>
              <a:t>uma</a:t>
            </a:r>
            <a:r>
              <a:rPr lang="en-GB" sz="1800" kern="100">
                <a:effectLst/>
                <a:latin typeface="Aptos" panose="020B0004020202020204" pitchFamily="34" charset="0"/>
                <a:ea typeface="Aptos" panose="020B0004020202020204" pitchFamily="34" charset="0"/>
                <a:cs typeface="Arial" panose="020B0604020202020204" pitchFamily="34" charset="0"/>
              </a:rPr>
              <a:t> </a:t>
            </a:r>
            <a:r>
              <a:rPr lang="en-GB" sz="1800" kern="100" err="1">
                <a:effectLst/>
                <a:latin typeface="Aptos" panose="020B0004020202020204" pitchFamily="34" charset="0"/>
                <a:ea typeface="Aptos" panose="020B0004020202020204" pitchFamily="34" charset="0"/>
                <a:cs typeface="Arial" panose="020B0604020202020204" pitchFamily="34" charset="0"/>
              </a:rPr>
              <a:t>empresa</a:t>
            </a:r>
            <a:r>
              <a:rPr lang="en-GB" sz="1800" kern="100">
                <a:effectLst/>
                <a:latin typeface="Aptos" panose="020B0004020202020204" pitchFamily="34" charset="0"/>
                <a:ea typeface="Aptos" panose="020B0004020202020204" pitchFamily="34" charset="0"/>
                <a:cs typeface="Arial" panose="020B0604020202020204" pitchFamily="34" charset="0"/>
              </a:rPr>
              <a:t> </a:t>
            </a:r>
            <a:r>
              <a:rPr lang="en-GB" sz="1800" kern="100" err="1">
                <a:effectLst/>
                <a:latin typeface="Aptos" panose="020B0004020202020204" pitchFamily="34" charset="0"/>
                <a:ea typeface="Aptos" panose="020B0004020202020204" pitchFamily="34" charset="0"/>
                <a:cs typeface="Arial" panose="020B0604020202020204" pitchFamily="34" charset="0"/>
              </a:rPr>
              <a:t>são</a:t>
            </a:r>
            <a:r>
              <a:rPr lang="en-GB" sz="1800" kern="100">
                <a:effectLst/>
                <a:latin typeface="Aptos" panose="020B0004020202020204" pitchFamily="34" charset="0"/>
                <a:ea typeface="Aptos" panose="020B0004020202020204" pitchFamily="34" charset="0"/>
                <a:cs typeface="Arial" panose="020B0604020202020204" pitchFamily="34" charset="0"/>
              </a:rPr>
              <a:t> a principal </a:t>
            </a:r>
            <a:r>
              <a:rPr lang="en-GB" sz="1800" kern="100" err="1">
                <a:effectLst/>
                <a:latin typeface="Aptos" panose="020B0004020202020204" pitchFamily="34" charset="0"/>
                <a:ea typeface="Aptos" panose="020B0004020202020204" pitchFamily="34" charset="0"/>
                <a:cs typeface="Arial" panose="020B0604020202020204" pitchFamily="34" charset="0"/>
              </a:rPr>
              <a:t>razão</a:t>
            </a:r>
            <a:r>
              <a:rPr lang="en-GB" sz="1800" kern="100">
                <a:effectLst/>
                <a:latin typeface="Aptos" panose="020B0004020202020204" pitchFamily="34" charset="0"/>
                <a:ea typeface="Aptos" panose="020B0004020202020204" pitchFamily="34" charset="0"/>
                <a:cs typeface="Arial" panose="020B0604020202020204" pitchFamily="34" charset="0"/>
              </a:rPr>
              <a:t> da </a:t>
            </a:r>
            <a:r>
              <a:rPr lang="en-GB" sz="1800" kern="100" err="1">
                <a:effectLst/>
                <a:latin typeface="Aptos" panose="020B0004020202020204" pitchFamily="34" charset="0"/>
                <a:ea typeface="Aptos" panose="020B0004020202020204" pitchFamily="34" charset="0"/>
                <a:cs typeface="Arial" panose="020B0604020202020204" pitchFamily="34" charset="0"/>
              </a:rPr>
              <a:t>sua</a:t>
            </a:r>
            <a:r>
              <a:rPr lang="en-GB" sz="1800" kern="100">
                <a:effectLst/>
                <a:latin typeface="Aptos" panose="020B0004020202020204" pitchFamily="34" charset="0"/>
                <a:ea typeface="Aptos" panose="020B0004020202020204" pitchFamily="34" charset="0"/>
                <a:cs typeface="Arial" panose="020B0604020202020204" pitchFamily="34" charset="0"/>
              </a:rPr>
              <a:t> </a:t>
            </a:r>
            <a:r>
              <a:rPr lang="en-GB" sz="1800" kern="100" err="1">
                <a:effectLst/>
                <a:latin typeface="Aptos" panose="020B0004020202020204" pitchFamily="34" charset="0"/>
                <a:ea typeface="Aptos" panose="020B0004020202020204" pitchFamily="34" charset="0"/>
                <a:cs typeface="Arial" panose="020B0604020202020204" pitchFamily="34" charset="0"/>
              </a:rPr>
              <a:t>existência</a:t>
            </a:r>
            <a:r>
              <a:rPr lang="en-GB" sz="1800" kern="100">
                <a:effectLst/>
                <a:latin typeface="Aptos" panose="020B0004020202020204" pitchFamily="34" charset="0"/>
                <a:ea typeface="Aptos" panose="020B0004020202020204" pitchFamily="34" charset="0"/>
                <a:cs typeface="Arial" panose="020B0604020202020204" pitchFamily="34" charset="0"/>
              </a:rPr>
              <a:t>. É </a:t>
            </a:r>
            <a:r>
              <a:rPr lang="en-GB" sz="1800" kern="100" err="1">
                <a:effectLst/>
                <a:latin typeface="Aptos" panose="020B0004020202020204" pitchFamily="34" charset="0"/>
                <a:ea typeface="Aptos" panose="020B0004020202020204" pitchFamily="34" charset="0"/>
                <a:cs typeface="Arial" panose="020B0604020202020204" pitchFamily="34" charset="0"/>
              </a:rPr>
              <a:t>através</a:t>
            </a:r>
            <a:r>
              <a:rPr lang="en-GB" sz="1800" kern="100">
                <a:effectLst/>
                <a:latin typeface="Aptos" panose="020B0004020202020204" pitchFamily="34" charset="0"/>
                <a:ea typeface="Aptos" panose="020B0004020202020204" pitchFamily="34" charset="0"/>
                <a:cs typeface="Arial" panose="020B0604020202020204" pitchFamily="34" charset="0"/>
              </a:rPr>
              <a:t> deles que é </a:t>
            </a:r>
            <a:r>
              <a:rPr lang="en-GB" sz="1800" kern="100" err="1">
                <a:effectLst/>
                <a:latin typeface="Aptos" panose="020B0004020202020204" pitchFamily="34" charset="0"/>
                <a:ea typeface="Aptos" panose="020B0004020202020204" pitchFamily="34" charset="0"/>
                <a:cs typeface="Arial" panose="020B0604020202020204" pitchFamily="34" charset="0"/>
              </a:rPr>
              <a:t>capaz</a:t>
            </a:r>
            <a:r>
              <a:rPr lang="en-GB" sz="1800" kern="100">
                <a:effectLst/>
                <a:latin typeface="Aptos" panose="020B0004020202020204" pitchFamily="34" charset="0"/>
                <a:ea typeface="Aptos" panose="020B0004020202020204" pitchFamily="34" charset="0"/>
                <a:cs typeface="Arial" panose="020B0604020202020204" pitchFamily="34" charset="0"/>
              </a:rPr>
              <a:t> de se </a:t>
            </a:r>
            <a:r>
              <a:rPr lang="en-GB" sz="1800" kern="100" err="1">
                <a:effectLst/>
                <a:latin typeface="Aptos" panose="020B0004020202020204" pitchFamily="34" charset="0"/>
                <a:ea typeface="Aptos" panose="020B0004020202020204" pitchFamily="34" charset="0"/>
                <a:cs typeface="Arial" panose="020B0604020202020204" pitchFamily="34" charset="0"/>
              </a:rPr>
              <a:t>gerar</a:t>
            </a:r>
            <a:r>
              <a:rPr lang="en-GB" sz="1800" kern="100">
                <a:effectLst/>
                <a:latin typeface="Aptos" panose="020B0004020202020204" pitchFamily="34" charset="0"/>
                <a:ea typeface="Aptos" panose="020B0004020202020204" pitchFamily="34" charset="0"/>
                <a:cs typeface="Arial" panose="020B0604020202020204" pitchFamily="34" charset="0"/>
              </a:rPr>
              <a:t> </a:t>
            </a:r>
            <a:r>
              <a:rPr lang="en-GB" sz="1800" kern="100" err="1">
                <a:effectLst/>
                <a:latin typeface="Aptos" panose="020B0004020202020204" pitchFamily="34" charset="0"/>
                <a:ea typeface="Aptos" panose="020B0004020202020204" pitchFamily="34" charset="0"/>
                <a:cs typeface="Arial" panose="020B0604020202020204" pitchFamily="34" charset="0"/>
              </a:rPr>
              <a:t>valor</a:t>
            </a:r>
            <a:r>
              <a:rPr lang="en-GB" sz="1800" kern="100">
                <a:effectLst/>
                <a:latin typeface="Aptos" panose="020B0004020202020204" pitchFamily="34" charset="0"/>
                <a:ea typeface="Aptos" panose="020B0004020202020204" pitchFamily="34" charset="0"/>
                <a:cs typeface="Arial" panose="020B0604020202020204" pitchFamily="34" charset="0"/>
              </a:rPr>
              <a:t> para a </a:t>
            </a:r>
            <a:r>
              <a:rPr lang="en-GB" sz="1800" kern="100" err="1">
                <a:effectLst/>
                <a:latin typeface="Aptos" panose="020B0004020202020204" pitchFamily="34" charset="0"/>
                <a:ea typeface="Aptos" panose="020B0004020202020204" pitchFamily="34" charset="0"/>
                <a:cs typeface="Arial" panose="020B0604020202020204" pitchFamily="34" charset="0"/>
              </a:rPr>
              <a:t>comunidade</a:t>
            </a:r>
            <a:r>
              <a:rPr lang="en-GB" sz="1800" kern="100">
                <a:effectLst/>
                <a:latin typeface="Aptos" panose="020B0004020202020204" pitchFamily="34" charset="0"/>
                <a:ea typeface="Aptos" panose="020B0004020202020204" pitchFamily="34" charset="0"/>
                <a:cs typeface="Arial" panose="020B0604020202020204" pitchFamily="34" charset="0"/>
              </a:rPr>
              <a:t> </a:t>
            </a:r>
            <a:r>
              <a:rPr lang="en-GB" sz="1800" kern="100" err="1">
                <a:effectLst/>
                <a:latin typeface="Aptos" panose="020B0004020202020204" pitchFamily="34" charset="0"/>
                <a:ea typeface="Aptos" panose="020B0004020202020204" pitchFamily="34" charset="0"/>
                <a:cs typeface="Arial" panose="020B0604020202020204" pitchFamily="34" charset="0"/>
              </a:rPr>
              <a:t>onde</a:t>
            </a:r>
            <a:r>
              <a:rPr lang="en-GB" sz="1800" kern="100">
                <a:effectLst/>
                <a:latin typeface="Aptos" panose="020B0004020202020204" pitchFamily="34" charset="0"/>
                <a:ea typeface="Aptos" panose="020B0004020202020204" pitchFamily="34" charset="0"/>
                <a:cs typeface="Arial" panose="020B0604020202020204" pitchFamily="34" charset="0"/>
              </a:rPr>
              <a:t> se </a:t>
            </a:r>
            <a:r>
              <a:rPr lang="en-GB" sz="1800" kern="100" err="1">
                <a:effectLst/>
                <a:latin typeface="Aptos" panose="020B0004020202020204" pitchFamily="34" charset="0"/>
                <a:ea typeface="Aptos" panose="020B0004020202020204" pitchFamily="34" charset="0"/>
                <a:cs typeface="Arial" panose="020B0604020202020204" pitchFamily="34" charset="0"/>
              </a:rPr>
              <a:t>insere</a:t>
            </a:r>
            <a:r>
              <a:rPr lang="en-GB" sz="1800" kern="100">
                <a:effectLst/>
                <a:latin typeface="Aptos" panose="020B0004020202020204" pitchFamily="34" charset="0"/>
                <a:ea typeface="Aptos" panose="020B0004020202020204" pitchFamily="34" charset="0"/>
                <a:cs typeface="Arial" panose="020B0604020202020204" pitchFamily="34" charset="0"/>
              </a:rPr>
              <a:t>, </a:t>
            </a:r>
            <a:r>
              <a:rPr lang="en-GB" sz="1800" kern="100" err="1">
                <a:effectLst/>
                <a:latin typeface="Aptos" panose="020B0004020202020204" pitchFamily="34" charset="0"/>
                <a:ea typeface="Aptos" panose="020B0004020202020204" pitchFamily="34" charset="0"/>
                <a:cs typeface="Arial" panose="020B0604020202020204" pitchFamily="34" charset="0"/>
              </a:rPr>
              <a:t>pagar</a:t>
            </a:r>
            <a:r>
              <a:rPr lang="en-GB" sz="1800" kern="100">
                <a:effectLst/>
                <a:latin typeface="Aptos" panose="020B0004020202020204" pitchFamily="34" charset="0"/>
                <a:ea typeface="Aptos" panose="020B0004020202020204" pitchFamily="34" charset="0"/>
                <a:cs typeface="Arial" panose="020B0604020202020204" pitchFamily="34" charset="0"/>
              </a:rPr>
              <a:t> </a:t>
            </a:r>
            <a:r>
              <a:rPr lang="en-GB" sz="1800" kern="100" err="1">
                <a:effectLst/>
                <a:latin typeface="Aptos" panose="020B0004020202020204" pitchFamily="34" charset="0"/>
                <a:ea typeface="Aptos" panose="020B0004020202020204" pitchFamily="34" charset="0"/>
                <a:cs typeface="Arial" panose="020B0604020202020204" pitchFamily="34" charset="0"/>
              </a:rPr>
              <a:t>salários</a:t>
            </a:r>
            <a:r>
              <a:rPr lang="en-GB" sz="1800" kern="100">
                <a:effectLst/>
                <a:latin typeface="Aptos" panose="020B0004020202020204" pitchFamily="34" charset="0"/>
                <a:ea typeface="Aptos" panose="020B0004020202020204" pitchFamily="34" charset="0"/>
                <a:cs typeface="Arial" panose="020B0604020202020204" pitchFamily="34" charset="0"/>
              </a:rPr>
              <a:t> e responder </a:t>
            </a:r>
            <a:r>
              <a:rPr lang="en-GB" sz="1800" kern="100" err="1">
                <a:effectLst/>
                <a:latin typeface="Aptos" panose="020B0004020202020204" pitchFamily="34" charset="0"/>
                <a:ea typeface="Aptos" panose="020B0004020202020204" pitchFamily="34" charset="0"/>
                <a:cs typeface="Arial" panose="020B0604020202020204" pitchFamily="34" charset="0"/>
              </a:rPr>
              <a:t>às</a:t>
            </a:r>
            <a:r>
              <a:rPr lang="en-GB" sz="1800" kern="100">
                <a:effectLst/>
                <a:latin typeface="Aptos" panose="020B0004020202020204" pitchFamily="34" charset="0"/>
                <a:ea typeface="Aptos" panose="020B0004020202020204" pitchFamily="34" charset="0"/>
                <a:cs typeface="Arial" panose="020B0604020202020204" pitchFamily="34" charset="0"/>
              </a:rPr>
              <a:t> </a:t>
            </a:r>
            <a:r>
              <a:rPr lang="en-GB" sz="1800" kern="100" err="1">
                <a:effectLst/>
                <a:latin typeface="Aptos" panose="020B0004020202020204" pitchFamily="34" charset="0"/>
                <a:ea typeface="Aptos" panose="020B0004020202020204" pitchFamily="34" charset="0"/>
                <a:cs typeface="Arial" panose="020B0604020202020204" pitchFamily="34" charset="0"/>
              </a:rPr>
              <a:t>necessidades</a:t>
            </a:r>
            <a:r>
              <a:rPr lang="en-GB" sz="1800" kern="100">
                <a:effectLst/>
                <a:latin typeface="Aptos" panose="020B0004020202020204" pitchFamily="34" charset="0"/>
                <a:ea typeface="Aptos" panose="020B0004020202020204" pitchFamily="34" charset="0"/>
                <a:cs typeface="Arial" panose="020B0604020202020204" pitchFamily="34" charset="0"/>
              </a:rPr>
              <a:t> dos </a:t>
            </a:r>
            <a:r>
              <a:rPr lang="en-GB" sz="1800" kern="100" err="1">
                <a:effectLst/>
                <a:latin typeface="Aptos" panose="020B0004020202020204" pitchFamily="34" charset="0"/>
                <a:ea typeface="Aptos" panose="020B0004020202020204" pitchFamily="34" charset="0"/>
                <a:cs typeface="Arial" panose="020B0604020202020204" pitchFamily="34" charset="0"/>
              </a:rPr>
              <a:t>seus</a:t>
            </a:r>
            <a:r>
              <a:rPr lang="en-GB" sz="1800" kern="100">
                <a:effectLst/>
                <a:latin typeface="Aptos" panose="020B0004020202020204" pitchFamily="34" charset="0"/>
                <a:ea typeface="Aptos" panose="020B0004020202020204" pitchFamily="34" charset="0"/>
                <a:cs typeface="Arial" panose="020B0604020202020204" pitchFamily="34" charset="0"/>
              </a:rPr>
              <a:t> </a:t>
            </a:r>
            <a:r>
              <a:rPr lang="en-GB" sz="1800" kern="100" err="1">
                <a:effectLst/>
                <a:latin typeface="Aptos" panose="020B0004020202020204" pitchFamily="34" charset="0"/>
                <a:ea typeface="Aptos" panose="020B0004020202020204" pitchFamily="34" charset="0"/>
                <a:cs typeface="Arial" panose="020B0604020202020204" pitchFamily="34" charset="0"/>
              </a:rPr>
              <a:t>clientes</a:t>
            </a:r>
            <a:r>
              <a:rPr lang="en-GB" sz="1800" kern="100">
                <a:effectLst/>
                <a:latin typeface="Aptos" panose="020B0004020202020204" pitchFamily="34" charset="0"/>
                <a:ea typeface="Aptos" panose="020B0004020202020204" pitchFamily="34" charset="0"/>
                <a:cs typeface="Arial" panose="020B0604020202020204" pitchFamily="34" charset="0"/>
              </a:rPr>
              <a:t>.</a:t>
            </a:r>
          </a:p>
          <a:p>
            <a:pPr algn="just">
              <a:lnSpc>
                <a:spcPct val="107000"/>
              </a:lnSpc>
              <a:spcBef>
                <a:spcPts val="600"/>
              </a:spcBef>
              <a:spcAft>
                <a:spcPts val="600"/>
              </a:spcAft>
            </a:pPr>
            <a:r>
              <a:rPr lang="en-GB" sz="1800" kern="100">
                <a:effectLst/>
                <a:latin typeface="Aptos" panose="020B0004020202020204" pitchFamily="34" charset="0"/>
                <a:ea typeface="Aptos" panose="020B0004020202020204" pitchFamily="34" charset="0"/>
                <a:cs typeface="Arial" panose="020B0604020202020204" pitchFamily="34" charset="0"/>
              </a:rPr>
              <a:t>O banco </a:t>
            </a:r>
            <a:r>
              <a:rPr lang="en-GB" sz="1800" kern="100" err="1">
                <a:effectLst/>
                <a:latin typeface="Aptos" panose="020B0004020202020204" pitchFamily="34" charset="0"/>
                <a:ea typeface="Aptos" panose="020B0004020202020204" pitchFamily="34" charset="0"/>
                <a:cs typeface="Arial" panose="020B0604020202020204" pitchFamily="34" charset="0"/>
              </a:rPr>
              <a:t>InovaData</a:t>
            </a:r>
            <a:r>
              <a:rPr lang="en-GB" sz="1800" kern="100">
                <a:effectLst/>
                <a:latin typeface="Aptos" panose="020B0004020202020204" pitchFamily="34" charset="0"/>
                <a:ea typeface="Aptos" panose="020B0004020202020204" pitchFamily="34" charset="0"/>
                <a:cs typeface="Arial" panose="020B0604020202020204" pitchFamily="34" charset="0"/>
              </a:rPr>
              <a:t> </a:t>
            </a:r>
            <a:r>
              <a:rPr lang="en-GB" sz="1800" kern="100" err="1">
                <a:effectLst/>
                <a:latin typeface="Aptos" panose="020B0004020202020204" pitchFamily="34" charset="0"/>
                <a:ea typeface="Aptos" panose="020B0004020202020204" pitchFamily="34" charset="0"/>
                <a:cs typeface="Arial" panose="020B0604020202020204" pitchFamily="34" charset="0"/>
              </a:rPr>
              <a:t>não</a:t>
            </a:r>
            <a:r>
              <a:rPr lang="en-GB" sz="1800" kern="100">
                <a:effectLst/>
                <a:latin typeface="Aptos" panose="020B0004020202020204" pitchFamily="34" charset="0"/>
                <a:ea typeface="Aptos" panose="020B0004020202020204" pitchFamily="34" charset="0"/>
                <a:cs typeface="Arial" panose="020B0604020202020204" pitchFamily="34" charset="0"/>
              </a:rPr>
              <a:t> é </a:t>
            </a:r>
            <a:r>
              <a:rPr lang="en-GB" sz="1800" kern="100" err="1">
                <a:effectLst/>
                <a:latin typeface="Aptos" panose="020B0004020202020204" pitchFamily="34" charset="0"/>
                <a:ea typeface="Aptos" panose="020B0004020202020204" pitchFamily="34" charset="0"/>
                <a:cs typeface="Arial" panose="020B0604020202020204" pitchFamily="34" charset="0"/>
              </a:rPr>
              <a:t>diferente</a:t>
            </a:r>
            <a:r>
              <a:rPr lang="en-GB" sz="1800" kern="100">
                <a:effectLst/>
                <a:latin typeface="Aptos" panose="020B0004020202020204" pitchFamily="34" charset="0"/>
                <a:ea typeface="Aptos" panose="020B0004020202020204" pitchFamily="34" charset="0"/>
                <a:cs typeface="Arial" panose="020B0604020202020204" pitchFamily="34" charset="0"/>
              </a:rPr>
              <a:t>, </a:t>
            </a:r>
            <a:r>
              <a:rPr lang="en-GB" sz="1800" kern="100" err="1">
                <a:effectLst/>
                <a:latin typeface="Aptos" panose="020B0004020202020204" pitchFamily="34" charset="0"/>
                <a:ea typeface="Aptos" panose="020B0004020202020204" pitchFamily="34" charset="0"/>
                <a:cs typeface="Arial" panose="020B0604020202020204" pitchFamily="34" charset="0"/>
              </a:rPr>
              <a:t>ele</a:t>
            </a:r>
            <a:r>
              <a:rPr lang="en-GB" sz="1800" kern="100">
                <a:effectLst/>
                <a:latin typeface="Aptos" panose="020B0004020202020204" pitchFamily="34" charset="0"/>
                <a:ea typeface="Aptos" panose="020B0004020202020204" pitchFamily="34" charset="0"/>
                <a:cs typeface="Arial" panose="020B0604020202020204" pitchFamily="34" charset="0"/>
              </a:rPr>
              <a:t> </a:t>
            </a:r>
            <a:r>
              <a:rPr lang="en-GB" sz="1800" kern="100" err="1">
                <a:effectLst/>
                <a:latin typeface="Aptos" panose="020B0004020202020204" pitchFamily="34" charset="0"/>
                <a:ea typeface="Aptos" panose="020B0004020202020204" pitchFamily="34" charset="0"/>
                <a:cs typeface="Arial" panose="020B0604020202020204" pitchFamily="34" charset="0"/>
              </a:rPr>
              <a:t>procura</a:t>
            </a:r>
            <a:r>
              <a:rPr lang="en-GB" sz="1800" kern="100">
                <a:effectLst/>
                <a:latin typeface="Aptos" panose="020B0004020202020204" pitchFamily="34" charset="0"/>
                <a:ea typeface="Aptos" panose="020B0004020202020204" pitchFamily="34" charset="0"/>
                <a:cs typeface="Arial" panose="020B0604020202020204" pitchFamily="34" charset="0"/>
              </a:rPr>
              <a:t> de forma </a:t>
            </a:r>
            <a:r>
              <a:rPr lang="en-GB" sz="1800" kern="100" err="1">
                <a:effectLst/>
                <a:latin typeface="Aptos" panose="020B0004020202020204" pitchFamily="34" charset="0"/>
                <a:ea typeface="Aptos" panose="020B0004020202020204" pitchFamily="34" charset="0"/>
                <a:cs typeface="Arial" panose="020B0604020202020204" pitchFamily="34" charset="0"/>
              </a:rPr>
              <a:t>constante</a:t>
            </a:r>
            <a:r>
              <a:rPr lang="en-GB" sz="1800" kern="100">
                <a:effectLst/>
                <a:latin typeface="Aptos" panose="020B0004020202020204" pitchFamily="34" charset="0"/>
                <a:ea typeface="Aptos" panose="020B0004020202020204" pitchFamily="34" charset="0"/>
                <a:cs typeface="Arial" panose="020B0604020202020204" pitchFamily="34" charset="0"/>
              </a:rPr>
              <a:t> e </a:t>
            </a:r>
            <a:r>
              <a:rPr lang="en-GB" sz="1800" kern="100" err="1">
                <a:effectLst/>
                <a:latin typeface="Aptos" panose="020B0004020202020204" pitchFamily="34" charset="0"/>
                <a:ea typeface="Aptos" panose="020B0004020202020204" pitchFamily="34" charset="0"/>
                <a:cs typeface="Arial" panose="020B0604020202020204" pitchFamily="34" charset="0"/>
              </a:rPr>
              <a:t>sustentável</a:t>
            </a:r>
            <a:r>
              <a:rPr lang="en-GB" sz="1800" kern="100">
                <a:effectLst/>
                <a:latin typeface="Aptos" panose="020B0004020202020204" pitchFamily="34" charset="0"/>
                <a:ea typeface="Aptos" panose="020B0004020202020204" pitchFamily="34" charset="0"/>
                <a:cs typeface="Arial" panose="020B0604020202020204" pitchFamily="34" charset="0"/>
              </a:rPr>
              <a:t> </a:t>
            </a:r>
            <a:r>
              <a:rPr lang="en-GB" sz="1800" kern="100" err="1">
                <a:effectLst/>
                <a:latin typeface="Aptos" panose="020B0004020202020204" pitchFamily="34" charset="0"/>
                <a:ea typeface="Aptos" panose="020B0004020202020204" pitchFamily="34" charset="0"/>
                <a:cs typeface="Arial" panose="020B0604020202020204" pitchFamily="34" charset="0"/>
              </a:rPr>
              <a:t>aumentar</a:t>
            </a:r>
            <a:r>
              <a:rPr lang="en-GB" sz="1800" kern="100">
                <a:effectLst/>
                <a:latin typeface="Aptos" panose="020B0004020202020204" pitchFamily="34" charset="0"/>
                <a:ea typeface="Aptos" panose="020B0004020202020204" pitchFamily="34" charset="0"/>
                <a:cs typeface="Arial" panose="020B0604020202020204" pitchFamily="34" charset="0"/>
              </a:rPr>
              <a:t> </a:t>
            </a:r>
            <a:r>
              <a:rPr lang="en-GB" sz="1800" kern="100" err="1">
                <a:effectLst/>
                <a:latin typeface="Aptos" panose="020B0004020202020204" pitchFamily="34" charset="0"/>
                <a:ea typeface="Aptos" panose="020B0004020202020204" pitchFamily="34" charset="0"/>
                <a:cs typeface="Arial" panose="020B0604020202020204" pitchFamily="34" charset="0"/>
              </a:rPr>
              <a:t>os</a:t>
            </a:r>
            <a:r>
              <a:rPr lang="en-GB" sz="1800" kern="100">
                <a:effectLst/>
                <a:latin typeface="Aptos" panose="020B0004020202020204" pitchFamily="34" charset="0"/>
                <a:ea typeface="Aptos" panose="020B0004020202020204" pitchFamily="34" charset="0"/>
                <a:cs typeface="Arial" panose="020B0604020202020204" pitchFamily="34" charset="0"/>
              </a:rPr>
              <a:t> </a:t>
            </a:r>
            <a:r>
              <a:rPr lang="en-GB" sz="1800" kern="100" err="1">
                <a:effectLst/>
                <a:latin typeface="Aptos" panose="020B0004020202020204" pitchFamily="34" charset="0"/>
                <a:ea typeface="Aptos" panose="020B0004020202020204" pitchFamily="34" charset="0"/>
                <a:cs typeface="Arial" panose="020B0604020202020204" pitchFamily="34" charset="0"/>
              </a:rPr>
              <a:t>seus</a:t>
            </a:r>
            <a:r>
              <a:rPr lang="en-GB" sz="1800" kern="100">
                <a:effectLst/>
                <a:latin typeface="Aptos" panose="020B0004020202020204" pitchFamily="34" charset="0"/>
                <a:ea typeface="Aptos" panose="020B0004020202020204" pitchFamily="34" charset="0"/>
                <a:cs typeface="Arial" panose="020B0604020202020204" pitchFamily="34" charset="0"/>
              </a:rPr>
              <a:t> </a:t>
            </a:r>
            <a:r>
              <a:rPr lang="en-GB" sz="1800" kern="100" err="1">
                <a:effectLst/>
                <a:latin typeface="Aptos" panose="020B0004020202020204" pitchFamily="34" charset="0"/>
                <a:ea typeface="Aptos" panose="020B0004020202020204" pitchFamily="34" charset="0"/>
                <a:cs typeface="Arial" panose="020B0604020202020204" pitchFamily="34" charset="0"/>
              </a:rPr>
              <a:t>lucros</a:t>
            </a:r>
            <a:r>
              <a:rPr lang="en-GB" sz="1800" kern="100">
                <a:effectLst/>
                <a:latin typeface="Aptos" panose="020B0004020202020204" pitchFamily="34" charset="0"/>
                <a:ea typeface="Aptos" panose="020B0004020202020204" pitchFamily="34" charset="0"/>
                <a:cs typeface="Arial" panose="020B0604020202020204" pitchFamily="34" charset="0"/>
              </a:rPr>
              <a:t>, </a:t>
            </a:r>
            <a:r>
              <a:rPr lang="en-GB" sz="1800" kern="100" err="1">
                <a:effectLst/>
                <a:latin typeface="Aptos" panose="020B0004020202020204" pitchFamily="34" charset="0"/>
                <a:ea typeface="Aptos" panose="020B0004020202020204" pitchFamily="34" charset="0"/>
                <a:cs typeface="Arial" panose="020B0604020202020204" pitchFamily="34" charset="0"/>
              </a:rPr>
              <a:t>enquanto</a:t>
            </a:r>
            <a:r>
              <a:rPr lang="en-GB" sz="1800" kern="100">
                <a:effectLst/>
                <a:latin typeface="Aptos" panose="020B0004020202020204" pitchFamily="34" charset="0"/>
                <a:ea typeface="Aptos" panose="020B0004020202020204" pitchFamily="34" charset="0"/>
                <a:cs typeface="Arial" panose="020B0604020202020204" pitchFamily="34" charset="0"/>
              </a:rPr>
              <a:t> </a:t>
            </a:r>
            <a:r>
              <a:rPr lang="en-GB" sz="1800" kern="100" err="1">
                <a:effectLst/>
                <a:latin typeface="Aptos" panose="020B0004020202020204" pitchFamily="34" charset="0"/>
                <a:ea typeface="Aptos" panose="020B0004020202020204" pitchFamily="34" charset="0"/>
                <a:cs typeface="Arial" panose="020B0604020202020204" pitchFamily="34" charset="0"/>
              </a:rPr>
              <a:t>faz</a:t>
            </a:r>
            <a:r>
              <a:rPr lang="en-GB" sz="1800" kern="100">
                <a:effectLst/>
                <a:latin typeface="Aptos" panose="020B0004020202020204" pitchFamily="34" charset="0"/>
                <a:ea typeface="Aptos" panose="020B0004020202020204" pitchFamily="34" charset="0"/>
                <a:cs typeface="Arial" panose="020B0604020202020204" pitchFamily="34" charset="0"/>
              </a:rPr>
              <a:t> </a:t>
            </a:r>
            <a:r>
              <a:rPr lang="en-GB" sz="1800" kern="100" err="1">
                <a:effectLst/>
                <a:latin typeface="Aptos" panose="020B0004020202020204" pitchFamily="34" charset="0"/>
                <a:ea typeface="Aptos" panose="020B0004020202020204" pitchFamily="34" charset="0"/>
                <a:cs typeface="Arial" panose="020B0604020202020204" pitchFamily="34" charset="0"/>
              </a:rPr>
              <a:t>cumprir</a:t>
            </a:r>
            <a:r>
              <a:rPr lang="en-GB" sz="1800" kern="100">
                <a:effectLst/>
                <a:latin typeface="Aptos" panose="020B0004020202020204" pitchFamily="34" charset="0"/>
                <a:ea typeface="Aptos" panose="020B0004020202020204" pitchFamily="34" charset="0"/>
                <a:cs typeface="Arial" panose="020B0604020202020204" pitchFamily="34" charset="0"/>
              </a:rPr>
              <a:t> com o que </a:t>
            </a:r>
            <a:r>
              <a:rPr lang="en-GB" sz="1800" kern="100" err="1">
                <a:effectLst/>
                <a:latin typeface="Aptos" panose="020B0004020202020204" pitchFamily="34" charset="0"/>
                <a:ea typeface="Aptos" panose="020B0004020202020204" pitchFamily="34" charset="0"/>
                <a:cs typeface="Arial" panose="020B0604020202020204" pitchFamily="34" charset="0"/>
              </a:rPr>
              <a:t>considera</a:t>
            </a:r>
            <a:r>
              <a:rPr lang="en-GB" sz="1800" kern="100">
                <a:effectLst/>
                <a:latin typeface="Aptos" panose="020B0004020202020204" pitchFamily="34" charset="0"/>
                <a:ea typeface="Aptos" panose="020B0004020202020204" pitchFamily="34" charset="0"/>
                <a:cs typeface="Arial" panose="020B0604020202020204" pitchFamily="34" charset="0"/>
              </a:rPr>
              <a:t> ser as </a:t>
            </a:r>
            <a:r>
              <a:rPr lang="en-GB" sz="1800" kern="100" err="1">
                <a:effectLst/>
                <a:latin typeface="Aptos" panose="020B0004020202020204" pitchFamily="34" charset="0"/>
                <a:ea typeface="Aptos" panose="020B0004020202020204" pitchFamily="34" charset="0"/>
                <a:cs typeface="Arial" panose="020B0604020202020204" pitchFamily="34" charset="0"/>
              </a:rPr>
              <a:t>suas</a:t>
            </a:r>
            <a:r>
              <a:rPr lang="en-GB" sz="1800" kern="100">
                <a:effectLst/>
                <a:latin typeface="Aptos" panose="020B0004020202020204" pitchFamily="34" charset="0"/>
                <a:ea typeface="Aptos" panose="020B0004020202020204" pitchFamily="34" charset="0"/>
                <a:cs typeface="Arial" panose="020B0604020202020204" pitchFamily="34" charset="0"/>
              </a:rPr>
              <a:t> </a:t>
            </a:r>
            <a:r>
              <a:rPr lang="en-GB" sz="1800" kern="100" err="1">
                <a:effectLst/>
                <a:latin typeface="Aptos" panose="020B0004020202020204" pitchFamily="34" charset="0"/>
                <a:ea typeface="Aptos" panose="020B0004020202020204" pitchFamily="34" charset="0"/>
                <a:cs typeface="Arial" panose="020B0604020202020204" pitchFamily="34" charset="0"/>
              </a:rPr>
              <a:t>responsabilidades</a:t>
            </a:r>
            <a:r>
              <a:rPr lang="en-GB" sz="1800" kern="100">
                <a:effectLst/>
                <a:latin typeface="Aptos" panose="020B0004020202020204" pitchFamily="34" charset="0"/>
                <a:ea typeface="Aptos" panose="020B0004020202020204" pitchFamily="34" charset="0"/>
                <a:cs typeface="Arial" panose="020B0604020202020204" pitchFamily="34" charset="0"/>
              </a:rPr>
              <a:t> </a:t>
            </a:r>
            <a:r>
              <a:rPr lang="en-GB" sz="1800" kern="100" err="1">
                <a:effectLst/>
                <a:latin typeface="Aptos" panose="020B0004020202020204" pitchFamily="34" charset="0"/>
                <a:ea typeface="Aptos" panose="020B0004020202020204" pitchFamily="34" charset="0"/>
                <a:cs typeface="Arial" panose="020B0604020202020204" pitchFamily="34" charset="0"/>
              </a:rPr>
              <a:t>sociais</a:t>
            </a:r>
            <a:r>
              <a:rPr lang="en-GB" sz="1800" kern="100">
                <a:effectLst/>
                <a:latin typeface="Aptos" panose="020B0004020202020204" pitchFamily="34" charset="0"/>
                <a:ea typeface="Aptos" panose="020B0004020202020204" pitchFamily="34" charset="0"/>
                <a:cs typeface="Arial" panose="020B0604020202020204" pitchFamily="34" charset="0"/>
              </a:rPr>
              <a:t>. </a:t>
            </a:r>
            <a:r>
              <a:rPr lang="en-GB" sz="1800" kern="100" err="1">
                <a:effectLst/>
                <a:latin typeface="Aptos" panose="020B0004020202020204" pitchFamily="34" charset="0"/>
                <a:ea typeface="Aptos" panose="020B0004020202020204" pitchFamily="34" charset="0"/>
                <a:cs typeface="Arial" panose="020B0604020202020204" pitchFamily="34" charset="0"/>
              </a:rPr>
              <a:t>Será</a:t>
            </a:r>
            <a:r>
              <a:rPr lang="en-GB" sz="1800" kern="100">
                <a:effectLst/>
                <a:latin typeface="Aptos" panose="020B0004020202020204" pitchFamily="34" charset="0"/>
                <a:ea typeface="Aptos" panose="020B0004020202020204" pitchFamily="34" charset="0"/>
                <a:cs typeface="Arial" panose="020B0604020202020204" pitchFamily="34" charset="0"/>
              </a:rPr>
              <a:t> com </a:t>
            </a:r>
            <a:r>
              <a:rPr lang="en-GB" sz="1800" kern="100" err="1">
                <a:effectLst/>
                <a:latin typeface="Aptos" panose="020B0004020202020204" pitchFamily="34" charset="0"/>
                <a:ea typeface="Aptos" panose="020B0004020202020204" pitchFamily="34" charset="0"/>
                <a:cs typeface="Arial" panose="020B0604020202020204" pitchFamily="34" charset="0"/>
              </a:rPr>
              <a:t>os</a:t>
            </a:r>
            <a:r>
              <a:rPr lang="en-GB" sz="1800" kern="100">
                <a:effectLst/>
                <a:latin typeface="Aptos" panose="020B0004020202020204" pitchFamily="34" charset="0"/>
                <a:ea typeface="Aptos" panose="020B0004020202020204" pitchFamily="34" charset="0"/>
                <a:cs typeface="Arial" panose="020B0604020202020204" pitchFamily="34" charset="0"/>
              </a:rPr>
              <a:t> </a:t>
            </a:r>
            <a:r>
              <a:rPr lang="en-GB" sz="1800" kern="100" err="1">
                <a:effectLst/>
                <a:latin typeface="Aptos" panose="020B0004020202020204" pitchFamily="34" charset="0"/>
                <a:ea typeface="Aptos" panose="020B0004020202020204" pitchFamily="34" charset="0"/>
                <a:cs typeface="Arial" panose="020B0604020202020204" pitchFamily="34" charset="0"/>
              </a:rPr>
              <a:t>lucros</a:t>
            </a:r>
            <a:r>
              <a:rPr lang="en-GB" sz="1800" kern="100">
                <a:effectLst/>
                <a:latin typeface="Aptos" panose="020B0004020202020204" pitchFamily="34" charset="0"/>
                <a:ea typeface="Aptos" panose="020B0004020202020204" pitchFamily="34" charset="0"/>
                <a:cs typeface="Arial" panose="020B0604020202020204" pitchFamily="34" charset="0"/>
              </a:rPr>
              <a:t> </a:t>
            </a:r>
            <a:r>
              <a:rPr lang="en-GB" sz="1800" kern="100" err="1">
                <a:effectLst/>
                <a:latin typeface="Aptos" panose="020B0004020202020204" pitchFamily="34" charset="0"/>
                <a:ea typeface="Aptos" panose="020B0004020202020204" pitchFamily="34" charset="0"/>
                <a:cs typeface="Arial" panose="020B0604020202020204" pitchFamily="34" charset="0"/>
              </a:rPr>
              <a:t>obtidos</a:t>
            </a:r>
            <a:r>
              <a:rPr lang="en-GB" sz="1800" kern="100">
                <a:effectLst/>
                <a:latin typeface="Aptos" panose="020B0004020202020204" pitchFamily="34" charset="0"/>
                <a:ea typeface="Aptos" panose="020B0004020202020204" pitchFamily="34" charset="0"/>
                <a:cs typeface="Arial" panose="020B0604020202020204" pitchFamily="34" charset="0"/>
              </a:rPr>
              <a:t> que o banco </a:t>
            </a:r>
            <a:r>
              <a:rPr lang="en-GB" sz="1800" kern="100" err="1">
                <a:effectLst/>
                <a:latin typeface="Aptos" panose="020B0004020202020204" pitchFamily="34" charset="0"/>
                <a:ea typeface="Aptos" panose="020B0004020202020204" pitchFamily="34" charset="0"/>
                <a:cs typeface="Arial" panose="020B0604020202020204" pitchFamily="34" charset="0"/>
              </a:rPr>
              <a:t>será</a:t>
            </a:r>
            <a:r>
              <a:rPr lang="en-GB" sz="1800" kern="100">
                <a:effectLst/>
                <a:latin typeface="Aptos" panose="020B0004020202020204" pitchFamily="34" charset="0"/>
                <a:ea typeface="Aptos" panose="020B0004020202020204" pitchFamily="34" charset="0"/>
                <a:cs typeface="Arial" panose="020B0604020202020204" pitchFamily="34" charset="0"/>
              </a:rPr>
              <a:t> </a:t>
            </a:r>
            <a:r>
              <a:rPr lang="en-GB" sz="1800" kern="100" err="1">
                <a:effectLst/>
                <a:latin typeface="Aptos" panose="020B0004020202020204" pitchFamily="34" charset="0"/>
                <a:ea typeface="Aptos" panose="020B0004020202020204" pitchFamily="34" charset="0"/>
                <a:cs typeface="Arial" panose="020B0604020202020204" pitchFamily="34" charset="0"/>
              </a:rPr>
              <a:t>capaz</a:t>
            </a:r>
            <a:r>
              <a:rPr lang="en-GB" sz="1800" kern="100">
                <a:effectLst/>
                <a:latin typeface="Aptos" panose="020B0004020202020204" pitchFamily="34" charset="0"/>
                <a:ea typeface="Aptos" panose="020B0004020202020204" pitchFamily="34" charset="0"/>
                <a:cs typeface="Arial" panose="020B0604020202020204" pitchFamily="34" charset="0"/>
              </a:rPr>
              <a:t> de </a:t>
            </a:r>
            <a:r>
              <a:rPr lang="en-GB" sz="1800" kern="100" err="1">
                <a:effectLst/>
                <a:latin typeface="Aptos" panose="020B0004020202020204" pitchFamily="34" charset="0"/>
                <a:ea typeface="Aptos" panose="020B0004020202020204" pitchFamily="34" charset="0"/>
                <a:cs typeface="Arial" panose="020B0604020202020204" pitchFamily="34" charset="0"/>
              </a:rPr>
              <a:t>pagar</a:t>
            </a:r>
            <a:r>
              <a:rPr lang="en-GB" sz="1800" kern="100">
                <a:effectLst/>
                <a:latin typeface="Aptos" panose="020B0004020202020204" pitchFamily="34" charset="0"/>
                <a:ea typeface="Aptos" panose="020B0004020202020204" pitchFamily="34" charset="0"/>
                <a:cs typeface="Arial" panose="020B0604020202020204" pitchFamily="34" charset="0"/>
              </a:rPr>
              <a:t> </a:t>
            </a:r>
            <a:r>
              <a:rPr lang="en-GB" sz="1800" kern="100" err="1">
                <a:effectLst/>
                <a:latin typeface="Aptos" panose="020B0004020202020204" pitchFamily="34" charset="0"/>
                <a:ea typeface="Aptos" panose="020B0004020202020204" pitchFamily="34" charset="0"/>
                <a:cs typeface="Arial" panose="020B0604020202020204" pitchFamily="34" charset="0"/>
              </a:rPr>
              <a:t>aos</a:t>
            </a:r>
            <a:r>
              <a:rPr lang="en-GB" sz="1800" kern="100">
                <a:effectLst/>
                <a:latin typeface="Aptos" panose="020B0004020202020204" pitchFamily="34" charset="0"/>
                <a:ea typeface="Aptos" panose="020B0004020202020204" pitchFamily="34" charset="0"/>
                <a:cs typeface="Arial" panose="020B0604020202020204" pitchFamily="34" charset="0"/>
              </a:rPr>
              <a:t> </a:t>
            </a:r>
            <a:r>
              <a:rPr lang="en-GB" sz="1800" kern="100" err="1">
                <a:effectLst/>
                <a:latin typeface="Aptos" panose="020B0004020202020204" pitchFamily="34" charset="0"/>
                <a:ea typeface="Aptos" panose="020B0004020202020204" pitchFamily="34" charset="0"/>
                <a:cs typeface="Arial" panose="020B0604020202020204" pitchFamily="34" charset="0"/>
              </a:rPr>
              <a:t>seus</a:t>
            </a:r>
            <a:r>
              <a:rPr lang="en-GB" sz="1800" kern="100">
                <a:effectLst/>
                <a:latin typeface="Aptos" panose="020B0004020202020204" pitchFamily="34" charset="0"/>
                <a:ea typeface="Aptos" panose="020B0004020202020204" pitchFamily="34" charset="0"/>
                <a:cs typeface="Arial" panose="020B0604020202020204" pitchFamily="34" charset="0"/>
              </a:rPr>
              <a:t> </a:t>
            </a:r>
            <a:r>
              <a:rPr lang="en-GB" sz="1800" kern="100" err="1">
                <a:effectLst/>
                <a:latin typeface="Aptos" panose="020B0004020202020204" pitchFamily="34" charset="0"/>
                <a:ea typeface="Aptos" panose="020B0004020202020204" pitchFamily="34" charset="0"/>
                <a:cs typeface="Arial" panose="020B0604020202020204" pitchFamily="34" charset="0"/>
              </a:rPr>
              <a:t>acionistas</a:t>
            </a:r>
            <a:r>
              <a:rPr lang="en-GB" sz="1800" kern="100">
                <a:effectLst/>
                <a:latin typeface="Aptos" panose="020B0004020202020204" pitchFamily="34" charset="0"/>
                <a:ea typeface="Aptos" panose="020B0004020202020204" pitchFamily="34" charset="0"/>
                <a:cs typeface="Arial" panose="020B0604020202020204" pitchFamily="34" charset="0"/>
              </a:rPr>
              <a:t> e </a:t>
            </a:r>
            <a:r>
              <a:rPr lang="en-GB" sz="1800" kern="100" err="1">
                <a:effectLst/>
                <a:latin typeface="Aptos" panose="020B0004020202020204" pitchFamily="34" charset="0"/>
                <a:ea typeface="Aptos" panose="020B0004020202020204" pitchFamily="34" charset="0"/>
                <a:cs typeface="Arial" panose="020B0604020202020204" pitchFamily="34" charset="0"/>
              </a:rPr>
              <a:t>investir</a:t>
            </a:r>
            <a:r>
              <a:rPr lang="en-GB" sz="1800" kern="100">
                <a:effectLst/>
                <a:latin typeface="Aptos" panose="020B0004020202020204" pitchFamily="34" charset="0"/>
                <a:ea typeface="Aptos" panose="020B0004020202020204" pitchFamily="34" charset="0"/>
                <a:cs typeface="Arial" panose="020B0604020202020204" pitchFamily="34" charset="0"/>
              </a:rPr>
              <a:t> </a:t>
            </a:r>
            <a:r>
              <a:rPr lang="en-GB" sz="1800" kern="100" err="1">
                <a:effectLst/>
                <a:latin typeface="Aptos" panose="020B0004020202020204" pitchFamily="34" charset="0"/>
                <a:ea typeface="Aptos" panose="020B0004020202020204" pitchFamily="34" charset="0"/>
                <a:cs typeface="Arial" panose="020B0604020202020204" pitchFamily="34" charset="0"/>
              </a:rPr>
              <a:t>na</a:t>
            </a:r>
            <a:r>
              <a:rPr lang="en-GB" sz="1800" kern="100">
                <a:effectLst/>
                <a:latin typeface="Aptos" panose="020B0004020202020204" pitchFamily="34" charset="0"/>
                <a:ea typeface="Aptos" panose="020B0004020202020204" pitchFamily="34" charset="0"/>
                <a:cs typeface="Arial" panose="020B0604020202020204" pitchFamily="34" charset="0"/>
              </a:rPr>
              <a:t> </a:t>
            </a:r>
            <a:r>
              <a:rPr lang="en-GB" sz="1800" kern="100" err="1">
                <a:effectLst/>
                <a:latin typeface="Aptos" panose="020B0004020202020204" pitchFamily="34" charset="0"/>
                <a:ea typeface="Aptos" panose="020B0004020202020204" pitchFamily="34" charset="0"/>
                <a:cs typeface="Arial" panose="020B0604020202020204" pitchFamily="34" charset="0"/>
              </a:rPr>
              <a:t>inovação</a:t>
            </a:r>
            <a:r>
              <a:rPr lang="en-GB" sz="1800" kern="100">
                <a:effectLst/>
                <a:latin typeface="Aptos" panose="020B0004020202020204" pitchFamily="34" charset="0"/>
                <a:ea typeface="Aptos" panose="020B0004020202020204" pitchFamily="34" charset="0"/>
                <a:cs typeface="Arial" panose="020B0604020202020204" pitchFamily="34" charset="0"/>
              </a:rPr>
              <a:t> </a:t>
            </a:r>
            <a:r>
              <a:rPr lang="en-GB" sz="1800" kern="100" err="1">
                <a:effectLst/>
                <a:latin typeface="Aptos" panose="020B0004020202020204" pitchFamily="34" charset="0"/>
                <a:ea typeface="Aptos" panose="020B0004020202020204" pitchFamily="34" charset="0"/>
                <a:cs typeface="Arial" panose="020B0604020202020204" pitchFamily="34" charset="0"/>
              </a:rPr>
              <a:t>dentro</a:t>
            </a:r>
            <a:r>
              <a:rPr lang="en-GB" sz="1800" kern="100">
                <a:effectLst/>
                <a:latin typeface="Aptos" panose="020B0004020202020204" pitchFamily="34" charset="0"/>
                <a:ea typeface="Aptos" panose="020B0004020202020204" pitchFamily="34" charset="0"/>
                <a:cs typeface="Arial" panose="020B0604020202020204" pitchFamily="34" charset="0"/>
              </a:rPr>
              <a:t> do </a:t>
            </a:r>
            <a:r>
              <a:rPr lang="en-GB" sz="1800" kern="100" err="1">
                <a:effectLst/>
                <a:latin typeface="Aptos" panose="020B0004020202020204" pitchFamily="34" charset="0"/>
                <a:ea typeface="Aptos" panose="020B0004020202020204" pitchFamily="34" charset="0"/>
                <a:cs typeface="Arial" panose="020B0604020202020204" pitchFamily="34" charset="0"/>
              </a:rPr>
              <a:t>setor</a:t>
            </a:r>
            <a:r>
              <a:rPr lang="en-GB" sz="1800" kern="100">
                <a:effectLst/>
                <a:latin typeface="Aptos" panose="020B0004020202020204" pitchFamily="34" charset="0"/>
                <a:ea typeface="Aptos" panose="020B0004020202020204" pitchFamily="34" charset="0"/>
                <a:cs typeface="Arial" panose="020B0604020202020204" pitchFamily="34" charset="0"/>
              </a:rPr>
              <a:t> </a:t>
            </a:r>
            <a:r>
              <a:rPr lang="en-GB" sz="1800" kern="100" err="1">
                <a:effectLst/>
                <a:latin typeface="Aptos" panose="020B0004020202020204" pitchFamily="34" charset="0"/>
                <a:ea typeface="Aptos" panose="020B0004020202020204" pitchFamily="34" charset="0"/>
                <a:cs typeface="Arial" panose="020B0604020202020204" pitchFamily="34" charset="0"/>
              </a:rPr>
              <a:t>financeiro</a:t>
            </a:r>
            <a:r>
              <a:rPr lang="en-GB" sz="1800" kern="100">
                <a:effectLst/>
                <a:latin typeface="Aptos" panose="020B0004020202020204" pitchFamily="34" charset="0"/>
                <a:ea typeface="Aptos" panose="020B0004020202020204" pitchFamily="34" charset="0"/>
                <a:cs typeface="Arial" panose="020B0604020202020204" pitchFamily="34" charset="0"/>
              </a:rPr>
              <a:t>. </a:t>
            </a:r>
          </a:p>
          <a:p>
            <a:pPr algn="just">
              <a:lnSpc>
                <a:spcPct val="107000"/>
              </a:lnSpc>
              <a:spcBef>
                <a:spcPts val="600"/>
              </a:spcBef>
              <a:spcAft>
                <a:spcPts val="600"/>
              </a:spcAft>
            </a:pPr>
            <a:r>
              <a:rPr lang="en-GB" sz="1800" kern="100">
                <a:effectLst/>
                <a:latin typeface="Aptos" panose="020B0004020202020204" pitchFamily="34" charset="0"/>
                <a:ea typeface="Aptos" panose="020B0004020202020204" pitchFamily="34" charset="0"/>
                <a:cs typeface="Arial" panose="020B0604020202020204" pitchFamily="34" charset="0"/>
              </a:rPr>
              <a:t>Para </a:t>
            </a:r>
            <a:r>
              <a:rPr lang="en-GB" sz="1800" kern="100" err="1">
                <a:effectLst/>
                <a:latin typeface="Aptos" panose="020B0004020202020204" pitchFamily="34" charset="0"/>
                <a:ea typeface="Aptos" panose="020B0004020202020204" pitchFamily="34" charset="0"/>
                <a:cs typeface="Arial" panose="020B0604020202020204" pitchFamily="34" charset="0"/>
              </a:rPr>
              <a:t>alcançar</a:t>
            </a:r>
            <a:r>
              <a:rPr lang="en-GB" sz="1800" kern="100">
                <a:effectLst/>
                <a:latin typeface="Aptos" panose="020B0004020202020204" pitchFamily="34" charset="0"/>
                <a:ea typeface="Aptos" panose="020B0004020202020204" pitchFamily="34" charset="0"/>
                <a:cs typeface="Arial" panose="020B0604020202020204" pitchFamily="34" charset="0"/>
              </a:rPr>
              <a:t> </a:t>
            </a:r>
            <a:r>
              <a:rPr lang="en-GB" sz="1800" kern="100" err="1">
                <a:effectLst/>
                <a:latin typeface="Aptos" panose="020B0004020202020204" pitchFamily="34" charset="0"/>
                <a:ea typeface="Aptos" panose="020B0004020202020204" pitchFamily="34" charset="0"/>
                <a:cs typeface="Arial" panose="020B0604020202020204" pitchFamily="34" charset="0"/>
              </a:rPr>
              <a:t>estes</a:t>
            </a:r>
            <a:r>
              <a:rPr lang="en-GB" sz="1800" kern="100">
                <a:effectLst/>
                <a:latin typeface="Aptos" panose="020B0004020202020204" pitchFamily="34" charset="0"/>
                <a:ea typeface="Aptos" panose="020B0004020202020204" pitchFamily="34" charset="0"/>
                <a:cs typeface="Arial" panose="020B0604020202020204" pitchFamily="34" charset="0"/>
              </a:rPr>
              <a:t> </a:t>
            </a:r>
            <a:r>
              <a:rPr lang="en-GB" sz="1800" kern="100" err="1">
                <a:effectLst/>
                <a:latin typeface="Aptos" panose="020B0004020202020204" pitchFamily="34" charset="0"/>
                <a:ea typeface="Aptos" panose="020B0004020202020204" pitchFamily="34" charset="0"/>
                <a:cs typeface="Arial" panose="020B0604020202020204" pitchFamily="34" charset="0"/>
              </a:rPr>
              <a:t>objetivos</a:t>
            </a:r>
            <a:r>
              <a:rPr lang="en-GB" sz="1800" kern="100">
                <a:effectLst/>
                <a:latin typeface="Aptos" panose="020B0004020202020204" pitchFamily="34" charset="0"/>
                <a:ea typeface="Aptos" panose="020B0004020202020204" pitchFamily="34" charset="0"/>
                <a:cs typeface="Arial" panose="020B0604020202020204" pitchFamily="34" charset="0"/>
              </a:rPr>
              <a:t> é </a:t>
            </a:r>
            <a:r>
              <a:rPr lang="en-GB" sz="1800" kern="100" err="1">
                <a:effectLst/>
                <a:latin typeface="Aptos" panose="020B0004020202020204" pitchFamily="34" charset="0"/>
                <a:ea typeface="Aptos" panose="020B0004020202020204" pitchFamily="34" charset="0"/>
                <a:cs typeface="Arial" panose="020B0604020202020204" pitchFamily="34" charset="0"/>
              </a:rPr>
              <a:t>essencial</a:t>
            </a:r>
            <a:r>
              <a:rPr lang="en-GB" sz="1800" kern="100">
                <a:effectLst/>
                <a:latin typeface="Aptos" panose="020B0004020202020204" pitchFamily="34" charset="0"/>
                <a:ea typeface="Aptos" panose="020B0004020202020204" pitchFamily="34" charset="0"/>
                <a:cs typeface="Arial" panose="020B0604020202020204" pitchFamily="34" charset="0"/>
              </a:rPr>
              <a:t> que a </a:t>
            </a:r>
            <a:r>
              <a:rPr lang="en-GB" sz="1800" kern="100" err="1">
                <a:effectLst/>
                <a:latin typeface="Aptos" panose="020B0004020202020204" pitchFamily="34" charset="0"/>
                <a:ea typeface="Aptos" panose="020B0004020202020204" pitchFamily="34" charset="0"/>
                <a:cs typeface="Arial" panose="020B0604020202020204" pitchFamily="34" charset="0"/>
              </a:rPr>
              <a:t>empresa</a:t>
            </a:r>
            <a:r>
              <a:rPr lang="en-GB" sz="1800" kern="100">
                <a:effectLst/>
                <a:latin typeface="Aptos" panose="020B0004020202020204" pitchFamily="34" charset="0"/>
                <a:ea typeface="Aptos" panose="020B0004020202020204" pitchFamily="34" charset="0"/>
                <a:cs typeface="Arial" panose="020B0604020202020204" pitchFamily="34" charset="0"/>
              </a:rPr>
              <a:t> </a:t>
            </a:r>
            <a:r>
              <a:rPr lang="en-GB" sz="1800" kern="100" err="1">
                <a:effectLst/>
                <a:latin typeface="Aptos" panose="020B0004020202020204" pitchFamily="34" charset="0"/>
                <a:ea typeface="Aptos" panose="020B0004020202020204" pitchFamily="34" charset="0"/>
                <a:cs typeface="Arial" panose="020B0604020202020204" pitchFamily="34" charset="0"/>
              </a:rPr>
              <a:t>seja</a:t>
            </a:r>
            <a:r>
              <a:rPr lang="en-GB" sz="1800" kern="100">
                <a:effectLst/>
                <a:latin typeface="Aptos" panose="020B0004020202020204" pitchFamily="34" charset="0"/>
                <a:ea typeface="Aptos" panose="020B0004020202020204" pitchFamily="34" charset="0"/>
                <a:cs typeface="Arial" panose="020B0604020202020204" pitchFamily="34" charset="0"/>
              </a:rPr>
              <a:t> </a:t>
            </a:r>
            <a:r>
              <a:rPr lang="en-GB" sz="1800" kern="100" err="1">
                <a:effectLst/>
                <a:latin typeface="Aptos" panose="020B0004020202020204" pitchFamily="34" charset="0"/>
                <a:ea typeface="Aptos" panose="020B0004020202020204" pitchFamily="34" charset="0"/>
                <a:cs typeface="Arial" panose="020B0604020202020204" pitchFamily="34" charset="0"/>
              </a:rPr>
              <a:t>otimizada</a:t>
            </a:r>
            <a:r>
              <a:rPr lang="en-GB" sz="1800" kern="100">
                <a:effectLst/>
                <a:latin typeface="Aptos" panose="020B0004020202020204" pitchFamily="34" charset="0"/>
                <a:ea typeface="Aptos" panose="020B0004020202020204" pitchFamily="34" charset="0"/>
                <a:cs typeface="Arial" panose="020B0604020202020204" pitchFamily="34" charset="0"/>
              </a:rPr>
              <a:t> </a:t>
            </a:r>
            <a:r>
              <a:rPr lang="en-GB" sz="1800" kern="100" err="1">
                <a:effectLst/>
                <a:latin typeface="Aptos" panose="020B0004020202020204" pitchFamily="34" charset="0"/>
                <a:ea typeface="Aptos" panose="020B0004020202020204" pitchFamily="34" charset="0"/>
                <a:cs typeface="Arial" panose="020B0604020202020204" pitchFamily="34" charset="0"/>
              </a:rPr>
              <a:t>nesse</a:t>
            </a:r>
            <a:r>
              <a:rPr lang="en-GB" sz="1800" kern="100">
                <a:effectLst/>
                <a:latin typeface="Aptos" panose="020B0004020202020204" pitchFamily="34" charset="0"/>
                <a:ea typeface="Aptos" panose="020B0004020202020204" pitchFamily="34" charset="0"/>
                <a:cs typeface="Arial" panose="020B0604020202020204" pitchFamily="34" charset="0"/>
              </a:rPr>
              <a:t> </a:t>
            </a:r>
            <a:r>
              <a:rPr lang="en-GB" sz="1800" kern="100" err="1">
                <a:effectLst/>
                <a:latin typeface="Aptos" panose="020B0004020202020204" pitchFamily="34" charset="0"/>
                <a:ea typeface="Aptos" panose="020B0004020202020204" pitchFamily="34" charset="0"/>
                <a:cs typeface="Arial" panose="020B0604020202020204" pitchFamily="34" charset="0"/>
              </a:rPr>
              <a:t>sentido</a:t>
            </a:r>
            <a:r>
              <a:rPr lang="en-GB" sz="1800" kern="100">
                <a:effectLst/>
                <a:latin typeface="Aptos" panose="020B0004020202020204" pitchFamily="34" charset="0"/>
                <a:ea typeface="Aptos" panose="020B0004020202020204" pitchFamily="34" charset="0"/>
                <a:cs typeface="Arial" panose="020B0604020202020204" pitchFamily="34" charset="0"/>
              </a:rPr>
              <a:t>, </a:t>
            </a:r>
            <a:r>
              <a:rPr lang="en-GB" sz="1800" kern="100" err="1">
                <a:effectLst/>
                <a:latin typeface="Aptos" panose="020B0004020202020204" pitchFamily="34" charset="0"/>
                <a:ea typeface="Aptos" panose="020B0004020202020204" pitchFamily="34" charset="0"/>
                <a:cs typeface="Arial" panose="020B0604020202020204" pitchFamily="34" charset="0"/>
              </a:rPr>
              <a:t>isto</a:t>
            </a:r>
            <a:r>
              <a:rPr lang="en-GB" sz="1800" kern="100">
                <a:effectLst/>
                <a:latin typeface="Aptos" panose="020B0004020202020204" pitchFamily="34" charset="0"/>
                <a:ea typeface="Aptos" panose="020B0004020202020204" pitchFamily="34" charset="0"/>
                <a:cs typeface="Arial" panose="020B0604020202020204" pitchFamily="34" charset="0"/>
              </a:rPr>
              <a:t> </a:t>
            </a:r>
            <a:r>
              <a:rPr lang="en-GB" sz="1800" kern="100" err="1">
                <a:effectLst/>
                <a:latin typeface="Aptos" panose="020B0004020202020204" pitchFamily="34" charset="0"/>
                <a:ea typeface="Aptos" panose="020B0004020202020204" pitchFamily="34" charset="0"/>
                <a:cs typeface="Arial" panose="020B0604020202020204" pitchFamily="34" charset="0"/>
              </a:rPr>
              <a:t>inclui</a:t>
            </a:r>
            <a:r>
              <a:rPr lang="en-GB" sz="1800" kern="100">
                <a:effectLst/>
                <a:latin typeface="Aptos" panose="020B0004020202020204" pitchFamily="34" charset="0"/>
                <a:ea typeface="Aptos" panose="020B0004020202020204" pitchFamily="34" charset="0"/>
                <a:cs typeface="Arial" panose="020B0604020202020204" pitchFamily="34" charset="0"/>
              </a:rPr>
              <a:t> a </a:t>
            </a:r>
            <a:r>
              <a:rPr lang="en-GB" sz="1800" kern="100" err="1">
                <a:effectLst/>
                <a:latin typeface="Aptos" panose="020B0004020202020204" pitchFamily="34" charset="0"/>
                <a:ea typeface="Aptos" panose="020B0004020202020204" pitchFamily="34" charset="0"/>
                <a:cs typeface="Arial" panose="020B0604020202020204" pitchFamily="34" charset="0"/>
              </a:rPr>
              <a:t>utilização</a:t>
            </a:r>
            <a:r>
              <a:rPr lang="en-GB" sz="1800" kern="100">
                <a:effectLst/>
                <a:latin typeface="Aptos" panose="020B0004020202020204" pitchFamily="34" charset="0"/>
                <a:ea typeface="Aptos" panose="020B0004020202020204" pitchFamily="34" charset="0"/>
                <a:cs typeface="Arial" panose="020B0604020202020204" pitchFamily="34" charset="0"/>
              </a:rPr>
              <a:t> de dados, e </a:t>
            </a:r>
            <a:r>
              <a:rPr lang="en-GB" sz="1800" kern="100" err="1">
                <a:effectLst/>
                <a:latin typeface="Aptos" panose="020B0004020202020204" pitchFamily="34" charset="0"/>
                <a:ea typeface="Aptos" panose="020B0004020202020204" pitchFamily="34" charset="0"/>
                <a:cs typeface="Arial" panose="020B0604020202020204" pitchFamily="34" charset="0"/>
              </a:rPr>
              <a:t>tudo</a:t>
            </a:r>
            <a:r>
              <a:rPr lang="en-GB" sz="1800" kern="100">
                <a:effectLst/>
                <a:latin typeface="Aptos" panose="020B0004020202020204" pitchFamily="34" charset="0"/>
                <a:ea typeface="Aptos" panose="020B0004020202020204" pitchFamily="34" charset="0"/>
                <a:cs typeface="Arial" panose="020B0604020202020204" pitchFamily="34" charset="0"/>
              </a:rPr>
              <a:t> o que a </a:t>
            </a:r>
            <a:r>
              <a:rPr lang="en-GB" sz="1800" kern="100" err="1">
                <a:effectLst/>
                <a:latin typeface="Aptos" panose="020B0004020202020204" pitchFamily="34" charset="0"/>
                <a:ea typeface="Aptos" panose="020B0004020202020204" pitchFamily="34" charset="0"/>
                <a:cs typeface="Arial" panose="020B0604020202020204" pitchFamily="34" charset="0"/>
              </a:rPr>
              <a:t>sua</a:t>
            </a:r>
            <a:r>
              <a:rPr lang="en-GB" sz="1800" kern="100">
                <a:effectLst/>
                <a:latin typeface="Aptos" panose="020B0004020202020204" pitchFamily="34" charset="0"/>
                <a:ea typeface="Aptos" panose="020B0004020202020204" pitchFamily="34" charset="0"/>
                <a:cs typeface="Arial" panose="020B0604020202020204" pitchFamily="34" charset="0"/>
              </a:rPr>
              <a:t> </a:t>
            </a:r>
            <a:r>
              <a:rPr lang="en-GB" sz="1800" kern="100" err="1">
                <a:effectLst/>
                <a:latin typeface="Aptos" panose="020B0004020202020204" pitchFamily="34" charset="0"/>
                <a:ea typeface="Aptos" panose="020B0004020202020204" pitchFamily="34" charset="0"/>
                <a:cs typeface="Arial" panose="020B0604020202020204" pitchFamily="34" charset="0"/>
              </a:rPr>
              <a:t>utilização</a:t>
            </a:r>
            <a:r>
              <a:rPr lang="en-GB" sz="1800" kern="100">
                <a:effectLst/>
                <a:latin typeface="Aptos" panose="020B0004020202020204" pitchFamily="34" charset="0"/>
                <a:ea typeface="Aptos" panose="020B0004020202020204" pitchFamily="34" charset="0"/>
                <a:cs typeface="Arial" panose="020B0604020202020204" pitchFamily="34" charset="0"/>
              </a:rPr>
              <a:t> </a:t>
            </a:r>
            <a:r>
              <a:rPr lang="en-GB" sz="1800" kern="100" err="1">
                <a:effectLst/>
                <a:latin typeface="Aptos" panose="020B0004020202020204" pitchFamily="34" charset="0"/>
                <a:ea typeface="Aptos" panose="020B0004020202020204" pitchFamily="34" charset="0"/>
                <a:cs typeface="Arial" panose="020B0604020202020204" pitchFamily="34" charset="0"/>
              </a:rPr>
              <a:t>implica</a:t>
            </a:r>
            <a:r>
              <a:rPr lang="en-GB" sz="1800" kern="100">
                <a:effectLst/>
                <a:latin typeface="Aptos" panose="020B0004020202020204" pitchFamily="34" charset="0"/>
                <a:ea typeface="Aptos" panose="020B0004020202020204" pitchFamily="34" charset="0"/>
                <a:cs typeface="Arial" panose="020B0604020202020204" pitchFamily="34" charset="0"/>
              </a:rPr>
              <a:t>, para </a:t>
            </a:r>
            <a:r>
              <a:rPr lang="en-GB" sz="1800" kern="100" err="1">
                <a:effectLst/>
                <a:latin typeface="Aptos" panose="020B0004020202020204" pitchFamily="34" charset="0"/>
                <a:ea typeface="Aptos" panose="020B0004020202020204" pitchFamily="34" charset="0"/>
                <a:cs typeface="Arial" panose="020B0604020202020204" pitchFamily="34" charset="0"/>
              </a:rPr>
              <a:t>capacitar</a:t>
            </a:r>
            <a:r>
              <a:rPr lang="en-GB" sz="1800" kern="100">
                <a:effectLst/>
                <a:latin typeface="Aptos" panose="020B0004020202020204" pitchFamily="34" charset="0"/>
                <a:ea typeface="Aptos" panose="020B0004020202020204" pitchFamily="34" charset="0"/>
                <a:cs typeface="Arial" panose="020B0604020202020204" pitchFamily="34" charset="0"/>
              </a:rPr>
              <a:t> </a:t>
            </a:r>
            <a:r>
              <a:rPr lang="en-GB" sz="1800" kern="100" err="1">
                <a:effectLst/>
                <a:latin typeface="Aptos" panose="020B0004020202020204" pitchFamily="34" charset="0"/>
                <a:ea typeface="Aptos" panose="020B0004020202020204" pitchFamily="34" charset="0"/>
                <a:cs typeface="Arial" panose="020B0604020202020204" pitchFamily="34" charset="0"/>
              </a:rPr>
              <a:t>os</a:t>
            </a:r>
            <a:r>
              <a:rPr lang="en-GB" sz="1800" kern="100">
                <a:effectLst/>
                <a:latin typeface="Aptos" panose="020B0004020202020204" pitchFamily="34" charset="0"/>
                <a:ea typeface="Aptos" panose="020B0004020202020204" pitchFamily="34" charset="0"/>
                <a:cs typeface="Arial" panose="020B0604020202020204" pitchFamily="34" charset="0"/>
              </a:rPr>
              <a:t> </a:t>
            </a:r>
            <a:r>
              <a:rPr lang="en-GB" sz="1800" kern="100" err="1">
                <a:effectLst/>
                <a:latin typeface="Aptos" panose="020B0004020202020204" pitchFamily="34" charset="0"/>
                <a:ea typeface="Aptos" panose="020B0004020202020204" pitchFamily="34" charset="0"/>
                <a:cs typeface="Arial" panose="020B0604020202020204" pitchFamily="34" charset="0"/>
              </a:rPr>
              <a:t>seus</a:t>
            </a:r>
            <a:r>
              <a:rPr lang="en-GB" sz="1800" kern="100">
                <a:effectLst/>
                <a:latin typeface="Aptos" panose="020B0004020202020204" pitchFamily="34" charset="0"/>
                <a:ea typeface="Aptos" panose="020B0004020202020204" pitchFamily="34" charset="0"/>
                <a:cs typeface="Arial" panose="020B0604020202020204" pitchFamily="34" charset="0"/>
              </a:rPr>
              <a:t> </a:t>
            </a:r>
            <a:r>
              <a:rPr lang="en-GB" sz="1800" kern="100" err="1">
                <a:effectLst/>
                <a:latin typeface="Aptos" panose="020B0004020202020204" pitchFamily="34" charset="0"/>
                <a:ea typeface="Aptos" panose="020B0004020202020204" pitchFamily="34" charset="0"/>
                <a:cs typeface="Arial" panose="020B0604020202020204" pitchFamily="34" charset="0"/>
              </a:rPr>
              <a:t>colaboradores</a:t>
            </a:r>
            <a:r>
              <a:rPr lang="en-GB" sz="1800" kern="100">
                <a:effectLst/>
                <a:latin typeface="Aptos" panose="020B0004020202020204" pitchFamily="34" charset="0"/>
                <a:ea typeface="Aptos" panose="020B0004020202020204" pitchFamily="34" charset="0"/>
                <a:cs typeface="Arial" panose="020B0604020202020204" pitchFamily="34" charset="0"/>
              </a:rPr>
              <a:t> com as ferramentas para </a:t>
            </a:r>
            <a:r>
              <a:rPr lang="en-GB" sz="1800" kern="100" err="1">
                <a:effectLst/>
                <a:latin typeface="Aptos" panose="020B0004020202020204" pitchFamily="34" charset="0"/>
                <a:ea typeface="Aptos" panose="020B0004020202020204" pitchFamily="34" charset="0"/>
                <a:cs typeface="Arial" panose="020B0604020202020204" pitchFamily="34" charset="0"/>
              </a:rPr>
              <a:t>tomar</a:t>
            </a:r>
            <a:r>
              <a:rPr lang="en-GB" sz="1800" kern="100">
                <a:effectLst/>
                <a:latin typeface="Aptos" panose="020B0004020202020204" pitchFamily="34" charset="0"/>
                <a:ea typeface="Aptos" panose="020B0004020202020204" pitchFamily="34" charset="0"/>
                <a:cs typeface="Arial" panose="020B0604020202020204" pitchFamily="34" charset="0"/>
              </a:rPr>
              <a:t> </a:t>
            </a:r>
            <a:r>
              <a:rPr lang="en-GB" sz="1800" kern="100" err="1">
                <a:effectLst/>
                <a:latin typeface="Aptos" panose="020B0004020202020204" pitchFamily="34" charset="0"/>
                <a:ea typeface="Aptos" panose="020B0004020202020204" pitchFamily="34" charset="0"/>
                <a:cs typeface="Arial" panose="020B0604020202020204" pitchFamily="34" charset="0"/>
              </a:rPr>
              <a:t>decisões</a:t>
            </a:r>
            <a:r>
              <a:rPr lang="en-GB" sz="1800" kern="100">
                <a:effectLst/>
                <a:latin typeface="Aptos" panose="020B0004020202020204" pitchFamily="34" charset="0"/>
                <a:ea typeface="Aptos" panose="020B0004020202020204" pitchFamily="34" charset="0"/>
                <a:cs typeface="Arial" panose="020B0604020202020204" pitchFamily="34" charset="0"/>
              </a:rPr>
              <a:t> </a:t>
            </a:r>
            <a:r>
              <a:rPr lang="en-GB" sz="1800" kern="100" err="1">
                <a:effectLst/>
                <a:latin typeface="Aptos" panose="020B0004020202020204" pitchFamily="34" charset="0"/>
                <a:ea typeface="Aptos" panose="020B0004020202020204" pitchFamily="34" charset="0"/>
                <a:cs typeface="Arial" panose="020B0604020202020204" pitchFamily="34" charset="0"/>
              </a:rPr>
              <a:t>informadas</a:t>
            </a:r>
            <a:r>
              <a:rPr lang="en-GB" sz="1800" kern="100">
                <a:effectLst/>
                <a:latin typeface="Aptos" panose="020B0004020202020204" pitchFamily="34" charset="0"/>
                <a:ea typeface="Aptos" panose="020B0004020202020204" pitchFamily="34" charset="0"/>
                <a:cs typeface="Arial" panose="020B0604020202020204" pitchFamily="34" charset="0"/>
              </a:rPr>
              <a:t>, </a:t>
            </a:r>
            <a:r>
              <a:rPr lang="en-GB" sz="1800" kern="100" err="1">
                <a:effectLst/>
                <a:latin typeface="Aptos" panose="020B0004020202020204" pitchFamily="34" charset="0"/>
                <a:ea typeface="Aptos" panose="020B0004020202020204" pitchFamily="34" charset="0"/>
                <a:cs typeface="Arial" panose="020B0604020202020204" pitchFamily="34" charset="0"/>
              </a:rPr>
              <a:t>baseadas</a:t>
            </a:r>
            <a:r>
              <a:rPr lang="en-GB" sz="1800" kern="100">
                <a:effectLst/>
                <a:latin typeface="Aptos" panose="020B0004020202020204" pitchFamily="34" charset="0"/>
                <a:ea typeface="Aptos" panose="020B0004020202020204" pitchFamily="34" charset="0"/>
                <a:cs typeface="Arial" panose="020B0604020202020204" pitchFamily="34" charset="0"/>
              </a:rPr>
              <a:t> </a:t>
            </a:r>
            <a:r>
              <a:rPr lang="en-GB" sz="1800" kern="100" err="1">
                <a:effectLst/>
                <a:latin typeface="Aptos" panose="020B0004020202020204" pitchFamily="34" charset="0"/>
                <a:ea typeface="Aptos" panose="020B0004020202020204" pitchFamily="34" charset="0"/>
                <a:cs typeface="Arial" panose="020B0604020202020204" pitchFamily="34" charset="0"/>
              </a:rPr>
              <a:t>em</a:t>
            </a:r>
            <a:r>
              <a:rPr lang="en-GB" sz="1800" kern="100">
                <a:effectLst/>
                <a:latin typeface="Aptos" panose="020B0004020202020204" pitchFamily="34" charset="0"/>
                <a:ea typeface="Aptos" panose="020B0004020202020204" pitchFamily="34" charset="0"/>
                <a:cs typeface="Arial" panose="020B0604020202020204" pitchFamily="34" charset="0"/>
              </a:rPr>
              <a:t> dados reais e </a:t>
            </a:r>
            <a:r>
              <a:rPr lang="en-GB" sz="1800" kern="100" err="1">
                <a:effectLst/>
                <a:latin typeface="Aptos" panose="020B0004020202020204" pitchFamily="34" charset="0"/>
                <a:ea typeface="Aptos" panose="020B0004020202020204" pitchFamily="34" charset="0"/>
                <a:cs typeface="Arial" panose="020B0604020202020204" pitchFamily="34" charset="0"/>
              </a:rPr>
              <a:t>fidedignos</a:t>
            </a:r>
            <a:r>
              <a:rPr lang="en-GB" sz="1800" kern="100">
                <a:effectLst/>
                <a:latin typeface="Aptos" panose="020B0004020202020204" pitchFamily="34" charset="0"/>
                <a:ea typeface="Aptos" panose="020B0004020202020204" pitchFamily="34" charset="0"/>
                <a:cs typeface="Arial" panose="020B0604020202020204" pitchFamily="34" charset="0"/>
              </a:rPr>
              <a:t>, </a:t>
            </a:r>
            <a:r>
              <a:rPr lang="en-GB" sz="1800" kern="100" err="1">
                <a:effectLst/>
                <a:latin typeface="Aptos" panose="020B0004020202020204" pitchFamily="34" charset="0"/>
                <a:ea typeface="Aptos" panose="020B0004020202020204" pitchFamily="34" charset="0"/>
                <a:cs typeface="Arial" panose="020B0604020202020204" pitchFamily="34" charset="0"/>
              </a:rPr>
              <a:t>obtendo</a:t>
            </a:r>
            <a:r>
              <a:rPr lang="en-GB" sz="1800" kern="100">
                <a:effectLst/>
                <a:latin typeface="Aptos" panose="020B0004020202020204" pitchFamily="34" charset="0"/>
                <a:ea typeface="Aptos" panose="020B0004020202020204" pitchFamily="34" charset="0"/>
                <a:cs typeface="Arial" panose="020B0604020202020204" pitchFamily="34" charset="0"/>
              </a:rPr>
              <a:t> </a:t>
            </a:r>
            <a:r>
              <a:rPr lang="en-GB" sz="1800" kern="100" err="1">
                <a:effectLst/>
                <a:latin typeface="Aptos" panose="020B0004020202020204" pitchFamily="34" charset="0"/>
                <a:ea typeface="Aptos" panose="020B0004020202020204" pitchFamily="34" charset="0"/>
                <a:cs typeface="Arial" panose="020B0604020202020204" pitchFamily="34" charset="0"/>
              </a:rPr>
              <a:t>vantagem</a:t>
            </a:r>
            <a:r>
              <a:rPr lang="en-GB" sz="1800" kern="100">
                <a:effectLst/>
                <a:latin typeface="Aptos" panose="020B0004020202020204" pitchFamily="34" charset="0"/>
                <a:ea typeface="Aptos" panose="020B0004020202020204" pitchFamily="34" charset="0"/>
                <a:cs typeface="Arial" panose="020B0604020202020204" pitchFamily="34" charset="0"/>
              </a:rPr>
              <a:t> </a:t>
            </a:r>
            <a:r>
              <a:rPr lang="en-GB" sz="1800" kern="100" err="1">
                <a:effectLst/>
                <a:latin typeface="Aptos" panose="020B0004020202020204" pitchFamily="34" charset="0"/>
                <a:ea typeface="Aptos" panose="020B0004020202020204" pitchFamily="34" charset="0"/>
                <a:cs typeface="Arial" panose="020B0604020202020204" pitchFamily="34" charset="0"/>
              </a:rPr>
              <a:t>competitiva</a:t>
            </a:r>
            <a:r>
              <a:rPr lang="en-GB" sz="1800" kern="100">
                <a:effectLst/>
                <a:latin typeface="Aptos" panose="020B0004020202020204" pitchFamily="34" charset="0"/>
                <a:ea typeface="Aptos" panose="020B0004020202020204" pitchFamily="34" charset="0"/>
                <a:cs typeface="Arial" panose="020B0604020202020204" pitchFamily="34" charset="0"/>
              </a:rPr>
              <a:t> </a:t>
            </a:r>
            <a:r>
              <a:rPr lang="en-GB" sz="1800" kern="100" err="1">
                <a:effectLst/>
                <a:latin typeface="Aptos" panose="020B0004020202020204" pitchFamily="34" charset="0"/>
                <a:ea typeface="Aptos" panose="020B0004020202020204" pitchFamily="34" charset="0"/>
                <a:cs typeface="Arial" panose="020B0604020202020204" pitchFamily="34" charset="0"/>
              </a:rPr>
              <a:t>sobre</a:t>
            </a:r>
            <a:r>
              <a:rPr lang="en-GB" sz="1800" kern="100">
                <a:effectLst/>
                <a:latin typeface="Aptos" panose="020B0004020202020204" pitchFamily="34" charset="0"/>
                <a:ea typeface="Aptos" panose="020B0004020202020204" pitchFamily="34" charset="0"/>
                <a:cs typeface="Arial" panose="020B0604020202020204" pitchFamily="34" charset="0"/>
              </a:rPr>
              <a:t> </a:t>
            </a:r>
            <a:r>
              <a:rPr lang="en-GB" sz="1800" kern="100" err="1">
                <a:effectLst/>
                <a:latin typeface="Aptos" panose="020B0004020202020204" pitchFamily="34" charset="0"/>
                <a:ea typeface="Aptos" panose="020B0004020202020204" pitchFamily="34" charset="0"/>
                <a:cs typeface="Arial" panose="020B0604020202020204" pitchFamily="34" charset="0"/>
              </a:rPr>
              <a:t>os</a:t>
            </a:r>
            <a:r>
              <a:rPr lang="en-GB" sz="1800" kern="100">
                <a:effectLst/>
                <a:latin typeface="Aptos" panose="020B0004020202020204" pitchFamily="34" charset="0"/>
                <a:ea typeface="Aptos" panose="020B0004020202020204" pitchFamily="34" charset="0"/>
                <a:cs typeface="Arial" panose="020B0604020202020204" pitchFamily="34" charset="0"/>
              </a:rPr>
              <a:t> </a:t>
            </a:r>
            <a:r>
              <a:rPr lang="en-GB" sz="1800" kern="100" err="1">
                <a:effectLst/>
                <a:latin typeface="Aptos" panose="020B0004020202020204" pitchFamily="34" charset="0"/>
                <a:ea typeface="Aptos" panose="020B0004020202020204" pitchFamily="34" charset="0"/>
                <a:cs typeface="Arial" panose="020B0604020202020204" pitchFamily="34" charset="0"/>
              </a:rPr>
              <a:t>seus</a:t>
            </a:r>
            <a:r>
              <a:rPr lang="en-GB" sz="1800" kern="100">
                <a:effectLst/>
                <a:latin typeface="Aptos" panose="020B0004020202020204" pitchFamily="34" charset="0"/>
                <a:ea typeface="Aptos" panose="020B0004020202020204" pitchFamily="34" charset="0"/>
                <a:cs typeface="Arial" panose="020B0604020202020204" pitchFamily="34" charset="0"/>
              </a:rPr>
              <a:t> </a:t>
            </a:r>
            <a:r>
              <a:rPr lang="en-GB" sz="1800" kern="100" err="1">
                <a:effectLst/>
                <a:latin typeface="Aptos" panose="020B0004020202020204" pitchFamily="34" charset="0"/>
                <a:ea typeface="Aptos" panose="020B0004020202020204" pitchFamily="34" charset="0"/>
                <a:cs typeface="Arial" panose="020B0604020202020204" pitchFamily="34" charset="0"/>
              </a:rPr>
              <a:t>concorrentes</a:t>
            </a:r>
            <a:r>
              <a:rPr lang="en-GB" sz="1800" kern="100">
                <a:effectLst/>
                <a:latin typeface="Aptos" panose="020B0004020202020204" pitchFamily="34" charset="0"/>
                <a:ea typeface="Aptos" panose="020B0004020202020204" pitchFamily="34" charset="0"/>
                <a:cs typeface="Arial" panose="020B0604020202020204" pitchFamily="34" charset="0"/>
              </a:rPr>
              <a:t>.</a:t>
            </a:r>
          </a:p>
          <a:p>
            <a:pPr marL="342900" lvl="0" indent="-342900" algn="just">
              <a:lnSpc>
                <a:spcPct val="107000"/>
              </a:lnSpc>
              <a:spcBef>
                <a:spcPts val="600"/>
              </a:spcBef>
              <a:spcAft>
                <a:spcPts val="600"/>
              </a:spcAft>
              <a:buFont typeface="+mj-lt"/>
              <a:buAutoNum type="arabicPeriod"/>
            </a:pPr>
            <a:br>
              <a:rPr lang="en-GB" sz="1800">
                <a:effectLst/>
                <a:latin typeface="Aptos" panose="020B0004020202020204" pitchFamily="34" charset="0"/>
                <a:ea typeface="Aptos" panose="020B0004020202020204" pitchFamily="34" charset="0"/>
                <a:cs typeface="Arial" panose="020B0604020202020204" pitchFamily="34" charset="0"/>
              </a:rPr>
            </a:br>
            <a:r>
              <a:rPr lang="en-GB" sz="1800" b="1" kern="100" err="1">
                <a:effectLst/>
                <a:latin typeface="Aptos" panose="020B0004020202020204" pitchFamily="34" charset="0"/>
                <a:ea typeface="Aptos" panose="020B0004020202020204" pitchFamily="34" charset="0"/>
                <a:cs typeface="Arial" panose="020B0604020202020204" pitchFamily="34" charset="0"/>
              </a:rPr>
              <a:t>Aumentar</a:t>
            </a:r>
            <a:r>
              <a:rPr lang="en-GB" sz="1800" b="1" kern="100">
                <a:effectLst/>
                <a:latin typeface="Aptos" panose="020B0004020202020204" pitchFamily="34" charset="0"/>
                <a:ea typeface="Aptos" panose="020B0004020202020204" pitchFamily="34" charset="0"/>
                <a:cs typeface="Arial" panose="020B0604020202020204" pitchFamily="34" charset="0"/>
              </a:rPr>
              <a:t> a quota de </a:t>
            </a:r>
            <a:r>
              <a:rPr lang="en-GB" sz="1800" b="1" kern="100" err="1">
                <a:effectLst/>
                <a:latin typeface="Aptos" panose="020B0004020202020204" pitchFamily="34" charset="0"/>
                <a:ea typeface="Aptos" panose="020B0004020202020204" pitchFamily="34" charset="0"/>
                <a:cs typeface="Arial" panose="020B0604020202020204" pitchFamily="34" charset="0"/>
              </a:rPr>
              <a:t>serviços</a:t>
            </a:r>
            <a:r>
              <a:rPr lang="en-GB" sz="1800" b="1" kern="100">
                <a:effectLst/>
                <a:latin typeface="Aptos" panose="020B0004020202020204" pitchFamily="34" charset="0"/>
                <a:ea typeface="Aptos" panose="020B0004020202020204" pitchFamily="34" charset="0"/>
                <a:cs typeface="Arial" panose="020B0604020202020204" pitchFamily="34" charset="0"/>
              </a:rPr>
              <a:t> </a:t>
            </a:r>
            <a:r>
              <a:rPr lang="en-GB" sz="1800" b="1" kern="100" err="1">
                <a:effectLst/>
                <a:latin typeface="Aptos" panose="020B0004020202020204" pitchFamily="34" charset="0"/>
                <a:ea typeface="Aptos" panose="020B0004020202020204" pitchFamily="34" charset="0"/>
                <a:cs typeface="Arial" panose="020B0604020202020204" pitchFamily="34" charset="0"/>
              </a:rPr>
              <a:t>digitais</a:t>
            </a:r>
            <a:endParaRPr lang="en-GB" sz="1800" kern="100">
              <a:effectLst/>
              <a:latin typeface="Aptos" panose="020B0004020202020204" pitchFamily="34" charset="0"/>
              <a:ea typeface="Aptos" panose="020B0004020202020204" pitchFamily="34" charset="0"/>
              <a:cs typeface="Arial" panose="020B0604020202020204" pitchFamily="34" charset="0"/>
            </a:endParaRPr>
          </a:p>
          <a:p>
            <a:pPr indent="228600" algn="just">
              <a:lnSpc>
                <a:spcPct val="107000"/>
              </a:lnSpc>
              <a:spcBef>
                <a:spcPts val="1200"/>
              </a:spcBef>
              <a:spcAft>
                <a:spcPts val="1200"/>
              </a:spcAft>
            </a:pPr>
            <a:r>
              <a:rPr lang="en-GB" sz="1800" kern="100">
                <a:effectLst/>
                <a:latin typeface="Aptos" panose="020B0004020202020204" pitchFamily="34" charset="0"/>
                <a:ea typeface="Aptos" panose="020B0004020202020204" pitchFamily="34" charset="0"/>
                <a:cs typeface="Arial" panose="020B0604020202020204" pitchFamily="34" charset="0"/>
              </a:rPr>
              <a:t>A </a:t>
            </a:r>
            <a:r>
              <a:rPr lang="en-GB" sz="1800" kern="100" err="1">
                <a:effectLst/>
                <a:latin typeface="Aptos" panose="020B0004020202020204" pitchFamily="34" charset="0"/>
                <a:ea typeface="Aptos" panose="020B0004020202020204" pitchFamily="34" charset="0"/>
                <a:cs typeface="Arial" panose="020B0604020202020204" pitchFamily="34" charset="0"/>
              </a:rPr>
              <a:t>crescente</a:t>
            </a:r>
            <a:r>
              <a:rPr lang="en-GB" sz="1800" kern="100">
                <a:effectLst/>
                <a:latin typeface="Aptos" panose="020B0004020202020204" pitchFamily="34" charset="0"/>
                <a:ea typeface="Aptos" panose="020B0004020202020204" pitchFamily="34" charset="0"/>
                <a:cs typeface="Arial" panose="020B0604020202020204" pitchFamily="34" charset="0"/>
              </a:rPr>
              <a:t> </a:t>
            </a:r>
            <a:r>
              <a:rPr lang="en-GB" sz="1800" kern="100" err="1">
                <a:effectLst/>
                <a:latin typeface="Aptos" panose="020B0004020202020204" pitchFamily="34" charset="0"/>
                <a:ea typeface="Aptos" panose="020B0004020202020204" pitchFamily="34" charset="0"/>
                <a:cs typeface="Arial" panose="020B0604020202020204" pitchFamily="34" charset="0"/>
              </a:rPr>
              <a:t>competição</a:t>
            </a:r>
            <a:r>
              <a:rPr lang="en-GB" sz="1800" kern="100">
                <a:effectLst/>
                <a:latin typeface="Aptos" panose="020B0004020202020204" pitchFamily="34" charset="0"/>
                <a:ea typeface="Aptos" panose="020B0004020202020204" pitchFamily="34" charset="0"/>
                <a:cs typeface="Arial" panose="020B0604020202020204" pitchFamily="34" charset="0"/>
              </a:rPr>
              <a:t> com as </a:t>
            </a:r>
            <a:r>
              <a:rPr lang="en-GB" sz="1800" kern="100" err="1">
                <a:effectLst/>
                <a:latin typeface="Aptos" panose="020B0004020202020204" pitchFamily="34" charset="0"/>
                <a:ea typeface="Aptos" panose="020B0004020202020204" pitchFamily="34" charset="0"/>
                <a:cs typeface="Arial" panose="020B0604020202020204" pitchFamily="34" charset="0"/>
              </a:rPr>
              <a:t>FinTechs</a:t>
            </a:r>
            <a:r>
              <a:rPr lang="en-GB" sz="1800" kern="100">
                <a:effectLst/>
                <a:latin typeface="Aptos" panose="020B0004020202020204" pitchFamily="34" charset="0"/>
                <a:ea typeface="Aptos" panose="020B0004020202020204" pitchFamily="34" charset="0"/>
                <a:cs typeface="Arial" panose="020B0604020202020204" pitchFamily="34" charset="0"/>
              </a:rPr>
              <a:t> </a:t>
            </a:r>
            <a:r>
              <a:rPr lang="en-GB" sz="1800" kern="100" err="1">
                <a:effectLst/>
                <a:latin typeface="Aptos" panose="020B0004020202020204" pitchFamily="34" charset="0"/>
                <a:ea typeface="Aptos" panose="020B0004020202020204" pitchFamily="34" charset="0"/>
                <a:cs typeface="Arial" panose="020B0604020202020204" pitchFamily="34" charset="0"/>
              </a:rPr>
              <a:t>exige</a:t>
            </a:r>
            <a:r>
              <a:rPr lang="en-GB" sz="1800" kern="100">
                <a:effectLst/>
                <a:latin typeface="Aptos" panose="020B0004020202020204" pitchFamily="34" charset="0"/>
                <a:ea typeface="Aptos" panose="020B0004020202020204" pitchFamily="34" charset="0"/>
                <a:cs typeface="Arial" panose="020B0604020202020204" pitchFamily="34" charset="0"/>
              </a:rPr>
              <a:t> que a </a:t>
            </a:r>
            <a:r>
              <a:rPr lang="en-GB" sz="1800" kern="100" err="1">
                <a:effectLst/>
                <a:latin typeface="Aptos" panose="020B0004020202020204" pitchFamily="34" charset="0"/>
                <a:ea typeface="Aptos" panose="020B0004020202020204" pitchFamily="34" charset="0"/>
                <a:cs typeface="Arial" panose="020B0604020202020204" pitchFamily="34" charset="0"/>
              </a:rPr>
              <a:t>organização</a:t>
            </a:r>
            <a:r>
              <a:rPr lang="en-GB" sz="1800" kern="100">
                <a:effectLst/>
                <a:latin typeface="Aptos" panose="020B0004020202020204" pitchFamily="34" charset="0"/>
                <a:ea typeface="Aptos" panose="020B0004020202020204" pitchFamily="34" charset="0"/>
                <a:cs typeface="Arial" panose="020B0604020202020204" pitchFamily="34" charset="0"/>
              </a:rPr>
              <a:t> </a:t>
            </a:r>
            <a:r>
              <a:rPr lang="en-GB" sz="1800" kern="100" err="1">
                <a:effectLst/>
                <a:latin typeface="Aptos" panose="020B0004020202020204" pitchFamily="34" charset="0"/>
                <a:ea typeface="Aptos" panose="020B0004020202020204" pitchFamily="34" charset="0"/>
                <a:cs typeface="Arial" panose="020B0604020202020204" pitchFamily="34" charset="0"/>
              </a:rPr>
              <a:t>acelere</a:t>
            </a:r>
            <a:r>
              <a:rPr lang="en-GB" sz="1800" kern="100">
                <a:effectLst/>
                <a:latin typeface="Aptos" panose="020B0004020202020204" pitchFamily="34" charset="0"/>
                <a:ea typeface="Aptos" panose="020B0004020202020204" pitchFamily="34" charset="0"/>
                <a:cs typeface="Arial" panose="020B0604020202020204" pitchFamily="34" charset="0"/>
              </a:rPr>
              <a:t> a </a:t>
            </a:r>
            <a:r>
              <a:rPr lang="en-GB" sz="1800" kern="100" err="1">
                <a:effectLst/>
                <a:latin typeface="Aptos" panose="020B0004020202020204" pitchFamily="34" charset="0"/>
                <a:ea typeface="Aptos" panose="020B0004020202020204" pitchFamily="34" charset="0"/>
                <a:cs typeface="Arial" panose="020B0604020202020204" pitchFamily="34" charset="0"/>
              </a:rPr>
              <a:t>digitalização</a:t>
            </a:r>
            <a:r>
              <a:rPr lang="en-GB" sz="1800" kern="100">
                <a:effectLst/>
                <a:latin typeface="Aptos" panose="020B0004020202020204" pitchFamily="34" charset="0"/>
                <a:ea typeface="Aptos" panose="020B0004020202020204" pitchFamily="34" charset="0"/>
                <a:cs typeface="Arial" panose="020B0604020202020204" pitchFamily="34" charset="0"/>
              </a:rPr>
              <a:t> dos </a:t>
            </a:r>
            <a:r>
              <a:rPr lang="en-GB" sz="1800" kern="100" err="1">
                <a:effectLst/>
                <a:latin typeface="Aptos" panose="020B0004020202020204" pitchFamily="34" charset="0"/>
                <a:ea typeface="Aptos" panose="020B0004020202020204" pitchFamily="34" charset="0"/>
                <a:cs typeface="Arial" panose="020B0604020202020204" pitchFamily="34" charset="0"/>
              </a:rPr>
              <a:t>seus</a:t>
            </a:r>
            <a:r>
              <a:rPr lang="en-GB" sz="1800" kern="100">
                <a:effectLst/>
                <a:latin typeface="Aptos" panose="020B0004020202020204" pitchFamily="34" charset="0"/>
                <a:ea typeface="Aptos" panose="020B0004020202020204" pitchFamily="34" charset="0"/>
                <a:cs typeface="Arial" panose="020B0604020202020204" pitchFamily="34" charset="0"/>
              </a:rPr>
              <a:t> </a:t>
            </a:r>
            <a:r>
              <a:rPr lang="en-GB" sz="1800" kern="100" err="1">
                <a:effectLst/>
                <a:latin typeface="Aptos" panose="020B0004020202020204" pitchFamily="34" charset="0"/>
                <a:ea typeface="Aptos" panose="020B0004020202020204" pitchFamily="34" charset="0"/>
                <a:cs typeface="Arial" panose="020B0604020202020204" pitchFamily="34" charset="0"/>
              </a:rPr>
              <a:t>serviços</a:t>
            </a:r>
            <a:r>
              <a:rPr lang="en-GB" sz="1800" kern="100">
                <a:effectLst/>
                <a:latin typeface="Aptos" panose="020B0004020202020204" pitchFamily="34" charset="0"/>
                <a:ea typeface="Aptos" panose="020B0004020202020204" pitchFamily="34" charset="0"/>
                <a:cs typeface="Arial" panose="020B0604020202020204" pitchFamily="34" charset="0"/>
              </a:rPr>
              <a:t>, </a:t>
            </a:r>
            <a:r>
              <a:rPr lang="en-GB" sz="1800" kern="100" err="1">
                <a:effectLst/>
                <a:latin typeface="Aptos" panose="020B0004020202020204" pitchFamily="34" charset="0"/>
                <a:ea typeface="Aptos" panose="020B0004020202020204" pitchFamily="34" charset="0"/>
                <a:cs typeface="Arial" panose="020B0604020202020204" pitchFamily="34" charset="0"/>
              </a:rPr>
              <a:t>aumentando</a:t>
            </a:r>
            <a:r>
              <a:rPr lang="en-GB" sz="1800" kern="100">
                <a:effectLst/>
                <a:latin typeface="Aptos" panose="020B0004020202020204" pitchFamily="34" charset="0"/>
                <a:ea typeface="Aptos" panose="020B0004020202020204" pitchFamily="34" charset="0"/>
                <a:cs typeface="Arial" panose="020B0604020202020204" pitchFamily="34" charset="0"/>
              </a:rPr>
              <a:t> a </a:t>
            </a:r>
            <a:r>
              <a:rPr lang="en-GB" sz="1800" kern="100" err="1">
                <a:effectLst/>
                <a:latin typeface="Aptos" panose="020B0004020202020204" pitchFamily="34" charset="0"/>
                <a:ea typeface="Aptos" panose="020B0004020202020204" pitchFamily="34" charset="0"/>
                <a:cs typeface="Arial" panose="020B0604020202020204" pitchFamily="34" charset="0"/>
              </a:rPr>
              <a:t>sua</a:t>
            </a:r>
            <a:r>
              <a:rPr lang="en-GB" sz="1800" kern="100">
                <a:effectLst/>
                <a:latin typeface="Aptos" panose="020B0004020202020204" pitchFamily="34" charset="0"/>
                <a:ea typeface="Aptos" panose="020B0004020202020204" pitchFamily="34" charset="0"/>
                <a:cs typeface="Arial" panose="020B0604020202020204" pitchFamily="34" charset="0"/>
              </a:rPr>
              <a:t> quota de 30% para 60% </a:t>
            </a:r>
            <a:r>
              <a:rPr lang="en-GB" sz="1800" kern="100" err="1">
                <a:effectLst/>
                <a:latin typeface="Aptos" panose="020B0004020202020204" pitchFamily="34" charset="0"/>
                <a:ea typeface="Aptos" panose="020B0004020202020204" pitchFamily="34" charset="0"/>
                <a:cs typeface="Arial" panose="020B0604020202020204" pitchFamily="34" charset="0"/>
              </a:rPr>
              <a:t>em</a:t>
            </a:r>
            <a:r>
              <a:rPr lang="en-GB" sz="1800" kern="100">
                <a:effectLst/>
                <a:latin typeface="Aptos" panose="020B0004020202020204" pitchFamily="34" charset="0"/>
                <a:ea typeface="Aptos" panose="020B0004020202020204" pitchFamily="34" charset="0"/>
                <a:cs typeface="Arial" panose="020B0604020202020204" pitchFamily="34" charset="0"/>
              </a:rPr>
              <a:t> </a:t>
            </a:r>
            <a:r>
              <a:rPr lang="en-GB" sz="1800" kern="100" err="1">
                <a:effectLst/>
                <a:latin typeface="Aptos" panose="020B0004020202020204" pitchFamily="34" charset="0"/>
                <a:ea typeface="Aptos" panose="020B0004020202020204" pitchFamily="34" charset="0"/>
                <a:cs typeface="Arial" panose="020B0604020202020204" pitchFamily="34" charset="0"/>
              </a:rPr>
              <a:t>dois</a:t>
            </a:r>
            <a:r>
              <a:rPr lang="en-GB" sz="1800" kern="100">
                <a:effectLst/>
                <a:latin typeface="Aptos" panose="020B0004020202020204" pitchFamily="34" charset="0"/>
                <a:ea typeface="Aptos" panose="020B0004020202020204" pitchFamily="34" charset="0"/>
                <a:cs typeface="Arial" panose="020B0604020202020204" pitchFamily="34" charset="0"/>
              </a:rPr>
              <a:t> </a:t>
            </a:r>
            <a:r>
              <a:rPr lang="en-GB" sz="1800" kern="100" err="1">
                <a:effectLst/>
                <a:latin typeface="Aptos" panose="020B0004020202020204" pitchFamily="34" charset="0"/>
                <a:ea typeface="Aptos" panose="020B0004020202020204" pitchFamily="34" charset="0"/>
                <a:cs typeface="Arial" panose="020B0604020202020204" pitchFamily="34" charset="0"/>
              </a:rPr>
              <a:t>anos</a:t>
            </a:r>
            <a:r>
              <a:rPr lang="en-GB" sz="1800" kern="100">
                <a:effectLst/>
                <a:latin typeface="Aptos" panose="020B0004020202020204" pitchFamily="34" charset="0"/>
                <a:ea typeface="Aptos" panose="020B0004020202020204" pitchFamily="34" charset="0"/>
                <a:cs typeface="Arial" panose="020B0604020202020204" pitchFamily="34" charset="0"/>
              </a:rPr>
              <a:t>, </a:t>
            </a:r>
            <a:r>
              <a:rPr lang="en-GB" sz="1800" kern="100" err="1">
                <a:effectLst/>
                <a:latin typeface="Aptos" panose="020B0004020202020204" pitchFamily="34" charset="0"/>
                <a:ea typeface="Aptos" panose="020B0004020202020204" pitchFamily="34" charset="0"/>
                <a:cs typeface="Arial" panose="020B0604020202020204" pitchFamily="34" charset="0"/>
              </a:rPr>
              <a:t>reflexo</a:t>
            </a:r>
            <a:r>
              <a:rPr lang="en-GB" sz="1800" kern="100">
                <a:effectLst/>
                <a:latin typeface="Aptos" panose="020B0004020202020204" pitchFamily="34" charset="0"/>
                <a:ea typeface="Aptos" panose="020B0004020202020204" pitchFamily="34" charset="0"/>
                <a:cs typeface="Arial" panose="020B0604020202020204" pitchFamily="34" charset="0"/>
              </a:rPr>
              <a:t> da </a:t>
            </a:r>
            <a:r>
              <a:rPr lang="en-GB" sz="1800" kern="100" err="1">
                <a:effectLst/>
                <a:latin typeface="Aptos" panose="020B0004020202020204" pitchFamily="34" charset="0"/>
                <a:ea typeface="Aptos" panose="020B0004020202020204" pitchFamily="34" charset="0"/>
                <a:cs typeface="Arial" panose="020B0604020202020204" pitchFamily="34" charset="0"/>
              </a:rPr>
              <a:t>importância</a:t>
            </a:r>
            <a:r>
              <a:rPr lang="en-GB" sz="1800" kern="100">
                <a:effectLst/>
                <a:latin typeface="Aptos" panose="020B0004020202020204" pitchFamily="34" charset="0"/>
                <a:ea typeface="Aptos" panose="020B0004020202020204" pitchFamily="34" charset="0"/>
                <a:cs typeface="Arial" panose="020B0604020202020204" pitchFamily="34" charset="0"/>
              </a:rPr>
              <a:t> que o banco </a:t>
            </a:r>
            <a:r>
              <a:rPr lang="en-GB" sz="1800" kern="100" err="1">
                <a:effectLst/>
                <a:latin typeface="Aptos" panose="020B0004020202020204" pitchFamily="34" charset="0"/>
                <a:ea typeface="Aptos" panose="020B0004020202020204" pitchFamily="34" charset="0"/>
                <a:cs typeface="Arial" panose="020B0604020202020204" pitchFamily="34" charset="0"/>
              </a:rPr>
              <a:t>dá</a:t>
            </a:r>
            <a:r>
              <a:rPr lang="en-GB" sz="1800" kern="100">
                <a:effectLst/>
                <a:latin typeface="Aptos" panose="020B0004020202020204" pitchFamily="34" charset="0"/>
                <a:ea typeface="Aptos" panose="020B0004020202020204" pitchFamily="34" charset="0"/>
                <a:cs typeface="Arial" panose="020B0604020202020204" pitchFamily="34" charset="0"/>
              </a:rPr>
              <a:t> </a:t>
            </a:r>
            <a:r>
              <a:rPr lang="en-GB" sz="1800" kern="100" err="1">
                <a:effectLst/>
                <a:latin typeface="Aptos" panose="020B0004020202020204" pitchFamily="34" charset="0"/>
                <a:ea typeface="Aptos" panose="020B0004020202020204" pitchFamily="34" charset="0"/>
                <a:cs typeface="Arial" panose="020B0604020202020204" pitchFamily="34" charset="0"/>
              </a:rPr>
              <a:t>ao</a:t>
            </a:r>
            <a:r>
              <a:rPr lang="en-GB" sz="1800" kern="100">
                <a:effectLst/>
                <a:latin typeface="Aptos" panose="020B0004020202020204" pitchFamily="34" charset="0"/>
                <a:ea typeface="Aptos" panose="020B0004020202020204" pitchFamily="34" charset="0"/>
                <a:cs typeface="Arial" panose="020B0604020202020204" pitchFamily="34" charset="0"/>
              </a:rPr>
              <a:t> </a:t>
            </a:r>
            <a:r>
              <a:rPr lang="en-GB" sz="1800" kern="100" err="1">
                <a:effectLst/>
                <a:latin typeface="Aptos" panose="020B0004020202020204" pitchFamily="34" charset="0"/>
                <a:ea typeface="Aptos" panose="020B0004020202020204" pitchFamily="34" charset="0"/>
                <a:cs typeface="Arial" panose="020B0604020202020204" pitchFamily="34" charset="0"/>
              </a:rPr>
              <a:t>crescimento</a:t>
            </a:r>
            <a:r>
              <a:rPr lang="en-GB" sz="1800" kern="100">
                <a:effectLst/>
                <a:latin typeface="Aptos" panose="020B0004020202020204" pitchFamily="34" charset="0"/>
                <a:ea typeface="Aptos" panose="020B0004020202020204" pitchFamily="34" charset="0"/>
                <a:cs typeface="Arial" panose="020B0604020202020204" pitchFamily="34" charset="0"/>
              </a:rPr>
              <a:t> dos </a:t>
            </a:r>
            <a:r>
              <a:rPr lang="en-GB" sz="1800" kern="100" err="1">
                <a:effectLst/>
                <a:latin typeface="Aptos" panose="020B0004020202020204" pitchFamily="34" charset="0"/>
                <a:ea typeface="Aptos" panose="020B0004020202020204" pitchFamily="34" charset="0"/>
                <a:cs typeface="Arial" panose="020B0604020202020204" pitchFamily="34" charset="0"/>
              </a:rPr>
              <a:t>seus</a:t>
            </a:r>
            <a:r>
              <a:rPr lang="en-GB" sz="1800" kern="100">
                <a:effectLst/>
                <a:latin typeface="Aptos" panose="020B0004020202020204" pitchFamily="34" charset="0"/>
                <a:ea typeface="Aptos" panose="020B0004020202020204" pitchFamily="34" charset="0"/>
                <a:cs typeface="Arial" panose="020B0604020202020204" pitchFamily="34" charset="0"/>
              </a:rPr>
              <a:t> </a:t>
            </a:r>
            <a:r>
              <a:rPr lang="en-GB" sz="1800" kern="100" err="1">
                <a:effectLst/>
                <a:latin typeface="Aptos" panose="020B0004020202020204" pitchFamily="34" charset="0"/>
                <a:ea typeface="Aptos" panose="020B0004020202020204" pitchFamily="34" charset="0"/>
                <a:cs typeface="Arial" panose="020B0604020202020204" pitchFamily="34" charset="0"/>
              </a:rPr>
              <a:t>serviços</a:t>
            </a:r>
            <a:r>
              <a:rPr lang="en-GB" sz="1800" kern="100">
                <a:effectLst/>
                <a:latin typeface="Aptos" panose="020B0004020202020204" pitchFamily="34" charset="0"/>
                <a:ea typeface="Aptos" panose="020B0004020202020204" pitchFamily="34" charset="0"/>
                <a:cs typeface="Arial" panose="020B0604020202020204" pitchFamily="34" charset="0"/>
              </a:rPr>
              <a:t> </a:t>
            </a:r>
            <a:r>
              <a:rPr lang="en-GB" sz="1800" kern="100" err="1">
                <a:effectLst/>
                <a:latin typeface="Aptos" panose="020B0004020202020204" pitchFamily="34" charset="0"/>
                <a:ea typeface="Aptos" panose="020B0004020202020204" pitchFamily="34" charset="0"/>
                <a:cs typeface="Arial" panose="020B0604020202020204" pitchFamily="34" charset="0"/>
              </a:rPr>
              <a:t>digitais</a:t>
            </a:r>
            <a:r>
              <a:rPr lang="en-GB" sz="1800" kern="100">
                <a:effectLst/>
                <a:latin typeface="Aptos" panose="020B0004020202020204" pitchFamily="34" charset="0"/>
                <a:ea typeface="Aptos" panose="020B0004020202020204" pitchFamily="34" charset="0"/>
                <a:cs typeface="Arial" panose="020B0604020202020204" pitchFamily="34" charset="0"/>
              </a:rPr>
              <a:t>. </a:t>
            </a:r>
            <a:r>
              <a:rPr lang="en-GB" sz="1800" kern="100" err="1">
                <a:effectLst/>
                <a:latin typeface="Aptos" panose="020B0004020202020204" pitchFamily="34" charset="0"/>
                <a:ea typeface="Aptos" panose="020B0004020202020204" pitchFamily="34" charset="0"/>
                <a:cs typeface="Arial" panose="020B0604020202020204" pitchFamily="34" charset="0"/>
              </a:rPr>
              <a:t>Melhorar</a:t>
            </a:r>
            <a:r>
              <a:rPr lang="en-GB" sz="1800" kern="100">
                <a:effectLst/>
                <a:latin typeface="Aptos" panose="020B0004020202020204" pitchFamily="34" charset="0"/>
                <a:ea typeface="Aptos" panose="020B0004020202020204" pitchFamily="34" charset="0"/>
                <a:cs typeface="Arial" panose="020B0604020202020204" pitchFamily="34" charset="0"/>
              </a:rPr>
              <a:t> </a:t>
            </a:r>
            <a:r>
              <a:rPr lang="en-GB" sz="1800" kern="100" err="1">
                <a:effectLst/>
                <a:latin typeface="Aptos" panose="020B0004020202020204" pitchFamily="34" charset="0"/>
                <a:ea typeface="Aptos" panose="020B0004020202020204" pitchFamily="34" charset="0"/>
                <a:cs typeface="Arial" panose="020B0604020202020204" pitchFamily="34" charset="0"/>
              </a:rPr>
              <a:t>os</a:t>
            </a:r>
            <a:r>
              <a:rPr lang="en-GB" sz="1800" kern="100">
                <a:effectLst/>
                <a:latin typeface="Aptos" panose="020B0004020202020204" pitchFamily="34" charset="0"/>
                <a:ea typeface="Aptos" panose="020B0004020202020204" pitchFamily="34" charset="0"/>
                <a:cs typeface="Arial" panose="020B0604020202020204" pitchFamily="34" charset="0"/>
              </a:rPr>
              <a:t> </a:t>
            </a:r>
            <a:r>
              <a:rPr lang="en-GB" sz="1800" kern="100" err="1">
                <a:effectLst/>
                <a:latin typeface="Aptos" panose="020B0004020202020204" pitchFamily="34" charset="0"/>
                <a:ea typeface="Aptos" panose="020B0004020202020204" pitchFamily="34" charset="0"/>
                <a:cs typeface="Arial" panose="020B0604020202020204" pitchFamily="34" charset="0"/>
              </a:rPr>
              <a:t>canais</a:t>
            </a:r>
            <a:r>
              <a:rPr lang="en-GB" sz="1800" kern="100">
                <a:effectLst/>
                <a:latin typeface="Aptos" panose="020B0004020202020204" pitchFamily="34" charset="0"/>
                <a:ea typeface="Aptos" panose="020B0004020202020204" pitchFamily="34" charset="0"/>
                <a:cs typeface="Arial" panose="020B0604020202020204" pitchFamily="34" charset="0"/>
              </a:rPr>
              <a:t> </a:t>
            </a:r>
            <a:r>
              <a:rPr lang="en-GB" sz="1800" kern="100" err="1">
                <a:effectLst/>
                <a:latin typeface="Aptos" panose="020B0004020202020204" pitchFamily="34" charset="0"/>
                <a:ea typeface="Aptos" panose="020B0004020202020204" pitchFamily="34" charset="0"/>
                <a:cs typeface="Arial" panose="020B0604020202020204" pitchFamily="34" charset="0"/>
              </a:rPr>
              <a:t>digitais</a:t>
            </a:r>
            <a:r>
              <a:rPr lang="en-GB" sz="1800" kern="100">
                <a:effectLst/>
                <a:latin typeface="Aptos" panose="020B0004020202020204" pitchFamily="34" charset="0"/>
                <a:ea typeface="Aptos" panose="020B0004020202020204" pitchFamily="34" charset="0"/>
                <a:cs typeface="Arial" panose="020B0604020202020204" pitchFamily="34" charset="0"/>
              </a:rPr>
              <a:t>, </a:t>
            </a:r>
            <a:r>
              <a:rPr lang="en-GB" sz="1800" kern="100" err="1">
                <a:effectLst/>
                <a:latin typeface="Aptos" panose="020B0004020202020204" pitchFamily="34" charset="0"/>
                <a:ea typeface="Aptos" panose="020B0004020202020204" pitchFamily="34" charset="0"/>
                <a:cs typeface="Arial" panose="020B0604020202020204" pitchFamily="34" charset="0"/>
              </a:rPr>
              <a:t>como</a:t>
            </a:r>
            <a:r>
              <a:rPr lang="en-GB" sz="1800" kern="100">
                <a:effectLst/>
                <a:latin typeface="Aptos" panose="020B0004020202020204" pitchFamily="34" charset="0"/>
                <a:ea typeface="Aptos" panose="020B0004020202020204" pitchFamily="34" charset="0"/>
                <a:cs typeface="Arial" panose="020B0604020202020204" pitchFamily="34" charset="0"/>
              </a:rPr>
              <a:t> a </a:t>
            </a:r>
            <a:r>
              <a:rPr lang="en-GB" sz="1800" kern="100" err="1">
                <a:effectLst/>
                <a:latin typeface="Aptos" panose="020B0004020202020204" pitchFamily="34" charset="0"/>
                <a:ea typeface="Aptos" panose="020B0004020202020204" pitchFamily="34" charset="0"/>
                <a:cs typeface="Arial" panose="020B0604020202020204" pitchFamily="34" charset="0"/>
              </a:rPr>
              <a:t>página</a:t>
            </a:r>
            <a:r>
              <a:rPr lang="en-GB" sz="1800" kern="100">
                <a:effectLst/>
                <a:latin typeface="Aptos" panose="020B0004020202020204" pitchFamily="34" charset="0"/>
                <a:ea typeface="Aptos" panose="020B0004020202020204" pitchFamily="34" charset="0"/>
                <a:cs typeface="Arial" panose="020B0604020202020204" pitchFamily="34" charset="0"/>
              </a:rPr>
              <a:t> web e as </a:t>
            </a:r>
            <a:r>
              <a:rPr lang="en-GB" sz="1800" kern="100" err="1">
                <a:effectLst/>
                <a:latin typeface="Aptos" panose="020B0004020202020204" pitchFamily="34" charset="0"/>
                <a:ea typeface="Aptos" panose="020B0004020202020204" pitchFamily="34" charset="0"/>
                <a:cs typeface="Arial" panose="020B0604020202020204" pitchFamily="34" charset="0"/>
              </a:rPr>
              <a:t>aplicações</a:t>
            </a:r>
            <a:r>
              <a:rPr lang="en-GB" sz="1800" kern="100">
                <a:effectLst/>
                <a:latin typeface="Aptos" panose="020B0004020202020204" pitchFamily="34" charset="0"/>
                <a:ea typeface="Aptos" panose="020B0004020202020204" pitchFamily="34" charset="0"/>
                <a:cs typeface="Arial" panose="020B0604020202020204" pitchFamily="34" charset="0"/>
              </a:rPr>
              <a:t> </a:t>
            </a:r>
            <a:r>
              <a:rPr lang="en-GB" sz="1800" kern="100" err="1">
                <a:effectLst/>
                <a:latin typeface="Aptos" panose="020B0004020202020204" pitchFamily="34" charset="0"/>
                <a:ea typeface="Aptos" panose="020B0004020202020204" pitchFamily="34" charset="0"/>
                <a:cs typeface="Arial" panose="020B0604020202020204" pitchFamily="34" charset="0"/>
              </a:rPr>
              <a:t>móveis</a:t>
            </a:r>
            <a:r>
              <a:rPr lang="en-GB" sz="1800" kern="100">
                <a:effectLst/>
                <a:latin typeface="Aptos" panose="020B0004020202020204" pitchFamily="34" charset="0"/>
                <a:ea typeface="Aptos" panose="020B0004020202020204" pitchFamily="34" charset="0"/>
                <a:cs typeface="Arial" panose="020B0604020202020204" pitchFamily="34" charset="0"/>
              </a:rPr>
              <a:t>, é </a:t>
            </a:r>
            <a:r>
              <a:rPr lang="en-GB" sz="1800" kern="100" err="1">
                <a:effectLst/>
                <a:latin typeface="Aptos" panose="020B0004020202020204" pitchFamily="34" charset="0"/>
                <a:ea typeface="Aptos" panose="020B0004020202020204" pitchFamily="34" charset="0"/>
                <a:cs typeface="Arial" panose="020B0604020202020204" pitchFamily="34" charset="0"/>
              </a:rPr>
              <a:t>essencial</a:t>
            </a:r>
            <a:r>
              <a:rPr lang="en-GB" sz="1800" kern="100">
                <a:effectLst/>
                <a:latin typeface="Aptos" panose="020B0004020202020204" pitchFamily="34" charset="0"/>
                <a:ea typeface="Aptos" panose="020B0004020202020204" pitchFamily="34" charset="0"/>
                <a:cs typeface="Arial" panose="020B0604020202020204" pitchFamily="34" charset="0"/>
              </a:rPr>
              <a:t> para </a:t>
            </a:r>
            <a:r>
              <a:rPr lang="en-GB" sz="1800" kern="100" err="1">
                <a:effectLst/>
                <a:latin typeface="Aptos" panose="020B0004020202020204" pitchFamily="34" charset="0"/>
                <a:ea typeface="Aptos" panose="020B0004020202020204" pitchFamily="34" charset="0"/>
                <a:cs typeface="Arial" panose="020B0604020202020204" pitchFamily="34" charset="0"/>
              </a:rPr>
              <a:t>atender</a:t>
            </a:r>
            <a:r>
              <a:rPr lang="en-GB" sz="1800" kern="100">
                <a:effectLst/>
                <a:latin typeface="Aptos" panose="020B0004020202020204" pitchFamily="34" charset="0"/>
                <a:ea typeface="Aptos" panose="020B0004020202020204" pitchFamily="34" charset="0"/>
                <a:cs typeface="Arial" panose="020B0604020202020204" pitchFamily="34" charset="0"/>
              </a:rPr>
              <a:t> </a:t>
            </a:r>
            <a:r>
              <a:rPr lang="en-GB" sz="1800" kern="100" err="1">
                <a:effectLst/>
                <a:latin typeface="Aptos" panose="020B0004020202020204" pitchFamily="34" charset="0"/>
                <a:ea typeface="Aptos" panose="020B0004020202020204" pitchFamily="34" charset="0"/>
                <a:cs typeface="Arial" panose="020B0604020202020204" pitchFamily="34" charset="0"/>
              </a:rPr>
              <a:t>às</a:t>
            </a:r>
            <a:r>
              <a:rPr lang="en-GB" sz="1800" kern="100">
                <a:effectLst/>
                <a:latin typeface="Aptos" panose="020B0004020202020204" pitchFamily="34" charset="0"/>
                <a:ea typeface="Aptos" panose="020B0004020202020204" pitchFamily="34" charset="0"/>
                <a:cs typeface="Arial" panose="020B0604020202020204" pitchFamily="34" charset="0"/>
              </a:rPr>
              <a:t> </a:t>
            </a:r>
            <a:r>
              <a:rPr lang="en-GB" sz="1800" kern="100" err="1">
                <a:effectLst/>
                <a:latin typeface="Aptos" panose="020B0004020202020204" pitchFamily="34" charset="0"/>
                <a:ea typeface="Aptos" panose="020B0004020202020204" pitchFamily="34" charset="0"/>
                <a:cs typeface="Arial" panose="020B0604020202020204" pitchFamily="34" charset="0"/>
              </a:rPr>
              <a:t>expectativas</a:t>
            </a:r>
            <a:r>
              <a:rPr lang="en-GB" sz="1800" kern="100">
                <a:effectLst/>
                <a:latin typeface="Aptos" panose="020B0004020202020204" pitchFamily="34" charset="0"/>
                <a:ea typeface="Aptos" panose="020B0004020202020204" pitchFamily="34" charset="0"/>
                <a:cs typeface="Arial" panose="020B0604020202020204" pitchFamily="34" charset="0"/>
              </a:rPr>
              <a:t> dos </a:t>
            </a:r>
            <a:r>
              <a:rPr lang="en-GB" sz="1800" kern="100" err="1">
                <a:effectLst/>
                <a:latin typeface="Aptos" panose="020B0004020202020204" pitchFamily="34" charset="0"/>
                <a:ea typeface="Aptos" panose="020B0004020202020204" pitchFamily="34" charset="0"/>
                <a:cs typeface="Arial" panose="020B0604020202020204" pitchFamily="34" charset="0"/>
              </a:rPr>
              <a:t>clientes</a:t>
            </a:r>
            <a:r>
              <a:rPr lang="en-GB" sz="1800" kern="100">
                <a:effectLst/>
                <a:latin typeface="Aptos" panose="020B0004020202020204" pitchFamily="34" charset="0"/>
                <a:ea typeface="Aptos" panose="020B0004020202020204" pitchFamily="34" charset="0"/>
                <a:cs typeface="Arial" panose="020B0604020202020204" pitchFamily="34" charset="0"/>
              </a:rPr>
              <a:t> </a:t>
            </a:r>
            <a:r>
              <a:rPr lang="en-GB" sz="1800" kern="100" err="1">
                <a:effectLst/>
                <a:latin typeface="Aptos" panose="020B0004020202020204" pitchFamily="34" charset="0"/>
                <a:ea typeface="Aptos" panose="020B0004020202020204" pitchFamily="34" charset="0"/>
                <a:cs typeface="Arial" panose="020B0604020202020204" pitchFamily="34" charset="0"/>
              </a:rPr>
              <a:t>por</a:t>
            </a:r>
            <a:r>
              <a:rPr lang="en-GB" sz="1800" kern="100">
                <a:effectLst/>
                <a:latin typeface="Aptos" panose="020B0004020202020204" pitchFamily="34" charset="0"/>
                <a:ea typeface="Aptos" panose="020B0004020202020204" pitchFamily="34" charset="0"/>
                <a:cs typeface="Arial" panose="020B0604020202020204" pitchFamily="34" charset="0"/>
              </a:rPr>
              <a:t> </a:t>
            </a:r>
            <a:r>
              <a:rPr lang="en-GB" sz="1800" kern="100" err="1">
                <a:effectLst/>
                <a:latin typeface="Aptos" panose="020B0004020202020204" pitchFamily="34" charset="0"/>
                <a:ea typeface="Aptos" panose="020B0004020202020204" pitchFamily="34" charset="0"/>
                <a:cs typeface="Arial" panose="020B0604020202020204" pitchFamily="34" charset="0"/>
              </a:rPr>
              <a:t>conveniência</a:t>
            </a:r>
            <a:r>
              <a:rPr lang="en-GB" sz="1800" kern="100">
                <a:effectLst/>
                <a:latin typeface="Aptos" panose="020B0004020202020204" pitchFamily="34" charset="0"/>
                <a:ea typeface="Aptos" panose="020B0004020202020204" pitchFamily="34" charset="0"/>
                <a:cs typeface="Arial" panose="020B0604020202020204" pitchFamily="34" charset="0"/>
              </a:rPr>
              <a:t> e </a:t>
            </a:r>
            <a:r>
              <a:rPr lang="en-GB" sz="1800" kern="100" err="1">
                <a:effectLst/>
                <a:latin typeface="Aptos" panose="020B0004020202020204" pitchFamily="34" charset="0"/>
                <a:ea typeface="Aptos" panose="020B0004020202020204" pitchFamily="34" charset="0"/>
                <a:cs typeface="Arial" panose="020B0604020202020204" pitchFamily="34" charset="0"/>
              </a:rPr>
              <a:t>personalização</a:t>
            </a:r>
            <a:r>
              <a:rPr lang="en-GB" sz="1800" kern="100">
                <a:effectLst/>
                <a:latin typeface="Aptos" panose="020B0004020202020204" pitchFamily="34" charset="0"/>
                <a:ea typeface="Aptos" panose="020B0004020202020204" pitchFamily="34" charset="0"/>
                <a:cs typeface="Arial" panose="020B0604020202020204" pitchFamily="34" charset="0"/>
              </a:rPr>
              <a:t>. Com </a:t>
            </a:r>
            <a:r>
              <a:rPr lang="en-GB" sz="1800" kern="100" err="1">
                <a:effectLst/>
                <a:latin typeface="Aptos" panose="020B0004020202020204" pitchFamily="34" charset="0"/>
                <a:ea typeface="Aptos" panose="020B0004020202020204" pitchFamily="34" charset="0"/>
                <a:cs typeface="Arial" panose="020B0604020202020204" pitchFamily="34" charset="0"/>
              </a:rPr>
              <a:t>uma</a:t>
            </a:r>
            <a:r>
              <a:rPr lang="en-GB" sz="1800" kern="100">
                <a:effectLst/>
                <a:latin typeface="Aptos" panose="020B0004020202020204" pitchFamily="34" charset="0"/>
                <a:ea typeface="Aptos" panose="020B0004020202020204" pitchFamily="34" charset="0"/>
                <a:cs typeface="Arial" panose="020B0604020202020204" pitchFamily="34" charset="0"/>
              </a:rPr>
              <a:t> </a:t>
            </a:r>
            <a:r>
              <a:rPr lang="en-GB" sz="1800" kern="100" err="1">
                <a:effectLst/>
                <a:latin typeface="Aptos" panose="020B0004020202020204" pitchFamily="34" charset="0"/>
                <a:ea typeface="Aptos" panose="020B0004020202020204" pitchFamily="34" charset="0"/>
                <a:cs typeface="Arial" panose="020B0604020202020204" pitchFamily="34" charset="0"/>
              </a:rPr>
              <a:t>gestão</a:t>
            </a:r>
            <a:r>
              <a:rPr lang="en-GB" sz="1800" kern="100">
                <a:effectLst/>
                <a:latin typeface="Aptos" panose="020B0004020202020204" pitchFamily="34" charset="0"/>
                <a:ea typeface="Aptos" panose="020B0004020202020204" pitchFamily="34" charset="0"/>
                <a:cs typeface="Arial" panose="020B0604020202020204" pitchFamily="34" charset="0"/>
              </a:rPr>
              <a:t> </a:t>
            </a:r>
            <a:r>
              <a:rPr lang="en-GB" sz="1800" kern="100" err="1">
                <a:effectLst/>
                <a:latin typeface="Aptos" panose="020B0004020202020204" pitchFamily="34" charset="0"/>
                <a:ea typeface="Aptos" panose="020B0004020202020204" pitchFamily="34" charset="0"/>
                <a:cs typeface="Arial" panose="020B0604020202020204" pitchFamily="34" charset="0"/>
              </a:rPr>
              <a:t>eficiente</a:t>
            </a:r>
            <a:r>
              <a:rPr lang="en-GB" sz="1800" kern="100">
                <a:effectLst/>
                <a:latin typeface="Aptos" panose="020B0004020202020204" pitchFamily="34" charset="0"/>
                <a:ea typeface="Aptos" panose="020B0004020202020204" pitchFamily="34" charset="0"/>
                <a:cs typeface="Arial" panose="020B0604020202020204" pitchFamily="34" charset="0"/>
              </a:rPr>
              <a:t> de dados, </a:t>
            </a:r>
            <a:r>
              <a:rPr lang="en-GB" sz="1800" kern="100" err="1">
                <a:effectLst/>
                <a:latin typeface="Aptos" panose="020B0004020202020204" pitchFamily="34" charset="0"/>
                <a:ea typeface="Aptos" panose="020B0004020202020204" pitchFamily="34" charset="0"/>
                <a:cs typeface="Arial" panose="020B0604020202020204" pitchFamily="34" charset="0"/>
              </a:rPr>
              <a:t>será</a:t>
            </a:r>
            <a:r>
              <a:rPr lang="en-GB" sz="1800" kern="100">
                <a:effectLst/>
                <a:latin typeface="Aptos" panose="020B0004020202020204" pitchFamily="34" charset="0"/>
                <a:ea typeface="Aptos" panose="020B0004020202020204" pitchFamily="34" charset="0"/>
                <a:cs typeface="Arial" panose="020B0604020202020204" pitchFamily="34" charset="0"/>
              </a:rPr>
              <a:t> </a:t>
            </a:r>
            <a:r>
              <a:rPr lang="en-GB" sz="1800" kern="100" err="1">
                <a:effectLst/>
                <a:latin typeface="Aptos" panose="020B0004020202020204" pitchFamily="34" charset="0"/>
                <a:ea typeface="Aptos" panose="020B0004020202020204" pitchFamily="34" charset="0"/>
                <a:cs typeface="Arial" panose="020B0604020202020204" pitchFamily="34" charset="0"/>
              </a:rPr>
              <a:t>possível</a:t>
            </a:r>
            <a:r>
              <a:rPr lang="en-GB" sz="1800" kern="100">
                <a:effectLst/>
                <a:latin typeface="Aptos" panose="020B0004020202020204" pitchFamily="34" charset="0"/>
                <a:ea typeface="Aptos" panose="020B0004020202020204" pitchFamily="34" charset="0"/>
                <a:cs typeface="Arial" panose="020B0604020202020204" pitchFamily="34" charset="0"/>
              </a:rPr>
              <a:t> </a:t>
            </a:r>
            <a:r>
              <a:rPr lang="en-GB" sz="1800" kern="100" err="1">
                <a:effectLst/>
                <a:latin typeface="Aptos" panose="020B0004020202020204" pitchFamily="34" charset="0"/>
                <a:ea typeface="Aptos" panose="020B0004020202020204" pitchFamily="34" charset="0"/>
                <a:cs typeface="Arial" panose="020B0604020202020204" pitchFamily="34" charset="0"/>
              </a:rPr>
              <a:t>criar</a:t>
            </a:r>
            <a:r>
              <a:rPr lang="en-GB" sz="1800" kern="100">
                <a:effectLst/>
                <a:latin typeface="Aptos" panose="020B0004020202020204" pitchFamily="34" charset="0"/>
                <a:ea typeface="Aptos" panose="020B0004020202020204" pitchFamily="34" charset="0"/>
                <a:cs typeface="Arial" panose="020B0604020202020204" pitchFamily="34" charset="0"/>
              </a:rPr>
              <a:t> interfaces </a:t>
            </a:r>
            <a:r>
              <a:rPr lang="en-GB" sz="1800" kern="100" err="1">
                <a:effectLst/>
                <a:latin typeface="Aptos" panose="020B0004020202020204" pitchFamily="34" charset="0"/>
                <a:ea typeface="Aptos" panose="020B0004020202020204" pitchFamily="34" charset="0"/>
                <a:cs typeface="Arial" panose="020B0604020202020204" pitchFamily="34" charset="0"/>
              </a:rPr>
              <a:t>mais</a:t>
            </a:r>
            <a:r>
              <a:rPr lang="en-GB" sz="1800" kern="100">
                <a:effectLst/>
                <a:latin typeface="Aptos" panose="020B0004020202020204" pitchFamily="34" charset="0"/>
                <a:ea typeface="Aptos" panose="020B0004020202020204" pitchFamily="34" charset="0"/>
                <a:cs typeface="Arial" panose="020B0604020202020204" pitchFamily="34" charset="0"/>
              </a:rPr>
              <a:t> </a:t>
            </a:r>
            <a:r>
              <a:rPr lang="en-GB" sz="1800" kern="100" err="1">
                <a:effectLst/>
                <a:latin typeface="Aptos" panose="020B0004020202020204" pitchFamily="34" charset="0"/>
                <a:ea typeface="Aptos" panose="020B0004020202020204" pitchFamily="34" charset="0"/>
                <a:cs typeface="Arial" panose="020B0604020202020204" pitchFamily="34" charset="0"/>
              </a:rPr>
              <a:t>intuitivas</a:t>
            </a:r>
            <a:r>
              <a:rPr lang="en-GB" sz="1800" kern="100">
                <a:effectLst/>
                <a:latin typeface="Aptos" panose="020B0004020202020204" pitchFamily="34" charset="0"/>
                <a:ea typeface="Aptos" panose="020B0004020202020204" pitchFamily="34" charset="0"/>
                <a:cs typeface="Arial" panose="020B0604020202020204" pitchFamily="34" charset="0"/>
              </a:rPr>
              <a:t>, </a:t>
            </a:r>
            <a:r>
              <a:rPr lang="en-GB" sz="1800" kern="100" err="1">
                <a:effectLst/>
                <a:latin typeface="Aptos" panose="020B0004020202020204" pitchFamily="34" charset="0"/>
                <a:ea typeface="Aptos" panose="020B0004020202020204" pitchFamily="34" charset="0"/>
                <a:cs typeface="Arial" panose="020B0604020202020204" pitchFamily="34" charset="0"/>
              </a:rPr>
              <a:t>otimizar</a:t>
            </a:r>
            <a:r>
              <a:rPr lang="en-GB" sz="1800" kern="100">
                <a:effectLst/>
                <a:latin typeface="Aptos" panose="020B0004020202020204" pitchFamily="34" charset="0"/>
                <a:ea typeface="Aptos" panose="020B0004020202020204" pitchFamily="34" charset="0"/>
                <a:cs typeface="Arial" panose="020B0604020202020204" pitchFamily="34" charset="0"/>
              </a:rPr>
              <a:t> </a:t>
            </a:r>
            <a:r>
              <a:rPr lang="en-GB" sz="1800" kern="100" err="1">
                <a:effectLst/>
                <a:latin typeface="Aptos" panose="020B0004020202020204" pitchFamily="34" charset="0"/>
                <a:ea typeface="Aptos" panose="020B0004020202020204" pitchFamily="34" charset="0"/>
                <a:cs typeface="Arial" panose="020B0604020202020204" pitchFamily="34" charset="0"/>
              </a:rPr>
              <a:t>processos</a:t>
            </a:r>
            <a:r>
              <a:rPr lang="en-GB" sz="1800" kern="100">
                <a:effectLst/>
                <a:latin typeface="Aptos" panose="020B0004020202020204" pitchFamily="34" charset="0"/>
                <a:ea typeface="Aptos" panose="020B0004020202020204" pitchFamily="34" charset="0"/>
                <a:cs typeface="Arial" panose="020B0604020202020204" pitchFamily="34" charset="0"/>
              </a:rPr>
              <a:t> e </a:t>
            </a:r>
            <a:r>
              <a:rPr lang="en-GB" sz="1800" kern="100" err="1">
                <a:effectLst/>
                <a:latin typeface="Aptos" panose="020B0004020202020204" pitchFamily="34" charset="0"/>
                <a:ea typeface="Aptos" panose="020B0004020202020204" pitchFamily="34" charset="0"/>
                <a:cs typeface="Arial" panose="020B0604020202020204" pitchFamily="34" charset="0"/>
              </a:rPr>
              <a:t>gerar</a:t>
            </a:r>
            <a:r>
              <a:rPr lang="en-GB" sz="1800" kern="100">
                <a:effectLst/>
                <a:latin typeface="Aptos" panose="020B0004020202020204" pitchFamily="34" charset="0"/>
                <a:ea typeface="Aptos" panose="020B0004020202020204" pitchFamily="34" charset="0"/>
                <a:cs typeface="Arial" panose="020B0604020202020204" pitchFamily="34" charset="0"/>
              </a:rPr>
              <a:t> </a:t>
            </a:r>
            <a:r>
              <a:rPr lang="en-GB" sz="1800" i="1" kern="100">
                <a:effectLst/>
                <a:latin typeface="Aptos" panose="020B0004020202020204" pitchFamily="34" charset="0"/>
                <a:ea typeface="Aptos" panose="020B0004020202020204" pitchFamily="34" charset="0"/>
                <a:cs typeface="Arial" panose="020B0604020202020204" pitchFamily="34" charset="0"/>
              </a:rPr>
              <a:t>insights</a:t>
            </a:r>
            <a:r>
              <a:rPr lang="en-GB" sz="1800" kern="100">
                <a:effectLst/>
                <a:latin typeface="Aptos" panose="020B0004020202020204" pitchFamily="34" charset="0"/>
                <a:ea typeface="Aptos" panose="020B0004020202020204" pitchFamily="34" charset="0"/>
                <a:cs typeface="Arial" panose="020B0604020202020204" pitchFamily="34" charset="0"/>
              </a:rPr>
              <a:t> </a:t>
            </a:r>
            <a:r>
              <a:rPr lang="en-GB" sz="1800" kern="100" err="1">
                <a:effectLst/>
                <a:latin typeface="Aptos" panose="020B0004020202020204" pitchFamily="34" charset="0"/>
                <a:ea typeface="Aptos" panose="020B0004020202020204" pitchFamily="34" charset="0"/>
                <a:cs typeface="Arial" panose="020B0604020202020204" pitchFamily="34" charset="0"/>
              </a:rPr>
              <a:t>valiosos</a:t>
            </a:r>
            <a:r>
              <a:rPr lang="en-GB" sz="1800" kern="100">
                <a:effectLst/>
                <a:latin typeface="Aptos" panose="020B0004020202020204" pitchFamily="34" charset="0"/>
                <a:ea typeface="Aptos" panose="020B0004020202020204" pitchFamily="34" charset="0"/>
                <a:cs typeface="Arial" panose="020B0604020202020204" pitchFamily="34" charset="0"/>
              </a:rPr>
              <a:t> para </a:t>
            </a:r>
            <a:r>
              <a:rPr lang="en-GB" sz="1800" kern="100" err="1">
                <a:effectLst/>
                <a:latin typeface="Aptos" panose="020B0004020202020204" pitchFamily="34" charset="0"/>
                <a:ea typeface="Aptos" panose="020B0004020202020204" pitchFamily="34" charset="0"/>
                <a:cs typeface="Arial" panose="020B0604020202020204" pitchFamily="34" charset="0"/>
              </a:rPr>
              <a:t>inovação</a:t>
            </a:r>
            <a:r>
              <a:rPr lang="en-GB" sz="1800" kern="100">
                <a:effectLst/>
                <a:latin typeface="Aptos" panose="020B0004020202020204" pitchFamily="34" charset="0"/>
                <a:ea typeface="Aptos" panose="020B0004020202020204" pitchFamily="34" charset="0"/>
                <a:cs typeface="Arial" panose="020B0604020202020204" pitchFamily="34" charset="0"/>
              </a:rPr>
              <a:t>. </a:t>
            </a:r>
            <a:r>
              <a:rPr lang="en-GB" sz="1800" kern="100" err="1">
                <a:effectLst/>
                <a:latin typeface="Aptos" panose="020B0004020202020204" pitchFamily="34" charset="0"/>
                <a:ea typeface="Aptos" panose="020B0004020202020204" pitchFamily="34" charset="0"/>
                <a:cs typeface="Arial" panose="020B0604020202020204" pitchFamily="34" charset="0"/>
              </a:rPr>
              <a:t>Isso</a:t>
            </a:r>
            <a:r>
              <a:rPr lang="en-GB" sz="1800" kern="100">
                <a:effectLst/>
                <a:latin typeface="Aptos" panose="020B0004020202020204" pitchFamily="34" charset="0"/>
                <a:ea typeface="Aptos" panose="020B0004020202020204" pitchFamily="34" charset="0"/>
                <a:cs typeface="Arial" panose="020B0604020202020204" pitchFamily="34" charset="0"/>
              </a:rPr>
              <a:t> </a:t>
            </a:r>
            <a:r>
              <a:rPr lang="en-GB" sz="1800" kern="100" err="1">
                <a:effectLst/>
                <a:latin typeface="Aptos" panose="020B0004020202020204" pitchFamily="34" charset="0"/>
                <a:ea typeface="Aptos" panose="020B0004020202020204" pitchFamily="34" charset="0"/>
                <a:cs typeface="Arial" panose="020B0604020202020204" pitchFamily="34" charset="0"/>
              </a:rPr>
              <a:t>fortalecerá</a:t>
            </a:r>
            <a:r>
              <a:rPr lang="en-GB" sz="1800" kern="100">
                <a:effectLst/>
                <a:latin typeface="Aptos" panose="020B0004020202020204" pitchFamily="34" charset="0"/>
                <a:ea typeface="Aptos" panose="020B0004020202020204" pitchFamily="34" charset="0"/>
                <a:cs typeface="Arial" panose="020B0604020202020204" pitchFamily="34" charset="0"/>
              </a:rPr>
              <a:t> a </a:t>
            </a:r>
            <a:r>
              <a:rPr lang="en-GB" sz="1800" kern="100" err="1">
                <a:effectLst/>
                <a:latin typeface="Aptos" panose="020B0004020202020204" pitchFamily="34" charset="0"/>
                <a:ea typeface="Aptos" panose="020B0004020202020204" pitchFamily="34" charset="0"/>
                <a:cs typeface="Arial" panose="020B0604020202020204" pitchFamily="34" charset="0"/>
              </a:rPr>
              <a:t>competitividade</a:t>
            </a:r>
            <a:r>
              <a:rPr lang="en-GB" sz="1800" kern="100">
                <a:effectLst/>
                <a:latin typeface="Aptos" panose="020B0004020202020204" pitchFamily="34" charset="0"/>
                <a:ea typeface="Aptos" panose="020B0004020202020204" pitchFamily="34" charset="0"/>
                <a:cs typeface="Arial" panose="020B0604020202020204" pitchFamily="34" charset="0"/>
              </a:rPr>
              <a:t>, </a:t>
            </a:r>
            <a:r>
              <a:rPr lang="en-GB" sz="1800" kern="100" err="1">
                <a:effectLst/>
                <a:latin typeface="Aptos" panose="020B0004020202020204" pitchFamily="34" charset="0"/>
                <a:ea typeface="Aptos" panose="020B0004020202020204" pitchFamily="34" charset="0"/>
                <a:cs typeface="Arial" panose="020B0604020202020204" pitchFamily="34" charset="0"/>
              </a:rPr>
              <a:t>aumentará</a:t>
            </a:r>
            <a:r>
              <a:rPr lang="en-GB" sz="1800" kern="100">
                <a:effectLst/>
                <a:latin typeface="Aptos" panose="020B0004020202020204" pitchFamily="34" charset="0"/>
                <a:ea typeface="Aptos" panose="020B0004020202020204" pitchFamily="34" charset="0"/>
                <a:cs typeface="Arial" panose="020B0604020202020204" pitchFamily="34" charset="0"/>
              </a:rPr>
              <a:t> a </a:t>
            </a:r>
            <a:r>
              <a:rPr lang="en-GB" sz="1800" kern="100" err="1">
                <a:effectLst/>
                <a:latin typeface="Aptos" panose="020B0004020202020204" pitchFamily="34" charset="0"/>
                <a:ea typeface="Aptos" panose="020B0004020202020204" pitchFamily="34" charset="0"/>
                <a:cs typeface="Arial" panose="020B0604020202020204" pitchFamily="34" charset="0"/>
              </a:rPr>
              <a:t>eficiência</a:t>
            </a:r>
            <a:r>
              <a:rPr lang="en-GB" sz="1800" kern="100">
                <a:effectLst/>
                <a:latin typeface="Aptos" panose="020B0004020202020204" pitchFamily="34" charset="0"/>
                <a:ea typeface="Aptos" panose="020B0004020202020204" pitchFamily="34" charset="0"/>
                <a:cs typeface="Arial" panose="020B0604020202020204" pitchFamily="34" charset="0"/>
              </a:rPr>
              <a:t> </a:t>
            </a:r>
            <a:r>
              <a:rPr lang="en-GB" sz="1800" kern="100" err="1">
                <a:effectLst/>
                <a:latin typeface="Aptos" panose="020B0004020202020204" pitchFamily="34" charset="0"/>
                <a:ea typeface="Aptos" panose="020B0004020202020204" pitchFamily="34" charset="0"/>
                <a:cs typeface="Arial" panose="020B0604020202020204" pitchFamily="34" charset="0"/>
              </a:rPr>
              <a:t>operacional</a:t>
            </a:r>
            <a:r>
              <a:rPr lang="en-GB" sz="1800" kern="100">
                <a:effectLst/>
                <a:latin typeface="Aptos" panose="020B0004020202020204" pitchFamily="34" charset="0"/>
                <a:ea typeface="Aptos" panose="020B0004020202020204" pitchFamily="34" charset="0"/>
                <a:cs typeface="Arial" panose="020B0604020202020204" pitchFamily="34" charset="0"/>
              </a:rPr>
              <a:t> e </a:t>
            </a:r>
            <a:r>
              <a:rPr lang="en-GB" sz="1800" kern="100" err="1">
                <a:effectLst/>
                <a:latin typeface="Aptos" panose="020B0004020202020204" pitchFamily="34" charset="0"/>
                <a:ea typeface="Aptos" panose="020B0004020202020204" pitchFamily="34" charset="0"/>
                <a:cs typeface="Arial" panose="020B0604020202020204" pitchFamily="34" charset="0"/>
              </a:rPr>
              <a:t>permitirá</a:t>
            </a:r>
            <a:r>
              <a:rPr lang="en-GB" sz="1800" kern="100">
                <a:effectLst/>
                <a:latin typeface="Aptos" panose="020B0004020202020204" pitchFamily="34" charset="0"/>
                <a:ea typeface="Aptos" panose="020B0004020202020204" pitchFamily="34" charset="0"/>
                <a:cs typeface="Arial" panose="020B0604020202020204" pitchFamily="34" charset="0"/>
              </a:rPr>
              <a:t> à </a:t>
            </a:r>
            <a:r>
              <a:rPr lang="en-GB" sz="1800" kern="100" err="1">
                <a:effectLst/>
                <a:latin typeface="Aptos" panose="020B0004020202020204" pitchFamily="34" charset="0"/>
                <a:ea typeface="Aptos" panose="020B0004020202020204" pitchFamily="34" charset="0"/>
                <a:cs typeface="Arial" panose="020B0604020202020204" pitchFamily="34" charset="0"/>
              </a:rPr>
              <a:t>organização</a:t>
            </a:r>
            <a:r>
              <a:rPr lang="en-GB" sz="1800" kern="100">
                <a:effectLst/>
                <a:latin typeface="Aptos" panose="020B0004020202020204" pitchFamily="34" charset="0"/>
                <a:ea typeface="Aptos" panose="020B0004020202020204" pitchFamily="34" charset="0"/>
                <a:cs typeface="Arial" panose="020B0604020202020204" pitchFamily="34" charset="0"/>
              </a:rPr>
              <a:t> </a:t>
            </a:r>
            <a:r>
              <a:rPr lang="en-GB" sz="1800" kern="100" err="1">
                <a:effectLst/>
                <a:latin typeface="Aptos" panose="020B0004020202020204" pitchFamily="34" charset="0"/>
                <a:ea typeface="Aptos" panose="020B0004020202020204" pitchFamily="34" charset="0"/>
                <a:cs typeface="Arial" panose="020B0604020202020204" pitchFamily="34" charset="0"/>
              </a:rPr>
              <a:t>liderar</a:t>
            </a:r>
            <a:r>
              <a:rPr lang="en-GB" sz="1800" kern="100">
                <a:effectLst/>
                <a:latin typeface="Aptos" panose="020B0004020202020204" pitchFamily="34" charset="0"/>
                <a:ea typeface="Aptos" panose="020B0004020202020204" pitchFamily="34" charset="0"/>
                <a:cs typeface="Arial" panose="020B0604020202020204" pitchFamily="34" charset="0"/>
              </a:rPr>
              <a:t> no mercado de </a:t>
            </a:r>
            <a:r>
              <a:rPr lang="en-GB" sz="1800" kern="100" err="1">
                <a:effectLst/>
                <a:latin typeface="Aptos" panose="020B0004020202020204" pitchFamily="34" charset="0"/>
                <a:ea typeface="Aptos" panose="020B0004020202020204" pitchFamily="34" charset="0"/>
                <a:cs typeface="Arial" panose="020B0604020202020204" pitchFamily="34" charset="0"/>
              </a:rPr>
              <a:t>serviços</a:t>
            </a:r>
            <a:r>
              <a:rPr lang="en-GB" sz="1800" kern="100">
                <a:effectLst/>
                <a:latin typeface="Aptos" panose="020B0004020202020204" pitchFamily="34" charset="0"/>
                <a:ea typeface="Aptos" panose="020B0004020202020204" pitchFamily="34" charset="0"/>
                <a:cs typeface="Arial" panose="020B0604020202020204" pitchFamily="34" charset="0"/>
              </a:rPr>
              <a:t> </a:t>
            </a:r>
            <a:r>
              <a:rPr lang="en-GB" sz="1800" kern="100" err="1">
                <a:effectLst/>
                <a:latin typeface="Aptos" panose="020B0004020202020204" pitchFamily="34" charset="0"/>
                <a:ea typeface="Aptos" panose="020B0004020202020204" pitchFamily="34" charset="0"/>
                <a:cs typeface="Arial" panose="020B0604020202020204" pitchFamily="34" charset="0"/>
              </a:rPr>
              <a:t>digitais</a:t>
            </a:r>
            <a:r>
              <a:rPr lang="en-GB" sz="1800" kern="100">
                <a:effectLst/>
                <a:latin typeface="Aptos" panose="020B0004020202020204" pitchFamily="34" charset="0"/>
                <a:ea typeface="Aptos" panose="020B0004020202020204" pitchFamily="34" charset="0"/>
                <a:cs typeface="Arial" panose="020B0604020202020204" pitchFamily="34" charset="0"/>
              </a:rPr>
              <a:t>.</a:t>
            </a:r>
          </a:p>
          <a:p>
            <a:pPr marL="342900" lvl="0" indent="-342900" algn="just">
              <a:lnSpc>
                <a:spcPct val="107000"/>
              </a:lnSpc>
              <a:spcBef>
                <a:spcPts val="600"/>
              </a:spcBef>
              <a:spcAft>
                <a:spcPts val="600"/>
              </a:spcAft>
              <a:buFont typeface="+mj-lt"/>
              <a:buAutoNum type="arabicPeriod" startAt="3"/>
            </a:pPr>
            <a:r>
              <a:rPr lang="en-GB" sz="1800" b="1" kern="100" err="1">
                <a:effectLst/>
                <a:latin typeface="Aptos" panose="020B0004020202020204" pitchFamily="34" charset="0"/>
                <a:ea typeface="Aptos" panose="020B0004020202020204" pitchFamily="34" charset="0"/>
                <a:cs typeface="Arial" panose="020B0604020202020204" pitchFamily="34" charset="0"/>
              </a:rPr>
              <a:t>Reforçar</a:t>
            </a:r>
            <a:r>
              <a:rPr lang="en-GB" sz="1800" b="1" kern="100">
                <a:effectLst/>
                <a:latin typeface="Aptos" panose="020B0004020202020204" pitchFamily="34" charset="0"/>
                <a:ea typeface="Aptos" panose="020B0004020202020204" pitchFamily="34" charset="0"/>
                <a:cs typeface="Arial" panose="020B0604020202020204" pitchFamily="34" charset="0"/>
              </a:rPr>
              <a:t> a </a:t>
            </a:r>
            <a:r>
              <a:rPr lang="en-GB" sz="1800" b="1" kern="100" err="1">
                <a:effectLst/>
                <a:latin typeface="Aptos" panose="020B0004020202020204" pitchFamily="34" charset="0"/>
                <a:ea typeface="Aptos" panose="020B0004020202020204" pitchFamily="34" charset="0"/>
                <a:cs typeface="Arial" panose="020B0604020202020204" pitchFamily="34" charset="0"/>
              </a:rPr>
              <a:t>reputação</a:t>
            </a:r>
            <a:r>
              <a:rPr lang="en-GB" sz="1800" b="1" kern="100">
                <a:effectLst/>
                <a:latin typeface="Aptos" panose="020B0004020202020204" pitchFamily="34" charset="0"/>
                <a:ea typeface="Aptos" panose="020B0004020202020204" pitchFamily="34" charset="0"/>
                <a:cs typeface="Arial" panose="020B0604020202020204" pitchFamily="34" charset="0"/>
              </a:rPr>
              <a:t> e </a:t>
            </a:r>
            <a:r>
              <a:rPr lang="en-GB" sz="1800" b="1" kern="100" err="1">
                <a:effectLst/>
                <a:latin typeface="Aptos" panose="020B0004020202020204" pitchFamily="34" charset="0"/>
                <a:ea typeface="Aptos" panose="020B0004020202020204" pitchFamily="34" charset="0"/>
                <a:cs typeface="Arial" panose="020B0604020202020204" pitchFamily="34" charset="0"/>
              </a:rPr>
              <a:t>credibilidade</a:t>
            </a:r>
            <a:r>
              <a:rPr lang="en-GB" sz="1800" b="1" kern="100">
                <a:effectLst/>
                <a:latin typeface="Aptos" panose="020B0004020202020204" pitchFamily="34" charset="0"/>
                <a:ea typeface="Aptos" panose="020B0004020202020204" pitchFamily="34" charset="0"/>
                <a:cs typeface="Arial" panose="020B0604020202020204" pitchFamily="34" charset="0"/>
              </a:rPr>
              <a:t> no mercado </a:t>
            </a:r>
            <a:r>
              <a:rPr lang="en-GB" sz="1800" b="1" kern="100" err="1">
                <a:effectLst/>
                <a:latin typeface="Aptos" panose="020B0004020202020204" pitchFamily="34" charset="0"/>
                <a:ea typeface="Aptos" panose="020B0004020202020204" pitchFamily="34" charset="0"/>
                <a:cs typeface="Arial" panose="020B0604020202020204" pitchFamily="34" charset="0"/>
              </a:rPr>
              <a:t>financeiro</a:t>
            </a:r>
            <a:endParaRPr lang="en-GB" sz="1800" kern="100">
              <a:effectLst/>
              <a:latin typeface="Aptos" panose="020B0004020202020204" pitchFamily="34" charset="0"/>
              <a:ea typeface="Aptos" panose="020B0004020202020204" pitchFamily="34" charset="0"/>
              <a:cs typeface="Arial" panose="020B0604020202020204" pitchFamily="34" charset="0"/>
            </a:endParaRPr>
          </a:p>
          <a:p>
            <a:pPr algn="just">
              <a:lnSpc>
                <a:spcPct val="107000"/>
              </a:lnSpc>
              <a:spcBef>
                <a:spcPts val="600"/>
              </a:spcBef>
              <a:spcAft>
                <a:spcPts val="600"/>
              </a:spcAft>
            </a:pPr>
            <a:r>
              <a:rPr lang="en-GB" sz="1800" kern="100" err="1">
                <a:effectLst/>
                <a:latin typeface="Aptos" panose="020B0004020202020204" pitchFamily="34" charset="0"/>
                <a:ea typeface="Aptos" panose="020B0004020202020204" pitchFamily="34" charset="0"/>
                <a:cs typeface="Arial" panose="020B0604020202020204" pitchFamily="34" charset="0"/>
              </a:rPr>
              <a:t>Reforçar</a:t>
            </a:r>
            <a:r>
              <a:rPr lang="en-GB" sz="1800" kern="100">
                <a:effectLst/>
                <a:latin typeface="Aptos" panose="020B0004020202020204" pitchFamily="34" charset="0"/>
                <a:ea typeface="Aptos" panose="020B0004020202020204" pitchFamily="34" charset="0"/>
                <a:cs typeface="Arial" panose="020B0604020202020204" pitchFamily="34" charset="0"/>
              </a:rPr>
              <a:t> a </a:t>
            </a:r>
            <a:r>
              <a:rPr lang="en-GB" sz="1800" kern="100" err="1">
                <a:effectLst/>
                <a:latin typeface="Aptos" panose="020B0004020202020204" pitchFamily="34" charset="0"/>
                <a:ea typeface="Aptos" panose="020B0004020202020204" pitchFamily="34" charset="0"/>
                <a:cs typeface="Arial" panose="020B0604020202020204" pitchFamily="34" charset="0"/>
              </a:rPr>
              <a:t>reputação</a:t>
            </a:r>
            <a:r>
              <a:rPr lang="en-GB" sz="1800" kern="100">
                <a:effectLst/>
                <a:latin typeface="Aptos" panose="020B0004020202020204" pitchFamily="34" charset="0"/>
                <a:ea typeface="Aptos" panose="020B0004020202020204" pitchFamily="34" charset="0"/>
                <a:cs typeface="Arial" panose="020B0604020202020204" pitchFamily="34" charset="0"/>
              </a:rPr>
              <a:t> e </a:t>
            </a:r>
            <a:r>
              <a:rPr lang="en-GB" sz="1800" kern="100" err="1">
                <a:effectLst/>
                <a:latin typeface="Aptos" panose="020B0004020202020204" pitchFamily="34" charset="0"/>
                <a:ea typeface="Aptos" panose="020B0004020202020204" pitchFamily="34" charset="0"/>
                <a:cs typeface="Arial" panose="020B0604020202020204" pitchFamily="34" charset="0"/>
              </a:rPr>
              <a:t>credibilidade</a:t>
            </a:r>
            <a:r>
              <a:rPr lang="en-GB" sz="1800" kern="100">
                <a:effectLst/>
                <a:latin typeface="Aptos" panose="020B0004020202020204" pitchFamily="34" charset="0"/>
                <a:ea typeface="Aptos" panose="020B0004020202020204" pitchFamily="34" charset="0"/>
                <a:cs typeface="Arial" panose="020B0604020202020204" pitchFamily="34" charset="0"/>
              </a:rPr>
              <a:t> do banco no mercado </a:t>
            </a:r>
            <a:r>
              <a:rPr lang="en-GB" sz="1800" kern="100" err="1">
                <a:effectLst/>
                <a:latin typeface="Aptos" panose="020B0004020202020204" pitchFamily="34" charset="0"/>
                <a:ea typeface="Aptos" panose="020B0004020202020204" pitchFamily="34" charset="0"/>
                <a:cs typeface="Arial" panose="020B0604020202020204" pitchFamily="34" charset="0"/>
              </a:rPr>
              <a:t>financeiro</a:t>
            </a:r>
            <a:r>
              <a:rPr lang="en-GB" sz="1800" kern="100">
                <a:effectLst/>
                <a:latin typeface="Aptos" panose="020B0004020202020204" pitchFamily="34" charset="0"/>
                <a:ea typeface="Aptos" panose="020B0004020202020204" pitchFamily="34" charset="0"/>
                <a:cs typeface="Arial" panose="020B0604020202020204" pitchFamily="34" charset="0"/>
              </a:rPr>
              <a:t> é crucial. Este é um dos </a:t>
            </a:r>
            <a:r>
              <a:rPr lang="en-GB" sz="1800" kern="100" err="1">
                <a:effectLst/>
                <a:latin typeface="Aptos" panose="020B0004020202020204" pitchFamily="34" charset="0"/>
                <a:ea typeface="Aptos" panose="020B0004020202020204" pitchFamily="34" charset="0"/>
                <a:cs typeface="Arial" panose="020B0604020202020204" pitchFamily="34" charset="0"/>
              </a:rPr>
              <a:t>principais</a:t>
            </a:r>
            <a:r>
              <a:rPr lang="en-GB" sz="1800" kern="100">
                <a:effectLst/>
                <a:latin typeface="Aptos" panose="020B0004020202020204" pitchFamily="34" charset="0"/>
                <a:ea typeface="Aptos" panose="020B0004020202020204" pitchFamily="34" charset="0"/>
                <a:cs typeface="Arial" panose="020B0604020202020204" pitchFamily="34" charset="0"/>
              </a:rPr>
              <a:t> </a:t>
            </a:r>
            <a:r>
              <a:rPr lang="en-GB" sz="1800" kern="100" err="1">
                <a:effectLst/>
                <a:latin typeface="Aptos" panose="020B0004020202020204" pitchFamily="34" charset="0"/>
                <a:ea typeface="Aptos" panose="020B0004020202020204" pitchFamily="34" charset="0"/>
                <a:cs typeface="Arial" panose="020B0604020202020204" pitchFamily="34" charset="0"/>
              </a:rPr>
              <a:t>fatores</a:t>
            </a:r>
            <a:r>
              <a:rPr lang="en-GB" sz="1800" kern="100">
                <a:effectLst/>
                <a:latin typeface="Aptos" panose="020B0004020202020204" pitchFamily="34" charset="0"/>
                <a:ea typeface="Aptos" panose="020B0004020202020204" pitchFamily="34" charset="0"/>
                <a:cs typeface="Arial" panose="020B0604020202020204" pitchFamily="34" charset="0"/>
              </a:rPr>
              <a:t> com que o banco se </a:t>
            </a:r>
            <a:r>
              <a:rPr lang="en-GB" sz="1800" kern="100" err="1">
                <a:effectLst/>
                <a:latin typeface="Aptos" panose="020B0004020202020204" pitchFamily="34" charset="0"/>
                <a:ea typeface="Aptos" panose="020B0004020202020204" pitchFamily="34" charset="0"/>
                <a:cs typeface="Arial" panose="020B0604020202020204" pitchFamily="34" charset="0"/>
              </a:rPr>
              <a:t>posiciona</a:t>
            </a:r>
            <a:r>
              <a:rPr lang="en-GB" sz="1800" kern="100">
                <a:effectLst/>
                <a:latin typeface="Aptos" panose="020B0004020202020204" pitchFamily="34" charset="0"/>
                <a:ea typeface="Aptos" panose="020B0004020202020204" pitchFamily="34" charset="0"/>
                <a:cs typeface="Arial" panose="020B0604020202020204" pitchFamily="34" charset="0"/>
              </a:rPr>
              <a:t> no mercado. Para </a:t>
            </a:r>
            <a:r>
              <a:rPr lang="en-GB" sz="1800" kern="100" err="1">
                <a:effectLst/>
                <a:latin typeface="Aptos" panose="020B0004020202020204" pitchFamily="34" charset="0"/>
                <a:ea typeface="Aptos" panose="020B0004020202020204" pitchFamily="34" charset="0"/>
                <a:cs typeface="Arial" panose="020B0604020202020204" pitchFamily="34" charset="0"/>
              </a:rPr>
              <a:t>além</a:t>
            </a:r>
            <a:r>
              <a:rPr lang="en-GB" sz="1800" kern="100">
                <a:effectLst/>
                <a:latin typeface="Aptos" panose="020B0004020202020204" pitchFamily="34" charset="0"/>
                <a:ea typeface="Aptos" panose="020B0004020202020204" pitchFamily="34" charset="0"/>
                <a:cs typeface="Arial" panose="020B0604020202020204" pitchFamily="34" charset="0"/>
              </a:rPr>
              <a:t> de ser </a:t>
            </a:r>
            <a:r>
              <a:rPr lang="en-GB" sz="1800" kern="100" err="1">
                <a:effectLst/>
                <a:latin typeface="Aptos" panose="020B0004020202020204" pitchFamily="34" charset="0"/>
                <a:ea typeface="Aptos" panose="020B0004020202020204" pitchFamily="34" charset="0"/>
                <a:cs typeface="Arial" panose="020B0604020202020204" pitchFamily="34" charset="0"/>
              </a:rPr>
              <a:t>coerente</a:t>
            </a:r>
            <a:r>
              <a:rPr lang="en-GB" sz="1800" kern="100">
                <a:effectLst/>
                <a:latin typeface="Aptos" panose="020B0004020202020204" pitchFamily="34" charset="0"/>
                <a:ea typeface="Aptos" panose="020B0004020202020204" pitchFamily="34" charset="0"/>
                <a:cs typeface="Arial" panose="020B0604020202020204" pitchFamily="34" charset="0"/>
              </a:rPr>
              <a:t> com o </a:t>
            </a:r>
            <a:r>
              <a:rPr lang="en-GB" sz="1800" kern="100" err="1">
                <a:effectLst/>
                <a:latin typeface="Aptos" panose="020B0004020202020204" pitchFamily="34" charset="0"/>
                <a:ea typeface="Aptos" panose="020B0004020202020204" pitchFamily="34" charset="0"/>
                <a:cs typeface="Arial" panose="020B0604020202020204" pitchFamily="34" charset="0"/>
              </a:rPr>
              <a:t>seu</a:t>
            </a:r>
            <a:r>
              <a:rPr lang="en-GB" sz="1800" kern="100">
                <a:effectLst/>
                <a:latin typeface="Aptos" panose="020B0004020202020204" pitchFamily="34" charset="0"/>
                <a:ea typeface="Aptos" panose="020B0004020202020204" pitchFamily="34" charset="0"/>
                <a:cs typeface="Arial" panose="020B0604020202020204" pitchFamily="34" charset="0"/>
              </a:rPr>
              <a:t> </a:t>
            </a:r>
            <a:r>
              <a:rPr lang="en-GB" sz="1800" kern="100" err="1">
                <a:effectLst/>
                <a:latin typeface="Aptos" panose="020B0004020202020204" pitchFamily="34" charset="0"/>
                <a:ea typeface="Aptos" panose="020B0004020202020204" pitchFamily="34" charset="0"/>
                <a:cs typeface="Arial" panose="020B0604020202020204" pitchFamily="34" charset="0"/>
              </a:rPr>
              <a:t>posicionamento</a:t>
            </a:r>
            <a:r>
              <a:rPr lang="en-GB" sz="1800" kern="100">
                <a:effectLst/>
                <a:latin typeface="Aptos" panose="020B0004020202020204" pitchFamily="34" charset="0"/>
                <a:ea typeface="Aptos" panose="020B0004020202020204" pitchFamily="34" charset="0"/>
                <a:cs typeface="Arial" panose="020B0604020202020204" pitchFamily="34" charset="0"/>
              </a:rPr>
              <a:t>, a </a:t>
            </a:r>
            <a:r>
              <a:rPr lang="en-GB" sz="1800" kern="100" err="1">
                <a:effectLst/>
                <a:latin typeface="Aptos" panose="020B0004020202020204" pitchFamily="34" charset="0"/>
                <a:ea typeface="Aptos" panose="020B0004020202020204" pitchFamily="34" charset="0"/>
                <a:cs typeface="Arial" panose="020B0604020202020204" pitchFamily="34" charset="0"/>
              </a:rPr>
              <a:t>credibilidade</a:t>
            </a:r>
            <a:r>
              <a:rPr lang="en-GB" sz="1800" kern="100">
                <a:effectLst/>
                <a:latin typeface="Aptos" panose="020B0004020202020204" pitchFamily="34" charset="0"/>
                <a:ea typeface="Aptos" panose="020B0004020202020204" pitchFamily="34" charset="0"/>
                <a:cs typeface="Arial" panose="020B0604020202020204" pitchFamily="34" charset="0"/>
              </a:rPr>
              <a:t> é fundamental para </a:t>
            </a:r>
            <a:r>
              <a:rPr lang="en-GB" sz="1800" kern="100" err="1">
                <a:effectLst/>
                <a:latin typeface="Aptos" panose="020B0004020202020204" pitchFamily="34" charset="0"/>
                <a:ea typeface="Aptos" panose="020B0004020202020204" pitchFamily="34" charset="0"/>
                <a:cs typeface="Arial" panose="020B0604020202020204" pitchFamily="34" charset="0"/>
              </a:rPr>
              <a:t>angariar</a:t>
            </a:r>
            <a:r>
              <a:rPr lang="en-GB" sz="1800" kern="100">
                <a:effectLst/>
                <a:latin typeface="Aptos" panose="020B0004020202020204" pitchFamily="34" charset="0"/>
                <a:ea typeface="Aptos" panose="020B0004020202020204" pitchFamily="34" charset="0"/>
                <a:cs typeface="Arial" panose="020B0604020202020204" pitchFamily="34" charset="0"/>
              </a:rPr>
              <a:t> </a:t>
            </a:r>
            <a:r>
              <a:rPr lang="en-GB" sz="1800" kern="100" err="1">
                <a:effectLst/>
                <a:latin typeface="Aptos" panose="020B0004020202020204" pitchFamily="34" charset="0"/>
                <a:ea typeface="Aptos" panose="020B0004020202020204" pitchFamily="34" charset="0"/>
                <a:cs typeface="Arial" panose="020B0604020202020204" pitchFamily="34" charset="0"/>
              </a:rPr>
              <a:t>novos</a:t>
            </a:r>
            <a:r>
              <a:rPr lang="en-GB" sz="1800" kern="100">
                <a:effectLst/>
                <a:latin typeface="Aptos" panose="020B0004020202020204" pitchFamily="34" charset="0"/>
                <a:ea typeface="Aptos" panose="020B0004020202020204" pitchFamily="34" charset="0"/>
                <a:cs typeface="Arial" panose="020B0604020202020204" pitchFamily="34" charset="0"/>
              </a:rPr>
              <a:t> </a:t>
            </a:r>
            <a:r>
              <a:rPr lang="en-GB" sz="1800" kern="100" err="1">
                <a:effectLst/>
                <a:latin typeface="Aptos" panose="020B0004020202020204" pitchFamily="34" charset="0"/>
                <a:ea typeface="Aptos" panose="020B0004020202020204" pitchFamily="34" charset="0"/>
                <a:cs typeface="Arial" panose="020B0604020202020204" pitchFamily="34" charset="0"/>
              </a:rPr>
              <a:t>clientes</a:t>
            </a:r>
            <a:r>
              <a:rPr lang="en-GB" sz="1800" kern="100">
                <a:effectLst/>
                <a:latin typeface="Aptos" panose="020B0004020202020204" pitchFamily="34" charset="0"/>
                <a:ea typeface="Aptos" panose="020B0004020202020204" pitchFamily="34" charset="0"/>
                <a:cs typeface="Arial" panose="020B0604020202020204" pitchFamily="34" charset="0"/>
              </a:rPr>
              <a:t>, </a:t>
            </a:r>
            <a:r>
              <a:rPr lang="en-GB" sz="1800" kern="100" err="1">
                <a:effectLst/>
                <a:latin typeface="Aptos" panose="020B0004020202020204" pitchFamily="34" charset="0"/>
                <a:ea typeface="Aptos" panose="020B0004020202020204" pitchFamily="34" charset="0"/>
                <a:cs typeface="Arial" panose="020B0604020202020204" pitchFamily="34" charset="0"/>
              </a:rPr>
              <a:t>reter</a:t>
            </a:r>
            <a:r>
              <a:rPr lang="en-GB" sz="1800" kern="100">
                <a:effectLst/>
                <a:latin typeface="Aptos" panose="020B0004020202020204" pitchFamily="34" charset="0"/>
                <a:ea typeface="Aptos" panose="020B0004020202020204" pitchFamily="34" charset="0"/>
                <a:cs typeface="Arial" panose="020B0604020202020204" pitchFamily="34" charset="0"/>
              </a:rPr>
              <a:t> </a:t>
            </a:r>
            <a:r>
              <a:rPr lang="en-GB" sz="1800" kern="100" err="1">
                <a:effectLst/>
                <a:latin typeface="Aptos" panose="020B0004020202020204" pitchFamily="34" charset="0"/>
                <a:ea typeface="Aptos" panose="020B0004020202020204" pitchFamily="34" charset="0"/>
                <a:cs typeface="Arial" panose="020B0604020202020204" pitchFamily="34" charset="0"/>
              </a:rPr>
              <a:t>os</a:t>
            </a:r>
            <a:r>
              <a:rPr lang="en-GB" sz="1800" kern="100">
                <a:effectLst/>
                <a:latin typeface="Aptos" panose="020B0004020202020204" pitchFamily="34" charset="0"/>
                <a:ea typeface="Aptos" panose="020B0004020202020204" pitchFamily="34" charset="0"/>
                <a:cs typeface="Arial" panose="020B0604020202020204" pitchFamily="34" charset="0"/>
              </a:rPr>
              <a:t> </a:t>
            </a:r>
            <a:r>
              <a:rPr lang="en-GB" sz="1800" kern="100" err="1">
                <a:effectLst/>
                <a:latin typeface="Aptos" panose="020B0004020202020204" pitchFamily="34" charset="0"/>
                <a:ea typeface="Aptos" panose="020B0004020202020204" pitchFamily="34" charset="0"/>
                <a:cs typeface="Arial" panose="020B0604020202020204" pitchFamily="34" charset="0"/>
              </a:rPr>
              <a:t>atuais</a:t>
            </a:r>
            <a:r>
              <a:rPr lang="en-GB" sz="1800" kern="100">
                <a:effectLst/>
                <a:latin typeface="Aptos" panose="020B0004020202020204" pitchFamily="34" charset="0"/>
                <a:ea typeface="Aptos" panose="020B0004020202020204" pitchFamily="34" charset="0"/>
                <a:cs typeface="Arial" panose="020B0604020202020204" pitchFamily="34" charset="0"/>
              </a:rPr>
              <a:t> e </a:t>
            </a:r>
            <a:r>
              <a:rPr lang="en-GB" sz="1800" kern="100" err="1">
                <a:effectLst/>
                <a:latin typeface="Aptos" panose="020B0004020202020204" pitchFamily="34" charset="0"/>
                <a:ea typeface="Aptos" panose="020B0004020202020204" pitchFamily="34" charset="0"/>
                <a:cs typeface="Arial" panose="020B0604020202020204" pitchFamily="34" charset="0"/>
              </a:rPr>
              <a:t>consequentemente</a:t>
            </a:r>
            <a:r>
              <a:rPr lang="en-GB" sz="1800" kern="100">
                <a:effectLst/>
                <a:latin typeface="Aptos" panose="020B0004020202020204" pitchFamily="34" charset="0"/>
                <a:ea typeface="Aptos" panose="020B0004020202020204" pitchFamily="34" charset="0"/>
                <a:cs typeface="Arial" panose="020B0604020202020204" pitchFamily="34" charset="0"/>
              </a:rPr>
              <a:t> </a:t>
            </a:r>
            <a:r>
              <a:rPr lang="en-GB" sz="1800" kern="100" err="1">
                <a:effectLst/>
                <a:latin typeface="Aptos" panose="020B0004020202020204" pitchFamily="34" charset="0"/>
                <a:ea typeface="Aptos" panose="020B0004020202020204" pitchFamily="34" charset="0"/>
                <a:cs typeface="Arial" panose="020B0604020202020204" pitchFamily="34" charset="0"/>
              </a:rPr>
              <a:t>alinhar</a:t>
            </a:r>
            <a:r>
              <a:rPr lang="en-GB" sz="1800" kern="100">
                <a:effectLst/>
                <a:latin typeface="Aptos" panose="020B0004020202020204" pitchFamily="34" charset="0"/>
                <a:ea typeface="Aptos" panose="020B0004020202020204" pitchFamily="34" charset="0"/>
                <a:cs typeface="Arial" panose="020B0604020202020204" pitchFamily="34" charset="0"/>
              </a:rPr>
              <a:t> o banco com </a:t>
            </a:r>
            <a:r>
              <a:rPr lang="en-GB" sz="1800" kern="100" err="1">
                <a:effectLst/>
                <a:latin typeface="Aptos" panose="020B0004020202020204" pitchFamily="34" charset="0"/>
                <a:ea typeface="Aptos" panose="020B0004020202020204" pitchFamily="34" charset="0"/>
                <a:cs typeface="Arial" panose="020B0604020202020204" pitchFamily="34" charset="0"/>
              </a:rPr>
              <a:t>regulamentos</a:t>
            </a:r>
            <a:r>
              <a:rPr lang="en-GB" sz="1800" kern="100">
                <a:effectLst/>
                <a:latin typeface="Aptos" panose="020B0004020202020204" pitchFamily="34" charset="0"/>
                <a:ea typeface="Aptos" panose="020B0004020202020204" pitchFamily="34" charset="0"/>
                <a:cs typeface="Arial" panose="020B0604020202020204" pitchFamily="34" charset="0"/>
              </a:rPr>
              <a:t> e leis, tanto </a:t>
            </a:r>
            <a:r>
              <a:rPr lang="en-GB" sz="1800" kern="100" err="1">
                <a:effectLst/>
                <a:latin typeface="Aptos" panose="020B0004020202020204" pitchFamily="34" charset="0"/>
                <a:ea typeface="Aptos" panose="020B0004020202020204" pitchFamily="34" charset="0"/>
                <a:cs typeface="Arial" panose="020B0604020202020204" pitchFamily="34" charset="0"/>
              </a:rPr>
              <a:t>nacionais</a:t>
            </a:r>
            <a:r>
              <a:rPr lang="en-GB" sz="1800" kern="100">
                <a:effectLst/>
                <a:latin typeface="Aptos" panose="020B0004020202020204" pitchFamily="34" charset="0"/>
                <a:ea typeface="Aptos" panose="020B0004020202020204" pitchFamily="34" charset="0"/>
                <a:cs typeface="Arial" panose="020B0604020202020204" pitchFamily="34" charset="0"/>
              </a:rPr>
              <a:t>, </a:t>
            </a:r>
            <a:r>
              <a:rPr lang="en-GB" sz="1800" kern="100" err="1">
                <a:effectLst/>
                <a:latin typeface="Aptos" panose="020B0004020202020204" pitchFamily="34" charset="0"/>
                <a:ea typeface="Aptos" panose="020B0004020202020204" pitchFamily="34" charset="0"/>
                <a:cs typeface="Arial" panose="020B0604020202020204" pitchFamily="34" charset="0"/>
              </a:rPr>
              <a:t>como</a:t>
            </a:r>
            <a:r>
              <a:rPr lang="en-GB" sz="1800" kern="100">
                <a:effectLst/>
                <a:latin typeface="Aptos" panose="020B0004020202020204" pitchFamily="34" charset="0"/>
                <a:ea typeface="Aptos" panose="020B0004020202020204" pitchFamily="34" charset="0"/>
                <a:cs typeface="Arial" panose="020B0604020202020204" pitchFamily="34" charset="0"/>
              </a:rPr>
              <a:t> </a:t>
            </a:r>
            <a:r>
              <a:rPr lang="en-GB" sz="1800" kern="100" err="1">
                <a:effectLst/>
                <a:latin typeface="Aptos" panose="020B0004020202020204" pitchFamily="34" charset="0"/>
                <a:ea typeface="Aptos" panose="020B0004020202020204" pitchFamily="34" charset="0"/>
                <a:cs typeface="Arial" panose="020B0604020202020204" pitchFamily="34" charset="0"/>
              </a:rPr>
              <a:t>internacionais</a:t>
            </a:r>
            <a:r>
              <a:rPr lang="en-GB" sz="1800" kern="100">
                <a:effectLst/>
                <a:latin typeface="Aptos" panose="020B0004020202020204" pitchFamily="34" charset="0"/>
                <a:ea typeface="Aptos" panose="020B0004020202020204" pitchFamily="34" charset="0"/>
                <a:cs typeface="Arial" panose="020B0604020202020204" pitchFamily="34" charset="0"/>
              </a:rPr>
              <a:t>. Para </a:t>
            </a:r>
            <a:r>
              <a:rPr lang="en-GB" sz="1800" kern="100" err="1">
                <a:effectLst/>
                <a:latin typeface="Aptos" panose="020B0004020202020204" pitchFamily="34" charset="0"/>
                <a:ea typeface="Aptos" panose="020B0004020202020204" pitchFamily="34" charset="0"/>
                <a:cs typeface="Arial" panose="020B0604020202020204" pitchFamily="34" charset="0"/>
              </a:rPr>
              <a:t>alcançar</a:t>
            </a:r>
            <a:r>
              <a:rPr lang="en-GB" sz="1800" kern="100">
                <a:effectLst/>
                <a:latin typeface="Aptos" panose="020B0004020202020204" pitchFamily="34" charset="0"/>
                <a:ea typeface="Aptos" panose="020B0004020202020204" pitchFamily="34" charset="0"/>
                <a:cs typeface="Arial" panose="020B0604020202020204" pitchFamily="34" charset="0"/>
              </a:rPr>
              <a:t> </a:t>
            </a:r>
            <a:r>
              <a:rPr lang="en-GB" sz="1800" kern="100" err="1">
                <a:effectLst/>
                <a:latin typeface="Aptos" panose="020B0004020202020204" pitchFamily="34" charset="0"/>
                <a:ea typeface="Aptos" panose="020B0004020202020204" pitchFamily="34" charset="0"/>
                <a:cs typeface="Arial" panose="020B0604020202020204" pitchFamily="34" charset="0"/>
              </a:rPr>
              <a:t>este</a:t>
            </a:r>
            <a:r>
              <a:rPr lang="en-GB" sz="1800" kern="100">
                <a:effectLst/>
                <a:latin typeface="Aptos" panose="020B0004020202020204" pitchFamily="34" charset="0"/>
                <a:ea typeface="Aptos" panose="020B0004020202020204" pitchFamily="34" charset="0"/>
                <a:cs typeface="Arial" panose="020B0604020202020204" pitchFamily="34" charset="0"/>
              </a:rPr>
              <a:t> </a:t>
            </a:r>
            <a:r>
              <a:rPr lang="en-GB" sz="1800" kern="100" err="1">
                <a:effectLst/>
                <a:latin typeface="Aptos" panose="020B0004020202020204" pitchFamily="34" charset="0"/>
                <a:ea typeface="Aptos" panose="020B0004020202020204" pitchFamily="34" charset="0"/>
                <a:cs typeface="Arial" panose="020B0604020202020204" pitchFamily="34" charset="0"/>
              </a:rPr>
              <a:t>objetivo</a:t>
            </a:r>
            <a:r>
              <a:rPr lang="en-GB" sz="1800" kern="100">
                <a:effectLst/>
                <a:latin typeface="Aptos" panose="020B0004020202020204" pitchFamily="34" charset="0"/>
                <a:ea typeface="Aptos" panose="020B0004020202020204" pitchFamily="34" charset="0"/>
                <a:cs typeface="Arial" panose="020B0604020202020204" pitchFamily="34" charset="0"/>
              </a:rPr>
              <a:t> é crucial que </a:t>
            </a:r>
            <a:r>
              <a:rPr lang="en-GB" sz="1800" kern="100" err="1">
                <a:effectLst/>
                <a:latin typeface="Aptos" panose="020B0004020202020204" pitchFamily="34" charset="0"/>
                <a:ea typeface="Aptos" panose="020B0004020202020204" pitchFamily="34" charset="0"/>
                <a:cs typeface="Arial" panose="020B0604020202020204" pitchFamily="34" charset="0"/>
              </a:rPr>
              <a:t>os</a:t>
            </a:r>
            <a:r>
              <a:rPr lang="en-GB" sz="1800" kern="100">
                <a:effectLst/>
                <a:latin typeface="Aptos" panose="020B0004020202020204" pitchFamily="34" charset="0"/>
                <a:ea typeface="Aptos" panose="020B0004020202020204" pitchFamily="34" charset="0"/>
                <a:cs typeface="Arial" panose="020B0604020202020204" pitchFamily="34" charset="0"/>
              </a:rPr>
              <a:t> dados dos </a:t>
            </a:r>
            <a:r>
              <a:rPr lang="en-GB" sz="1800" kern="100" err="1">
                <a:effectLst/>
                <a:latin typeface="Aptos" panose="020B0004020202020204" pitchFamily="34" charset="0"/>
                <a:ea typeface="Aptos" panose="020B0004020202020204" pitchFamily="34" charset="0"/>
                <a:cs typeface="Arial" panose="020B0604020202020204" pitchFamily="34" charset="0"/>
              </a:rPr>
              <a:t>clientes</a:t>
            </a:r>
            <a:r>
              <a:rPr lang="en-GB" sz="1800" kern="100">
                <a:effectLst/>
                <a:latin typeface="Aptos" panose="020B0004020202020204" pitchFamily="34" charset="0"/>
                <a:ea typeface="Aptos" panose="020B0004020202020204" pitchFamily="34" charset="0"/>
                <a:cs typeface="Arial" panose="020B0604020202020204" pitchFamily="34" charset="0"/>
              </a:rPr>
              <a:t> dos </a:t>
            </a:r>
            <a:r>
              <a:rPr lang="en-GB" sz="1800" kern="100" err="1">
                <a:effectLst/>
                <a:latin typeface="Aptos" panose="020B0004020202020204" pitchFamily="34" charset="0"/>
                <a:ea typeface="Aptos" panose="020B0004020202020204" pitchFamily="34" charset="0"/>
                <a:cs typeface="Arial" panose="020B0604020202020204" pitchFamily="34" charset="0"/>
              </a:rPr>
              <a:t>bancos</a:t>
            </a:r>
            <a:r>
              <a:rPr lang="en-GB" sz="1800" kern="100">
                <a:effectLst/>
                <a:latin typeface="Aptos" panose="020B0004020202020204" pitchFamily="34" charset="0"/>
                <a:ea typeface="Aptos" panose="020B0004020202020204" pitchFamily="34" charset="0"/>
                <a:cs typeface="Arial" panose="020B0604020202020204" pitchFamily="34" charset="0"/>
              </a:rPr>
              <a:t> </a:t>
            </a:r>
            <a:r>
              <a:rPr lang="en-GB" sz="1800" kern="100" err="1">
                <a:effectLst/>
                <a:latin typeface="Aptos" panose="020B0004020202020204" pitchFamily="34" charset="0"/>
                <a:ea typeface="Aptos" panose="020B0004020202020204" pitchFamily="34" charset="0"/>
                <a:cs typeface="Arial" panose="020B0604020202020204" pitchFamily="34" charset="0"/>
              </a:rPr>
              <a:t>estejam</a:t>
            </a:r>
            <a:r>
              <a:rPr lang="en-GB" sz="1800" kern="100">
                <a:effectLst/>
                <a:latin typeface="Aptos" panose="020B0004020202020204" pitchFamily="34" charset="0"/>
                <a:ea typeface="Aptos" panose="020B0004020202020204" pitchFamily="34" charset="0"/>
                <a:cs typeface="Arial" panose="020B0604020202020204" pitchFamily="34" charset="0"/>
              </a:rPr>
              <a:t> </a:t>
            </a:r>
            <a:r>
              <a:rPr lang="en-GB" sz="1800" kern="100" err="1">
                <a:effectLst/>
                <a:latin typeface="Aptos" panose="020B0004020202020204" pitchFamily="34" charset="0"/>
                <a:ea typeface="Aptos" panose="020B0004020202020204" pitchFamily="34" charset="0"/>
                <a:cs typeface="Arial" panose="020B0604020202020204" pitchFamily="34" charset="0"/>
              </a:rPr>
              <a:t>seguros</a:t>
            </a:r>
            <a:r>
              <a:rPr lang="en-GB" sz="1800" kern="100">
                <a:effectLst/>
                <a:latin typeface="Aptos" panose="020B0004020202020204" pitchFamily="34" charset="0"/>
                <a:ea typeface="Aptos" panose="020B0004020202020204" pitchFamily="34" charset="0"/>
                <a:cs typeface="Arial" panose="020B0604020202020204" pitchFamily="34" charset="0"/>
              </a:rPr>
              <a:t>, </a:t>
            </a:r>
            <a:r>
              <a:rPr lang="en-GB" sz="1800" kern="100" err="1">
                <a:effectLst/>
                <a:latin typeface="Aptos" panose="020B0004020202020204" pitchFamily="34" charset="0"/>
                <a:ea typeface="Aptos" panose="020B0004020202020204" pitchFamily="34" charset="0"/>
                <a:cs typeface="Arial" panose="020B0604020202020204" pitchFamily="34" charset="0"/>
              </a:rPr>
              <a:t>dificultando</a:t>
            </a:r>
            <a:r>
              <a:rPr lang="en-GB" sz="1800" kern="100">
                <a:effectLst/>
                <a:latin typeface="Aptos" panose="020B0004020202020204" pitchFamily="34" charset="0"/>
                <a:ea typeface="Aptos" panose="020B0004020202020204" pitchFamily="34" charset="0"/>
                <a:cs typeface="Arial" panose="020B0604020202020204" pitchFamily="34" charset="0"/>
              </a:rPr>
              <a:t> a </a:t>
            </a:r>
            <a:r>
              <a:rPr lang="en-GB" sz="1800" kern="100" err="1">
                <a:effectLst/>
                <a:latin typeface="Aptos" panose="020B0004020202020204" pitchFamily="34" charset="0"/>
                <a:ea typeface="Aptos" panose="020B0004020202020204" pitchFamily="34" charset="0"/>
                <a:cs typeface="Arial" panose="020B0604020202020204" pitchFamily="34" charset="0"/>
              </a:rPr>
              <a:t>fuga</a:t>
            </a:r>
            <a:r>
              <a:rPr lang="en-GB" sz="1800" kern="100">
                <a:effectLst/>
                <a:latin typeface="Aptos" panose="020B0004020202020204" pitchFamily="34" charset="0"/>
                <a:ea typeface="Aptos" panose="020B0004020202020204" pitchFamily="34" charset="0"/>
                <a:cs typeface="Arial" panose="020B0604020202020204" pitchFamily="34" charset="0"/>
              </a:rPr>
              <a:t> de dados e a </a:t>
            </a:r>
            <a:r>
              <a:rPr lang="en-GB" sz="1800" kern="100" err="1">
                <a:effectLst/>
                <a:latin typeface="Aptos" panose="020B0004020202020204" pitchFamily="34" charset="0"/>
                <a:ea typeface="Aptos" panose="020B0004020202020204" pitchFamily="34" charset="0"/>
                <a:cs typeface="Arial" panose="020B0604020202020204" pitchFamily="34" charset="0"/>
              </a:rPr>
              <a:t>superfície</a:t>
            </a:r>
            <a:r>
              <a:rPr lang="en-GB" sz="1800" kern="100">
                <a:effectLst/>
                <a:latin typeface="Aptos" panose="020B0004020202020204" pitchFamily="34" charset="0"/>
                <a:ea typeface="Aptos" panose="020B0004020202020204" pitchFamily="34" charset="0"/>
                <a:cs typeface="Arial" panose="020B0604020202020204" pitchFamily="34" charset="0"/>
              </a:rPr>
              <a:t> de </a:t>
            </a:r>
            <a:r>
              <a:rPr lang="en-GB" sz="1800" kern="100" err="1">
                <a:effectLst/>
                <a:latin typeface="Aptos" panose="020B0004020202020204" pitchFamily="34" charset="0"/>
                <a:ea typeface="Aptos" panose="020B0004020202020204" pitchFamily="34" charset="0"/>
                <a:cs typeface="Arial" panose="020B0604020202020204" pitchFamily="34" charset="0"/>
              </a:rPr>
              <a:t>ataque</a:t>
            </a:r>
            <a:r>
              <a:rPr lang="en-GB" sz="1800" kern="100">
                <a:effectLst/>
                <a:latin typeface="Aptos" panose="020B0004020202020204" pitchFamily="34" charset="0"/>
                <a:ea typeface="Aptos" panose="020B0004020202020204" pitchFamily="34" charset="0"/>
                <a:cs typeface="Arial" panose="020B0604020202020204" pitchFamily="34" charset="0"/>
              </a:rPr>
              <a:t> do banco. </a:t>
            </a:r>
          </a:p>
          <a:p>
            <a:pPr algn="just">
              <a:lnSpc>
                <a:spcPct val="107000"/>
              </a:lnSpc>
              <a:spcBef>
                <a:spcPts val="600"/>
              </a:spcBef>
              <a:spcAft>
                <a:spcPts val="600"/>
              </a:spcAft>
            </a:pPr>
            <a:r>
              <a:rPr lang="en-GB" sz="1800" kern="100">
                <a:effectLst/>
                <a:latin typeface="Aptos" panose="020B0004020202020204" pitchFamily="34" charset="0"/>
                <a:ea typeface="Aptos" panose="020B0004020202020204" pitchFamily="34" charset="0"/>
                <a:cs typeface="Arial" panose="020B0604020202020204" pitchFamily="34" charset="0"/>
              </a:rPr>
              <a:t>Para </a:t>
            </a:r>
            <a:r>
              <a:rPr lang="en-GB" sz="1800" kern="100" err="1">
                <a:effectLst/>
                <a:latin typeface="Aptos" panose="020B0004020202020204" pitchFamily="34" charset="0"/>
                <a:ea typeface="Aptos" panose="020B0004020202020204" pitchFamily="34" charset="0"/>
                <a:cs typeface="Arial" panose="020B0604020202020204" pitchFamily="34" charset="0"/>
              </a:rPr>
              <a:t>isso</a:t>
            </a:r>
            <a:r>
              <a:rPr lang="en-GB" sz="1800" kern="100">
                <a:effectLst/>
                <a:latin typeface="Aptos" panose="020B0004020202020204" pitchFamily="34" charset="0"/>
                <a:ea typeface="Aptos" panose="020B0004020202020204" pitchFamily="34" charset="0"/>
                <a:cs typeface="Arial" panose="020B0604020202020204" pitchFamily="34" charset="0"/>
              </a:rPr>
              <a:t>, </a:t>
            </a:r>
            <a:r>
              <a:rPr lang="en-GB" sz="1800" kern="100" err="1">
                <a:effectLst/>
                <a:latin typeface="Aptos" panose="020B0004020202020204" pitchFamily="34" charset="0"/>
                <a:ea typeface="Aptos" panose="020B0004020202020204" pitchFamily="34" charset="0"/>
                <a:cs typeface="Arial" panose="020B0604020202020204" pitchFamily="34" charset="0"/>
              </a:rPr>
              <a:t>será</a:t>
            </a:r>
            <a:r>
              <a:rPr lang="en-GB" sz="1800" kern="100">
                <a:effectLst/>
                <a:latin typeface="Aptos" panose="020B0004020202020204" pitchFamily="34" charset="0"/>
                <a:ea typeface="Aptos" panose="020B0004020202020204" pitchFamily="34" charset="0"/>
                <a:cs typeface="Arial" panose="020B0604020202020204" pitchFamily="34" charset="0"/>
              </a:rPr>
              <a:t> </a:t>
            </a:r>
            <a:r>
              <a:rPr lang="en-GB" sz="1800" kern="100" err="1">
                <a:effectLst/>
                <a:latin typeface="Aptos" panose="020B0004020202020204" pitchFamily="34" charset="0"/>
                <a:ea typeface="Aptos" panose="020B0004020202020204" pitchFamily="34" charset="0"/>
                <a:cs typeface="Arial" panose="020B0604020202020204" pitchFamily="34" charset="0"/>
              </a:rPr>
              <a:t>necessário</a:t>
            </a:r>
            <a:r>
              <a:rPr lang="en-GB" sz="1800" kern="100">
                <a:effectLst/>
                <a:latin typeface="Aptos" panose="020B0004020202020204" pitchFamily="34" charset="0"/>
                <a:ea typeface="Aptos" panose="020B0004020202020204" pitchFamily="34" charset="0"/>
                <a:cs typeface="Arial" panose="020B0604020202020204" pitchFamily="34" charset="0"/>
              </a:rPr>
              <a:t> </a:t>
            </a:r>
            <a:r>
              <a:rPr lang="en-GB" sz="1800" kern="100" err="1">
                <a:effectLst/>
                <a:latin typeface="Aptos" panose="020B0004020202020204" pitchFamily="34" charset="0"/>
                <a:ea typeface="Aptos" panose="020B0004020202020204" pitchFamily="34" charset="0"/>
                <a:cs typeface="Arial" panose="020B0604020202020204" pitchFamily="34" charset="0"/>
              </a:rPr>
              <a:t>definir</a:t>
            </a:r>
            <a:r>
              <a:rPr lang="en-GB" sz="1800" kern="100">
                <a:effectLst/>
                <a:latin typeface="Aptos" panose="020B0004020202020204" pitchFamily="34" charset="0"/>
                <a:ea typeface="Aptos" panose="020B0004020202020204" pitchFamily="34" charset="0"/>
                <a:cs typeface="Arial" panose="020B0604020202020204" pitchFamily="34" charset="0"/>
              </a:rPr>
              <a:t> </a:t>
            </a:r>
            <a:r>
              <a:rPr lang="en-GB" sz="1800" kern="100" err="1">
                <a:effectLst/>
                <a:latin typeface="Aptos" panose="020B0004020202020204" pitchFamily="34" charset="0"/>
                <a:ea typeface="Aptos" panose="020B0004020202020204" pitchFamily="34" charset="0"/>
                <a:cs typeface="Arial" panose="020B0604020202020204" pitchFamily="34" charset="0"/>
              </a:rPr>
              <a:t>políticas</a:t>
            </a:r>
            <a:r>
              <a:rPr lang="en-GB" sz="1800" kern="100">
                <a:effectLst/>
                <a:latin typeface="Aptos" panose="020B0004020202020204" pitchFamily="34" charset="0"/>
                <a:ea typeface="Aptos" panose="020B0004020202020204" pitchFamily="34" charset="0"/>
                <a:cs typeface="Arial" panose="020B0604020202020204" pitchFamily="34" charset="0"/>
              </a:rPr>
              <a:t> e </a:t>
            </a:r>
            <a:r>
              <a:rPr lang="en-GB" sz="1800" kern="100" err="1">
                <a:effectLst/>
                <a:latin typeface="Aptos" panose="020B0004020202020204" pitchFamily="34" charset="0"/>
                <a:ea typeface="Aptos" panose="020B0004020202020204" pitchFamily="34" charset="0"/>
                <a:cs typeface="Arial" panose="020B0604020202020204" pitchFamily="34" charset="0"/>
              </a:rPr>
              <a:t>procedimentos</a:t>
            </a:r>
            <a:r>
              <a:rPr lang="en-GB" sz="1800" kern="100">
                <a:effectLst/>
                <a:latin typeface="Aptos" panose="020B0004020202020204" pitchFamily="34" charset="0"/>
                <a:ea typeface="Aptos" panose="020B0004020202020204" pitchFamily="34" charset="0"/>
                <a:cs typeface="Arial" panose="020B0604020202020204" pitchFamily="34" charset="0"/>
              </a:rPr>
              <a:t>, </a:t>
            </a:r>
            <a:r>
              <a:rPr lang="en-GB" sz="1800" kern="100" err="1">
                <a:effectLst/>
                <a:latin typeface="Aptos" panose="020B0004020202020204" pitchFamily="34" charset="0"/>
                <a:ea typeface="Aptos" panose="020B0004020202020204" pitchFamily="34" charset="0"/>
                <a:cs typeface="Arial" panose="020B0604020202020204" pitchFamily="34" charset="0"/>
              </a:rPr>
              <a:t>garantir</a:t>
            </a:r>
            <a:r>
              <a:rPr lang="en-GB" sz="1800" kern="100">
                <a:effectLst/>
                <a:latin typeface="Aptos" panose="020B0004020202020204" pitchFamily="34" charset="0"/>
                <a:ea typeface="Aptos" panose="020B0004020202020204" pitchFamily="34" charset="0"/>
                <a:cs typeface="Arial" panose="020B0604020202020204" pitchFamily="34" charset="0"/>
              </a:rPr>
              <a:t> que </a:t>
            </a:r>
            <a:r>
              <a:rPr lang="en-GB" sz="1800" kern="100" err="1">
                <a:effectLst/>
                <a:latin typeface="Aptos" panose="020B0004020202020204" pitchFamily="34" charset="0"/>
                <a:ea typeface="Aptos" panose="020B0004020202020204" pitchFamily="34" charset="0"/>
                <a:cs typeface="Arial" panose="020B0604020202020204" pitchFamily="34" charset="0"/>
              </a:rPr>
              <a:t>os</a:t>
            </a:r>
            <a:r>
              <a:rPr lang="en-GB" sz="1800" kern="100">
                <a:effectLst/>
                <a:latin typeface="Aptos" panose="020B0004020202020204" pitchFamily="34" charset="0"/>
                <a:ea typeface="Aptos" panose="020B0004020202020204" pitchFamily="34" charset="0"/>
                <a:cs typeface="Arial" panose="020B0604020202020204" pitchFamily="34" charset="0"/>
              </a:rPr>
              <a:t> dados </a:t>
            </a:r>
            <a:r>
              <a:rPr lang="en-GB" sz="1800" kern="100" err="1">
                <a:effectLst/>
                <a:latin typeface="Aptos" panose="020B0004020202020204" pitchFamily="34" charset="0"/>
                <a:ea typeface="Aptos" panose="020B0004020202020204" pitchFamily="34" charset="0"/>
                <a:cs typeface="Arial" panose="020B0604020202020204" pitchFamily="34" charset="0"/>
              </a:rPr>
              <a:t>estejam</a:t>
            </a:r>
            <a:r>
              <a:rPr lang="en-GB" sz="1800" kern="100">
                <a:effectLst/>
                <a:latin typeface="Aptos" panose="020B0004020202020204" pitchFamily="34" charset="0"/>
                <a:ea typeface="Aptos" panose="020B0004020202020204" pitchFamily="34" charset="0"/>
                <a:cs typeface="Arial" panose="020B0604020202020204" pitchFamily="34" charset="0"/>
              </a:rPr>
              <a:t> </a:t>
            </a:r>
            <a:r>
              <a:rPr lang="en-GB" sz="1800" kern="100" err="1">
                <a:effectLst/>
                <a:latin typeface="Aptos" panose="020B0004020202020204" pitchFamily="34" charset="0"/>
                <a:ea typeface="Aptos" panose="020B0004020202020204" pitchFamily="34" charset="0"/>
                <a:cs typeface="Arial" panose="020B0604020202020204" pitchFamily="34" charset="0"/>
              </a:rPr>
              <a:t>atualizados</a:t>
            </a:r>
            <a:r>
              <a:rPr lang="en-GB" sz="1800" kern="100">
                <a:effectLst/>
                <a:latin typeface="Aptos" panose="020B0004020202020204" pitchFamily="34" charset="0"/>
                <a:ea typeface="Aptos" panose="020B0004020202020204" pitchFamily="34" charset="0"/>
                <a:cs typeface="Arial" panose="020B0604020202020204" pitchFamily="34" charset="0"/>
              </a:rPr>
              <a:t>, </a:t>
            </a:r>
            <a:r>
              <a:rPr lang="en-GB" sz="1800" kern="100" err="1">
                <a:effectLst/>
                <a:latin typeface="Aptos" panose="020B0004020202020204" pitchFamily="34" charset="0"/>
                <a:ea typeface="Aptos" panose="020B0004020202020204" pitchFamily="34" charset="0"/>
                <a:cs typeface="Arial" panose="020B0604020202020204" pitchFamily="34" charset="0"/>
              </a:rPr>
              <a:t>seguros</a:t>
            </a:r>
            <a:r>
              <a:rPr lang="en-GB" sz="1800" kern="100">
                <a:effectLst/>
                <a:latin typeface="Aptos" panose="020B0004020202020204" pitchFamily="34" charset="0"/>
                <a:ea typeface="Aptos" panose="020B0004020202020204" pitchFamily="34" charset="0"/>
                <a:cs typeface="Arial" panose="020B0604020202020204" pitchFamily="34" charset="0"/>
              </a:rPr>
              <a:t> e </a:t>
            </a:r>
            <a:r>
              <a:rPr lang="en-GB" sz="1800" kern="100" err="1">
                <a:effectLst/>
                <a:latin typeface="Aptos" panose="020B0004020202020204" pitchFamily="34" charset="0"/>
                <a:ea typeface="Aptos" panose="020B0004020202020204" pitchFamily="34" charset="0"/>
                <a:cs typeface="Arial" panose="020B0604020202020204" pitchFamily="34" charset="0"/>
              </a:rPr>
              <a:t>sincronizados</a:t>
            </a:r>
            <a:r>
              <a:rPr lang="en-GB" sz="1800" kern="100">
                <a:effectLst/>
                <a:latin typeface="Aptos" panose="020B0004020202020204" pitchFamily="34" charset="0"/>
                <a:ea typeface="Aptos" panose="020B0004020202020204" pitchFamily="34" charset="0"/>
                <a:cs typeface="Arial" panose="020B0604020202020204" pitchFamily="34" charset="0"/>
              </a:rPr>
              <a:t> entre </a:t>
            </a:r>
            <a:r>
              <a:rPr lang="en-GB" sz="1800" kern="100" err="1">
                <a:effectLst/>
                <a:latin typeface="Aptos" panose="020B0004020202020204" pitchFamily="34" charset="0"/>
                <a:ea typeface="Aptos" panose="020B0004020202020204" pitchFamily="34" charset="0"/>
                <a:cs typeface="Arial" panose="020B0604020202020204" pitchFamily="34" charset="0"/>
              </a:rPr>
              <a:t>os</a:t>
            </a:r>
            <a:r>
              <a:rPr lang="en-GB" sz="1800" kern="100">
                <a:effectLst/>
                <a:latin typeface="Aptos" panose="020B0004020202020204" pitchFamily="34" charset="0"/>
                <a:ea typeface="Aptos" panose="020B0004020202020204" pitchFamily="34" charset="0"/>
                <a:cs typeface="Arial" panose="020B0604020202020204" pitchFamily="34" charset="0"/>
              </a:rPr>
              <a:t> </a:t>
            </a:r>
            <a:r>
              <a:rPr lang="en-GB" sz="1800" kern="100" err="1">
                <a:effectLst/>
                <a:latin typeface="Aptos" panose="020B0004020202020204" pitchFamily="34" charset="0"/>
                <a:ea typeface="Aptos" panose="020B0004020202020204" pitchFamily="34" charset="0"/>
                <a:cs typeface="Arial" panose="020B0604020202020204" pitchFamily="34" charset="0"/>
              </a:rPr>
              <a:t>diferentes</a:t>
            </a:r>
            <a:r>
              <a:rPr lang="en-GB" sz="1800" kern="100">
                <a:effectLst/>
                <a:latin typeface="Aptos" panose="020B0004020202020204" pitchFamily="34" charset="0"/>
                <a:ea typeface="Aptos" panose="020B0004020202020204" pitchFamily="34" charset="0"/>
                <a:cs typeface="Arial" panose="020B0604020202020204" pitchFamily="34" charset="0"/>
              </a:rPr>
              <a:t> </a:t>
            </a:r>
            <a:r>
              <a:rPr lang="en-GB" sz="1800" kern="100" err="1">
                <a:effectLst/>
                <a:latin typeface="Aptos" panose="020B0004020202020204" pitchFamily="34" charset="0"/>
                <a:ea typeface="Aptos" panose="020B0004020202020204" pitchFamily="34" charset="0"/>
                <a:cs typeface="Arial" panose="020B0604020202020204" pitchFamily="34" charset="0"/>
              </a:rPr>
              <a:t>sistemas</a:t>
            </a:r>
            <a:r>
              <a:rPr lang="en-GB" sz="1800" kern="100">
                <a:effectLst/>
                <a:latin typeface="Aptos" panose="020B0004020202020204" pitchFamily="34" charset="0"/>
                <a:ea typeface="Aptos" panose="020B0004020202020204" pitchFamily="34" charset="0"/>
                <a:cs typeface="Arial" panose="020B0604020202020204" pitchFamily="34" charset="0"/>
              </a:rPr>
              <a:t> do banco, </a:t>
            </a:r>
            <a:r>
              <a:rPr lang="en-GB" sz="1800" kern="100" err="1">
                <a:effectLst/>
                <a:latin typeface="Aptos" panose="020B0004020202020204" pitchFamily="34" charset="0"/>
                <a:ea typeface="Aptos" panose="020B0004020202020204" pitchFamily="34" charset="0"/>
                <a:cs typeface="Arial" panose="020B0604020202020204" pitchFamily="34" charset="0"/>
              </a:rPr>
              <a:t>em</a:t>
            </a:r>
            <a:r>
              <a:rPr lang="en-GB" sz="1800" kern="100">
                <a:effectLst/>
                <a:latin typeface="Aptos" panose="020B0004020202020204" pitchFamily="34" charset="0"/>
                <a:ea typeface="Aptos" panose="020B0004020202020204" pitchFamily="34" charset="0"/>
                <a:cs typeface="Arial" panose="020B0604020202020204" pitchFamily="34" charset="0"/>
              </a:rPr>
              <a:t> especial o CRM e o ERP, </a:t>
            </a:r>
            <a:r>
              <a:rPr lang="en-GB" sz="1800" kern="100" err="1">
                <a:effectLst/>
                <a:latin typeface="Aptos" panose="020B0004020202020204" pitchFamily="34" charset="0"/>
                <a:ea typeface="Aptos" panose="020B0004020202020204" pitchFamily="34" charset="0"/>
                <a:cs typeface="Arial" panose="020B0604020202020204" pitchFamily="34" charset="0"/>
              </a:rPr>
              <a:t>apostando</a:t>
            </a:r>
            <a:r>
              <a:rPr lang="en-GB" sz="1800" kern="100">
                <a:effectLst/>
                <a:latin typeface="Aptos" panose="020B0004020202020204" pitchFamily="34" charset="0"/>
                <a:ea typeface="Aptos" panose="020B0004020202020204" pitchFamily="34" charset="0"/>
                <a:cs typeface="Arial" panose="020B0604020202020204" pitchFamily="34" charset="0"/>
              </a:rPr>
              <a:t> </a:t>
            </a:r>
            <a:r>
              <a:rPr lang="en-GB" sz="1800" kern="100" err="1">
                <a:effectLst/>
                <a:latin typeface="Aptos" panose="020B0004020202020204" pitchFamily="34" charset="0"/>
                <a:ea typeface="Aptos" panose="020B0004020202020204" pitchFamily="34" charset="0"/>
                <a:cs typeface="Arial" panose="020B0604020202020204" pitchFamily="34" charset="0"/>
              </a:rPr>
              <a:t>na</a:t>
            </a:r>
            <a:r>
              <a:rPr lang="en-GB" sz="1800" kern="100">
                <a:effectLst/>
                <a:latin typeface="Aptos" panose="020B0004020202020204" pitchFamily="34" charset="0"/>
                <a:ea typeface="Aptos" panose="020B0004020202020204" pitchFamily="34" charset="0"/>
                <a:cs typeface="Arial" panose="020B0604020202020204" pitchFamily="34" charset="0"/>
              </a:rPr>
              <a:t> </a:t>
            </a:r>
            <a:r>
              <a:rPr lang="en-GB" sz="1800" kern="100" err="1">
                <a:effectLst/>
                <a:latin typeface="Aptos" panose="020B0004020202020204" pitchFamily="34" charset="0"/>
                <a:ea typeface="Aptos" panose="020B0004020202020204" pitchFamily="34" charset="0"/>
                <a:cs typeface="Arial" panose="020B0604020202020204" pitchFamily="34" charset="0"/>
              </a:rPr>
              <a:t>integração</a:t>
            </a:r>
            <a:r>
              <a:rPr lang="en-GB" sz="1800" kern="100">
                <a:effectLst/>
                <a:latin typeface="Aptos" panose="020B0004020202020204" pitchFamily="34" charset="0"/>
                <a:ea typeface="Aptos" panose="020B0004020202020204" pitchFamily="34" charset="0"/>
                <a:cs typeface="Arial" panose="020B0604020202020204" pitchFamily="34" charset="0"/>
              </a:rPr>
              <a:t> de dados, </a:t>
            </a:r>
            <a:r>
              <a:rPr lang="en-GB" sz="1800" kern="100" err="1">
                <a:effectLst/>
                <a:latin typeface="Aptos" panose="020B0004020202020204" pitchFamily="34" charset="0"/>
                <a:ea typeface="Aptos" panose="020B0004020202020204" pitchFamily="34" charset="0"/>
                <a:cs typeface="Arial" panose="020B0604020202020204" pitchFamily="34" charset="0"/>
              </a:rPr>
              <a:t>redução</a:t>
            </a:r>
            <a:r>
              <a:rPr lang="en-GB" sz="1800" kern="100">
                <a:effectLst/>
                <a:latin typeface="Aptos" panose="020B0004020202020204" pitchFamily="34" charset="0"/>
                <a:ea typeface="Aptos" panose="020B0004020202020204" pitchFamily="34" charset="0"/>
                <a:cs typeface="Arial" panose="020B0604020202020204" pitchFamily="34" charset="0"/>
              </a:rPr>
              <a:t> de silos e </a:t>
            </a:r>
            <a:r>
              <a:rPr lang="en-GB" sz="1800" i="1" kern="100">
                <a:effectLst/>
                <a:latin typeface="Aptos" panose="020B0004020202020204" pitchFamily="34" charset="0"/>
                <a:ea typeface="Aptos" panose="020B0004020202020204" pitchFamily="34" charset="0"/>
                <a:cs typeface="Arial" panose="020B0604020202020204" pitchFamily="34" charset="0"/>
              </a:rPr>
              <a:t>shadow</a:t>
            </a:r>
            <a:r>
              <a:rPr lang="en-GB" sz="1800" kern="100">
                <a:effectLst/>
                <a:latin typeface="Aptos" panose="020B0004020202020204" pitchFamily="34" charset="0"/>
                <a:ea typeface="Aptos" panose="020B0004020202020204" pitchFamily="34" charset="0"/>
                <a:cs typeface="Arial" panose="020B0604020202020204" pitchFamily="34" charset="0"/>
              </a:rPr>
              <a:t> IT, </a:t>
            </a:r>
            <a:r>
              <a:rPr lang="en-GB" sz="1800" kern="100" err="1">
                <a:effectLst/>
                <a:latin typeface="Aptos" panose="020B0004020202020204" pitchFamily="34" charset="0"/>
                <a:ea typeface="Aptos" panose="020B0004020202020204" pitchFamily="34" charset="0"/>
                <a:cs typeface="Arial" panose="020B0604020202020204" pitchFamily="34" charset="0"/>
              </a:rPr>
              <a:t>controlo</a:t>
            </a:r>
            <a:r>
              <a:rPr lang="en-GB" sz="1800" kern="100">
                <a:effectLst/>
                <a:latin typeface="Aptos" panose="020B0004020202020204" pitchFamily="34" charset="0"/>
                <a:ea typeface="Aptos" panose="020B0004020202020204" pitchFamily="34" charset="0"/>
                <a:cs typeface="Arial" panose="020B0604020202020204" pitchFamily="34" charset="0"/>
              </a:rPr>
              <a:t> de </a:t>
            </a:r>
            <a:r>
              <a:rPr lang="en-GB" sz="1800" kern="100" err="1">
                <a:effectLst/>
                <a:latin typeface="Aptos" panose="020B0004020202020204" pitchFamily="34" charset="0"/>
                <a:ea typeface="Aptos" panose="020B0004020202020204" pitchFamily="34" charset="0"/>
                <a:cs typeface="Arial" panose="020B0604020202020204" pitchFamily="34" charset="0"/>
              </a:rPr>
              <a:t>acesso</a:t>
            </a:r>
            <a:r>
              <a:rPr lang="en-GB" sz="1800" kern="100">
                <a:effectLst/>
                <a:latin typeface="Aptos" panose="020B0004020202020204" pitchFamily="34" charset="0"/>
                <a:ea typeface="Aptos" panose="020B0004020202020204" pitchFamily="34" charset="0"/>
                <a:cs typeface="Arial" panose="020B0604020202020204" pitchFamily="34" charset="0"/>
              </a:rPr>
              <a:t> a dados </a:t>
            </a:r>
            <a:r>
              <a:rPr lang="en-GB" sz="1800" kern="100" err="1">
                <a:effectLst/>
                <a:latin typeface="Aptos" panose="020B0004020202020204" pitchFamily="34" charset="0"/>
                <a:ea typeface="Aptos" panose="020B0004020202020204" pitchFamily="34" charset="0"/>
                <a:cs typeface="Arial" panose="020B0604020202020204" pitchFamily="34" charset="0"/>
              </a:rPr>
              <a:t>sensíveis</a:t>
            </a:r>
            <a:r>
              <a:rPr lang="en-GB" sz="1800" kern="100">
                <a:effectLst/>
                <a:latin typeface="Aptos" panose="020B0004020202020204" pitchFamily="34" charset="0"/>
                <a:ea typeface="Aptos" panose="020B0004020202020204" pitchFamily="34" charset="0"/>
                <a:cs typeface="Arial" panose="020B0604020202020204" pitchFamily="34" charset="0"/>
              </a:rPr>
              <a:t>, </a:t>
            </a:r>
            <a:r>
              <a:rPr lang="en-GB" sz="1800" kern="100" err="1">
                <a:effectLst/>
                <a:latin typeface="Aptos" panose="020B0004020202020204" pitchFamily="34" charset="0"/>
                <a:ea typeface="Aptos" panose="020B0004020202020204" pitchFamily="34" charset="0"/>
                <a:cs typeface="Arial" panose="020B0604020202020204" pitchFamily="34" charset="0"/>
              </a:rPr>
              <a:t>formação</a:t>
            </a:r>
            <a:r>
              <a:rPr lang="en-GB" sz="1800" kern="100">
                <a:effectLst/>
                <a:latin typeface="Aptos" panose="020B0004020202020204" pitchFamily="34" charset="0"/>
                <a:ea typeface="Aptos" panose="020B0004020202020204" pitchFamily="34" charset="0"/>
                <a:cs typeface="Arial" panose="020B0604020202020204" pitchFamily="34" charset="0"/>
              </a:rPr>
              <a:t> dos </a:t>
            </a:r>
            <a:r>
              <a:rPr lang="en-GB" sz="1800" kern="100" err="1">
                <a:effectLst/>
                <a:latin typeface="Aptos" panose="020B0004020202020204" pitchFamily="34" charset="0"/>
                <a:ea typeface="Aptos" panose="020B0004020202020204" pitchFamily="34" charset="0"/>
                <a:cs typeface="Arial" panose="020B0604020202020204" pitchFamily="34" charset="0"/>
              </a:rPr>
              <a:t>colaboradores</a:t>
            </a:r>
            <a:r>
              <a:rPr lang="en-GB" sz="1800" kern="100">
                <a:effectLst/>
                <a:latin typeface="Aptos" panose="020B0004020202020204" pitchFamily="34" charset="0"/>
                <a:ea typeface="Aptos" panose="020B0004020202020204" pitchFamily="34" charset="0"/>
                <a:cs typeface="Arial" panose="020B0604020202020204" pitchFamily="34" charset="0"/>
              </a:rPr>
              <a:t> </a:t>
            </a:r>
            <a:r>
              <a:rPr lang="en-GB" sz="1800" kern="100" err="1">
                <a:effectLst/>
                <a:latin typeface="Aptos" panose="020B0004020202020204" pitchFamily="34" charset="0"/>
                <a:ea typeface="Aptos" panose="020B0004020202020204" pitchFamily="34" charset="0"/>
                <a:cs typeface="Arial" panose="020B0604020202020204" pitchFamily="34" charset="0"/>
              </a:rPr>
              <a:t>sobre</a:t>
            </a:r>
            <a:r>
              <a:rPr lang="en-GB" sz="1800" kern="100">
                <a:effectLst/>
                <a:latin typeface="Aptos" panose="020B0004020202020204" pitchFamily="34" charset="0"/>
                <a:ea typeface="Aptos" panose="020B0004020202020204" pitchFamily="34" charset="0"/>
                <a:cs typeface="Arial" panose="020B0604020202020204" pitchFamily="34" charset="0"/>
              </a:rPr>
              <a:t> </a:t>
            </a:r>
            <a:r>
              <a:rPr lang="en-GB" sz="1800" kern="100" err="1">
                <a:effectLst/>
                <a:latin typeface="Aptos" panose="020B0004020202020204" pitchFamily="34" charset="0"/>
                <a:ea typeface="Aptos" panose="020B0004020202020204" pitchFamily="34" charset="0"/>
                <a:cs typeface="Arial" panose="020B0604020202020204" pitchFamily="34" charset="0"/>
              </a:rPr>
              <a:t>como</a:t>
            </a:r>
            <a:r>
              <a:rPr lang="en-GB" sz="1800" kern="100">
                <a:effectLst/>
                <a:latin typeface="Aptos" panose="020B0004020202020204" pitchFamily="34" charset="0"/>
                <a:ea typeface="Aptos" panose="020B0004020202020204" pitchFamily="34" charset="0"/>
                <a:cs typeface="Arial" panose="020B0604020202020204" pitchFamily="34" charset="0"/>
              </a:rPr>
              <a:t> manipular </a:t>
            </a:r>
            <a:r>
              <a:rPr lang="en-GB" sz="1800" kern="100" err="1">
                <a:effectLst/>
                <a:latin typeface="Aptos" panose="020B0004020202020204" pitchFamily="34" charset="0"/>
                <a:ea typeface="Aptos" panose="020B0004020202020204" pitchFamily="34" charset="0"/>
                <a:cs typeface="Arial" panose="020B0604020202020204" pitchFamily="34" charset="0"/>
              </a:rPr>
              <a:t>os</a:t>
            </a:r>
            <a:r>
              <a:rPr lang="en-GB" sz="1800" kern="100">
                <a:effectLst/>
                <a:latin typeface="Aptos" panose="020B0004020202020204" pitchFamily="34" charset="0"/>
                <a:ea typeface="Aptos" panose="020B0004020202020204" pitchFamily="34" charset="0"/>
                <a:cs typeface="Arial" panose="020B0604020202020204" pitchFamily="34" charset="0"/>
              </a:rPr>
              <a:t> dados </a:t>
            </a:r>
            <a:r>
              <a:rPr lang="en-GB" sz="1800" kern="100" err="1">
                <a:effectLst/>
                <a:latin typeface="Aptos" panose="020B0004020202020204" pitchFamily="34" charset="0"/>
                <a:ea typeface="Aptos" panose="020B0004020202020204" pitchFamily="34" charset="0"/>
                <a:cs typeface="Arial" panose="020B0604020202020204" pitchFamily="34" charset="0"/>
              </a:rPr>
              <a:t>dentro</a:t>
            </a:r>
            <a:r>
              <a:rPr lang="en-GB" sz="1800" kern="100">
                <a:effectLst/>
                <a:latin typeface="Aptos" panose="020B0004020202020204" pitchFamily="34" charset="0"/>
                <a:ea typeface="Aptos" panose="020B0004020202020204" pitchFamily="34" charset="0"/>
                <a:cs typeface="Arial" panose="020B0604020202020204" pitchFamily="34" charset="0"/>
              </a:rPr>
              <a:t> do </a:t>
            </a:r>
            <a:r>
              <a:rPr lang="en-GB" sz="1800" kern="100" err="1">
                <a:effectLst/>
                <a:latin typeface="Aptos" panose="020B0004020202020204" pitchFamily="34" charset="0"/>
                <a:ea typeface="Aptos" panose="020B0004020202020204" pitchFamily="34" charset="0"/>
                <a:cs typeface="Arial" panose="020B0604020202020204" pitchFamily="34" charset="0"/>
              </a:rPr>
              <a:t>regulamento</a:t>
            </a:r>
            <a:r>
              <a:rPr lang="en-GB" sz="1800" kern="100">
                <a:effectLst/>
                <a:latin typeface="Aptos" panose="020B0004020202020204" pitchFamily="34" charset="0"/>
                <a:ea typeface="Aptos" panose="020B0004020202020204" pitchFamily="34" charset="0"/>
                <a:cs typeface="Arial" panose="020B0604020202020204" pitchFamily="34" charset="0"/>
              </a:rPr>
              <a:t> </a:t>
            </a:r>
            <a:r>
              <a:rPr lang="en-GB" sz="1800" kern="100" err="1">
                <a:effectLst/>
                <a:latin typeface="Aptos" panose="020B0004020202020204" pitchFamily="34" charset="0"/>
                <a:ea typeface="Aptos" panose="020B0004020202020204" pitchFamily="34" charset="0"/>
                <a:cs typeface="Arial" panose="020B0604020202020204" pitchFamily="34" charset="0"/>
              </a:rPr>
              <a:t>em</a:t>
            </a:r>
            <a:r>
              <a:rPr lang="en-GB" sz="1800" kern="100">
                <a:effectLst/>
                <a:latin typeface="Aptos" panose="020B0004020202020204" pitchFamily="34" charset="0"/>
                <a:ea typeface="Aptos" panose="020B0004020202020204" pitchFamily="34" charset="0"/>
                <a:cs typeface="Arial" panose="020B0604020202020204" pitchFamily="34" charset="0"/>
              </a:rPr>
              <a:t> </a:t>
            </a:r>
            <a:r>
              <a:rPr lang="en-GB" sz="1800" kern="100" err="1">
                <a:effectLst/>
                <a:latin typeface="Aptos" panose="020B0004020202020204" pitchFamily="34" charset="0"/>
                <a:ea typeface="Aptos" panose="020B0004020202020204" pitchFamily="34" charset="0"/>
                <a:cs typeface="Arial" panose="020B0604020202020204" pitchFamily="34" charset="0"/>
              </a:rPr>
              <a:t>vigor</a:t>
            </a:r>
            <a:r>
              <a:rPr lang="en-GB" sz="1800" kern="100">
                <a:effectLst/>
                <a:latin typeface="Aptos" panose="020B0004020202020204" pitchFamily="34" charset="0"/>
                <a:ea typeface="Aptos" panose="020B0004020202020204" pitchFamily="34" charset="0"/>
                <a:cs typeface="Arial" panose="020B0604020202020204" pitchFamily="34" charset="0"/>
              </a:rPr>
              <a:t> e </a:t>
            </a:r>
            <a:r>
              <a:rPr lang="en-GB" sz="1800" kern="100" err="1">
                <a:effectLst/>
                <a:latin typeface="Aptos" panose="020B0004020202020204" pitchFamily="34" charset="0"/>
                <a:ea typeface="Aptos" panose="020B0004020202020204" pitchFamily="34" charset="0"/>
                <a:cs typeface="Arial" panose="020B0604020202020204" pitchFamily="34" charset="0"/>
              </a:rPr>
              <a:t>práticas</a:t>
            </a:r>
            <a:r>
              <a:rPr lang="en-GB" sz="1800" kern="100">
                <a:effectLst/>
                <a:latin typeface="Aptos" panose="020B0004020202020204" pitchFamily="34" charset="0"/>
                <a:ea typeface="Aptos" panose="020B0004020202020204" pitchFamily="34" charset="0"/>
                <a:cs typeface="Arial" panose="020B0604020202020204" pitchFamily="34" charset="0"/>
              </a:rPr>
              <a:t> </a:t>
            </a:r>
            <a:r>
              <a:rPr lang="en-GB" sz="1800" kern="100" err="1">
                <a:effectLst/>
                <a:latin typeface="Aptos" panose="020B0004020202020204" pitchFamily="34" charset="0"/>
                <a:ea typeface="Aptos" panose="020B0004020202020204" pitchFamily="34" charset="0"/>
                <a:cs typeface="Arial" panose="020B0604020202020204" pitchFamily="34" charset="0"/>
              </a:rPr>
              <a:t>éticas</a:t>
            </a:r>
            <a:r>
              <a:rPr lang="en-GB" sz="1800" kern="100">
                <a:effectLst/>
                <a:latin typeface="Aptos" panose="020B0004020202020204" pitchFamily="34" charset="0"/>
                <a:ea typeface="Aptos" panose="020B0004020202020204" pitchFamily="34" charset="0"/>
                <a:cs typeface="Arial" panose="020B0604020202020204" pitchFamily="34" charset="0"/>
              </a:rPr>
              <a:t> e </a:t>
            </a:r>
            <a:r>
              <a:rPr lang="en-GB" sz="1800" kern="100" err="1">
                <a:effectLst/>
                <a:latin typeface="Aptos" panose="020B0004020202020204" pitchFamily="34" charset="0"/>
                <a:ea typeface="Aptos" panose="020B0004020202020204" pitchFamily="34" charset="0"/>
                <a:cs typeface="Arial" panose="020B0604020202020204" pitchFamily="34" charset="0"/>
              </a:rPr>
              <a:t>colocar</a:t>
            </a:r>
            <a:r>
              <a:rPr lang="en-GB" sz="1800" kern="100">
                <a:effectLst/>
                <a:latin typeface="Aptos" panose="020B0004020202020204" pitchFamily="34" charset="0"/>
                <a:ea typeface="Aptos" panose="020B0004020202020204" pitchFamily="34" charset="0"/>
                <a:cs typeface="Arial" panose="020B0604020202020204" pitchFamily="34" charset="0"/>
              </a:rPr>
              <a:t> </a:t>
            </a:r>
            <a:r>
              <a:rPr lang="en-GB" sz="1800" kern="100" err="1">
                <a:effectLst/>
                <a:latin typeface="Aptos" panose="020B0004020202020204" pitchFamily="34" charset="0"/>
                <a:ea typeface="Aptos" panose="020B0004020202020204" pitchFamily="34" charset="0"/>
                <a:cs typeface="Arial" panose="020B0604020202020204" pitchFamily="34" charset="0"/>
              </a:rPr>
              <a:t>mecanismos</a:t>
            </a:r>
            <a:r>
              <a:rPr lang="en-GB" sz="1800" kern="100">
                <a:effectLst/>
                <a:latin typeface="Aptos" panose="020B0004020202020204" pitchFamily="34" charset="0"/>
                <a:ea typeface="Aptos" panose="020B0004020202020204" pitchFamily="34" charset="0"/>
                <a:cs typeface="Arial" panose="020B0604020202020204" pitchFamily="34" charset="0"/>
              </a:rPr>
              <a:t> que </a:t>
            </a:r>
            <a:r>
              <a:rPr lang="en-GB" sz="1800" kern="100" err="1">
                <a:effectLst/>
                <a:latin typeface="Aptos" panose="020B0004020202020204" pitchFamily="34" charset="0"/>
                <a:ea typeface="Aptos" panose="020B0004020202020204" pitchFamily="34" charset="0"/>
                <a:cs typeface="Arial" panose="020B0604020202020204" pitchFamily="34" charset="0"/>
              </a:rPr>
              <a:t>protejam</a:t>
            </a:r>
            <a:r>
              <a:rPr lang="en-GB" sz="1800" kern="100">
                <a:effectLst/>
                <a:latin typeface="Aptos" panose="020B0004020202020204" pitchFamily="34" charset="0"/>
                <a:ea typeface="Aptos" panose="020B0004020202020204" pitchFamily="34" charset="0"/>
                <a:cs typeface="Arial" panose="020B0604020202020204" pitchFamily="34" charset="0"/>
              </a:rPr>
              <a:t> </a:t>
            </a:r>
            <a:r>
              <a:rPr lang="en-GB" sz="1800" kern="100" err="1">
                <a:effectLst/>
                <a:latin typeface="Aptos" panose="020B0004020202020204" pitchFamily="34" charset="0"/>
                <a:ea typeface="Aptos" panose="020B0004020202020204" pitchFamily="34" charset="0"/>
                <a:cs typeface="Arial" panose="020B0604020202020204" pitchFamily="34" charset="0"/>
              </a:rPr>
              <a:t>estes</a:t>
            </a:r>
            <a:r>
              <a:rPr lang="en-GB" sz="1800" kern="100">
                <a:effectLst/>
                <a:latin typeface="Aptos" panose="020B0004020202020204" pitchFamily="34" charset="0"/>
                <a:ea typeface="Aptos" panose="020B0004020202020204" pitchFamily="34" charset="0"/>
                <a:cs typeface="Arial" panose="020B0604020202020204" pitchFamily="34" charset="0"/>
              </a:rPr>
              <a:t> dados de </a:t>
            </a:r>
            <a:r>
              <a:rPr lang="en-GB" sz="1800" i="1" kern="100">
                <a:effectLst/>
                <a:latin typeface="Aptos" panose="020B0004020202020204" pitchFamily="34" charset="0"/>
                <a:ea typeface="Aptos" panose="020B0004020202020204" pitchFamily="34" charset="0"/>
                <a:cs typeface="Arial" panose="020B0604020202020204" pitchFamily="34" charset="0"/>
              </a:rPr>
              <a:t>hackers</a:t>
            </a:r>
            <a:r>
              <a:rPr lang="en-GB" sz="1800" kern="100">
                <a:effectLst/>
                <a:latin typeface="Aptos" panose="020B0004020202020204" pitchFamily="34" charset="0"/>
                <a:ea typeface="Aptos" panose="020B0004020202020204" pitchFamily="34" charset="0"/>
                <a:cs typeface="Arial" panose="020B0604020202020204" pitchFamily="34" charset="0"/>
              </a:rPr>
              <a:t>, tanto de forma </a:t>
            </a:r>
            <a:r>
              <a:rPr lang="en-GB" sz="1800" kern="100" err="1">
                <a:effectLst/>
                <a:latin typeface="Aptos" panose="020B0004020202020204" pitchFamily="34" charset="0"/>
                <a:ea typeface="Aptos" panose="020B0004020202020204" pitchFamily="34" charset="0"/>
                <a:cs typeface="Arial" panose="020B0604020202020204" pitchFamily="34" charset="0"/>
              </a:rPr>
              <a:t>proativa</a:t>
            </a:r>
            <a:r>
              <a:rPr lang="en-GB" sz="1800" kern="100">
                <a:effectLst/>
                <a:latin typeface="Aptos" panose="020B0004020202020204" pitchFamily="34" charset="0"/>
                <a:ea typeface="Aptos" panose="020B0004020202020204" pitchFamily="34" charset="0"/>
                <a:cs typeface="Arial" panose="020B0604020202020204" pitchFamily="34" charset="0"/>
              </a:rPr>
              <a:t>, </a:t>
            </a:r>
            <a:r>
              <a:rPr lang="en-GB" sz="1800" kern="100" err="1">
                <a:effectLst/>
                <a:latin typeface="Aptos" panose="020B0004020202020204" pitchFamily="34" charset="0"/>
                <a:ea typeface="Aptos" panose="020B0004020202020204" pitchFamily="34" charset="0"/>
                <a:cs typeface="Arial" panose="020B0604020202020204" pitchFamily="34" charset="0"/>
              </a:rPr>
              <a:t>como</a:t>
            </a:r>
            <a:r>
              <a:rPr lang="en-GB" sz="1800" kern="100">
                <a:effectLst/>
                <a:latin typeface="Aptos" panose="020B0004020202020204" pitchFamily="34" charset="0"/>
                <a:ea typeface="Aptos" panose="020B0004020202020204" pitchFamily="34" charset="0"/>
                <a:cs typeface="Arial" panose="020B0604020202020204" pitchFamily="34" charset="0"/>
              </a:rPr>
              <a:t> </a:t>
            </a:r>
            <a:r>
              <a:rPr lang="en-GB" sz="1800" kern="100" err="1">
                <a:effectLst/>
                <a:latin typeface="Aptos" panose="020B0004020202020204" pitchFamily="34" charset="0"/>
                <a:ea typeface="Aptos" panose="020B0004020202020204" pitchFamily="34" charset="0"/>
                <a:cs typeface="Arial" panose="020B0604020202020204" pitchFamily="34" charset="0"/>
              </a:rPr>
              <a:t>reativa</a:t>
            </a:r>
            <a:r>
              <a:rPr lang="en-GB" sz="1800" kern="100">
                <a:effectLst/>
                <a:latin typeface="Aptos" panose="020B0004020202020204" pitchFamily="34" charset="0"/>
                <a:ea typeface="Aptos" panose="020B0004020202020204" pitchFamily="34" charset="0"/>
                <a:cs typeface="Arial" panose="020B0604020202020204" pitchFamily="34" charset="0"/>
              </a:rPr>
              <a:t>.</a:t>
            </a:r>
          </a:p>
          <a:p>
            <a:pPr marL="342900" lvl="0" indent="-342900" algn="just">
              <a:lnSpc>
                <a:spcPct val="107000"/>
              </a:lnSpc>
              <a:spcBef>
                <a:spcPts val="600"/>
              </a:spcBef>
              <a:spcAft>
                <a:spcPts val="600"/>
              </a:spcAft>
              <a:buFont typeface="+mj-lt"/>
              <a:buAutoNum type="arabicPeriod" startAt="4"/>
            </a:pPr>
            <a:r>
              <a:rPr lang="en-GB" sz="1800" b="1" kern="100" err="1">
                <a:effectLst/>
                <a:latin typeface="Aptos" panose="020B0004020202020204" pitchFamily="34" charset="0"/>
                <a:ea typeface="Aptos" panose="020B0004020202020204" pitchFamily="34" charset="0"/>
                <a:cs typeface="Arial" panose="020B0604020202020204" pitchFamily="34" charset="0"/>
              </a:rPr>
              <a:t>Melhorar</a:t>
            </a:r>
            <a:r>
              <a:rPr lang="en-GB" sz="1800" b="1" kern="100">
                <a:effectLst/>
                <a:latin typeface="Aptos" panose="020B0004020202020204" pitchFamily="34" charset="0"/>
                <a:ea typeface="Aptos" panose="020B0004020202020204" pitchFamily="34" charset="0"/>
                <a:cs typeface="Arial" panose="020B0604020202020204" pitchFamily="34" charset="0"/>
              </a:rPr>
              <a:t> </a:t>
            </a:r>
            <a:r>
              <a:rPr lang="en-GB" sz="1800" b="1" kern="100" err="1">
                <a:effectLst/>
                <a:latin typeface="Aptos" panose="020B0004020202020204" pitchFamily="34" charset="0"/>
                <a:ea typeface="Aptos" panose="020B0004020202020204" pitchFamily="34" charset="0"/>
                <a:cs typeface="Arial" panose="020B0604020202020204" pitchFamily="34" charset="0"/>
              </a:rPr>
              <a:t>qualidade</a:t>
            </a:r>
            <a:r>
              <a:rPr lang="en-GB" sz="1800" b="1" kern="100">
                <a:effectLst/>
                <a:latin typeface="Aptos" panose="020B0004020202020204" pitchFamily="34" charset="0"/>
                <a:ea typeface="Aptos" panose="020B0004020202020204" pitchFamily="34" charset="0"/>
                <a:cs typeface="Arial" panose="020B0604020202020204" pitchFamily="34" charset="0"/>
              </a:rPr>
              <a:t> de dados dos </a:t>
            </a:r>
            <a:r>
              <a:rPr lang="en-GB" sz="1800" b="1" kern="100" err="1">
                <a:effectLst/>
                <a:latin typeface="Aptos" panose="020B0004020202020204" pitchFamily="34" charset="0"/>
                <a:ea typeface="Aptos" panose="020B0004020202020204" pitchFamily="34" charset="0"/>
                <a:cs typeface="Arial" panose="020B0604020202020204" pitchFamily="34" charset="0"/>
              </a:rPr>
              <a:t>clientes</a:t>
            </a:r>
            <a:r>
              <a:rPr lang="en-GB" sz="1800" b="1" kern="100">
                <a:effectLst/>
                <a:latin typeface="Aptos" panose="020B0004020202020204" pitchFamily="34" charset="0"/>
                <a:ea typeface="Aptos" panose="020B0004020202020204" pitchFamily="34" charset="0"/>
                <a:cs typeface="Arial" panose="020B0604020202020204" pitchFamily="34" charset="0"/>
              </a:rPr>
              <a:t> e </a:t>
            </a:r>
            <a:r>
              <a:rPr lang="en-GB" sz="1800" b="1" kern="100" err="1">
                <a:effectLst/>
                <a:latin typeface="Aptos" panose="020B0004020202020204" pitchFamily="34" charset="0"/>
                <a:ea typeface="Aptos" panose="020B0004020202020204" pitchFamily="34" charset="0"/>
                <a:cs typeface="Arial" panose="020B0604020202020204" pitchFamily="34" charset="0"/>
              </a:rPr>
              <a:t>aumentar</a:t>
            </a:r>
            <a:r>
              <a:rPr lang="en-GB" sz="1800" b="1" kern="100">
                <a:effectLst/>
                <a:latin typeface="Aptos" panose="020B0004020202020204" pitchFamily="34" charset="0"/>
                <a:ea typeface="Aptos" panose="020B0004020202020204" pitchFamily="34" charset="0"/>
                <a:cs typeface="Arial" panose="020B0604020202020204" pitchFamily="34" charset="0"/>
              </a:rPr>
              <a:t> </a:t>
            </a:r>
            <a:r>
              <a:rPr lang="en-GB" sz="1800" b="1" kern="100" err="1">
                <a:effectLst/>
                <a:latin typeface="Aptos" panose="020B0004020202020204" pitchFamily="34" charset="0"/>
                <a:ea typeface="Aptos" panose="020B0004020202020204" pitchFamily="34" charset="0"/>
                <a:cs typeface="Arial" panose="020B0604020202020204" pitchFamily="34" charset="0"/>
              </a:rPr>
              <a:t>oportunidades</a:t>
            </a:r>
            <a:r>
              <a:rPr lang="en-GB" sz="1800" b="1" kern="100">
                <a:effectLst/>
                <a:latin typeface="Aptos" panose="020B0004020202020204" pitchFamily="34" charset="0"/>
                <a:ea typeface="Aptos" panose="020B0004020202020204" pitchFamily="34" charset="0"/>
                <a:cs typeface="Arial" panose="020B0604020202020204" pitchFamily="34" charset="0"/>
              </a:rPr>
              <a:t> de </a:t>
            </a:r>
            <a:r>
              <a:rPr lang="en-GB" sz="1800" b="1" kern="100" err="1">
                <a:effectLst/>
                <a:latin typeface="Aptos" panose="020B0004020202020204" pitchFamily="34" charset="0"/>
                <a:ea typeface="Aptos" panose="020B0004020202020204" pitchFamily="34" charset="0"/>
                <a:cs typeface="Arial" panose="020B0604020202020204" pitchFamily="34" charset="0"/>
              </a:rPr>
              <a:t>venda</a:t>
            </a:r>
            <a:r>
              <a:rPr lang="en-GB" sz="1800" b="1" kern="100">
                <a:effectLst/>
                <a:latin typeface="Aptos" panose="020B0004020202020204" pitchFamily="34" charset="0"/>
                <a:ea typeface="Aptos" panose="020B0004020202020204" pitchFamily="34" charset="0"/>
                <a:cs typeface="Arial" panose="020B0604020202020204" pitchFamily="34" charset="0"/>
              </a:rPr>
              <a:t> </a:t>
            </a:r>
            <a:r>
              <a:rPr lang="en-GB" sz="1800" b="1" kern="100" err="1">
                <a:effectLst/>
                <a:latin typeface="Aptos" panose="020B0004020202020204" pitchFamily="34" charset="0"/>
                <a:ea typeface="Aptos" panose="020B0004020202020204" pitchFamily="34" charset="0"/>
                <a:cs typeface="Arial" panose="020B0604020202020204" pitchFamily="34" charset="0"/>
              </a:rPr>
              <a:t>cruzada</a:t>
            </a:r>
            <a:endParaRPr lang="en-GB" sz="1800" kern="100">
              <a:effectLst/>
              <a:latin typeface="Aptos" panose="020B0004020202020204" pitchFamily="34" charset="0"/>
              <a:ea typeface="Aptos" panose="020B0004020202020204" pitchFamily="34" charset="0"/>
              <a:cs typeface="Arial" panose="020B0604020202020204" pitchFamily="34" charset="0"/>
            </a:endParaRPr>
          </a:p>
          <a:p>
            <a:pPr algn="just">
              <a:lnSpc>
                <a:spcPct val="107000"/>
              </a:lnSpc>
              <a:spcBef>
                <a:spcPts val="1200"/>
              </a:spcBef>
              <a:spcAft>
                <a:spcPts val="1200"/>
              </a:spcAft>
            </a:pPr>
            <a:r>
              <a:rPr lang="en-GB" sz="1800" kern="100">
                <a:effectLst/>
                <a:latin typeface="Aptos" panose="020B0004020202020204" pitchFamily="34" charset="0"/>
                <a:ea typeface="Aptos" panose="020B0004020202020204" pitchFamily="34" charset="0"/>
                <a:cs typeface="Aptos" panose="020B0004020202020204" pitchFamily="34" charset="0"/>
              </a:rPr>
              <a:t>A </a:t>
            </a:r>
            <a:r>
              <a:rPr lang="en-GB" sz="1800" kern="100" err="1">
                <a:effectLst/>
                <a:latin typeface="Aptos" panose="020B0004020202020204" pitchFamily="34" charset="0"/>
                <a:ea typeface="Aptos" panose="020B0004020202020204" pitchFamily="34" charset="0"/>
                <a:cs typeface="Aptos" panose="020B0004020202020204" pitchFamily="34" charset="0"/>
              </a:rPr>
              <a:t>escolha</a:t>
            </a:r>
            <a:r>
              <a:rPr lang="en-GB" sz="1800" kern="100">
                <a:effectLst/>
                <a:latin typeface="Aptos" panose="020B0004020202020204" pitchFamily="34" charset="0"/>
                <a:ea typeface="Aptos" panose="020B0004020202020204" pitchFamily="34" charset="0"/>
                <a:cs typeface="Aptos" panose="020B0004020202020204" pitchFamily="34" charset="0"/>
              </a:rPr>
              <a:t> de </a:t>
            </a:r>
            <a:r>
              <a:rPr lang="en-GB" sz="1800" kern="100" err="1">
                <a:effectLst/>
                <a:latin typeface="Aptos" panose="020B0004020202020204" pitchFamily="34" charset="0"/>
                <a:ea typeface="Aptos" panose="020B0004020202020204" pitchFamily="34" charset="0"/>
                <a:cs typeface="Aptos" panose="020B0004020202020204" pitchFamily="34" charset="0"/>
              </a:rPr>
              <a:t>priorizar</a:t>
            </a:r>
            <a:r>
              <a:rPr lang="en-GB" sz="1800" kern="100">
                <a:effectLst/>
                <a:latin typeface="Aptos" panose="020B0004020202020204" pitchFamily="34" charset="0"/>
                <a:ea typeface="Aptos" panose="020B0004020202020204" pitchFamily="34" charset="0"/>
                <a:cs typeface="Aptos" panose="020B0004020202020204" pitchFamily="34" charset="0"/>
              </a:rPr>
              <a:t> a </a:t>
            </a:r>
            <a:r>
              <a:rPr lang="en-GB" sz="1800" kern="100" err="1">
                <a:effectLst/>
                <a:latin typeface="Aptos" panose="020B0004020202020204" pitchFamily="34" charset="0"/>
                <a:ea typeface="Aptos" panose="020B0004020202020204" pitchFamily="34" charset="0"/>
                <a:cs typeface="Aptos" panose="020B0004020202020204" pitchFamily="34" charset="0"/>
              </a:rPr>
              <a:t>melhoria</a:t>
            </a:r>
            <a:r>
              <a:rPr lang="en-GB" sz="1800" kern="100">
                <a:effectLst/>
                <a:latin typeface="Aptos" panose="020B0004020202020204" pitchFamily="34" charset="0"/>
                <a:ea typeface="Aptos" panose="020B0004020202020204" pitchFamily="34" charset="0"/>
                <a:cs typeface="Aptos" panose="020B0004020202020204" pitchFamily="34" charset="0"/>
              </a:rPr>
              <a:t> da </a:t>
            </a:r>
            <a:r>
              <a:rPr lang="en-GB" sz="1800" kern="100" err="1">
                <a:effectLst/>
                <a:latin typeface="Aptos" panose="020B0004020202020204" pitchFamily="34" charset="0"/>
                <a:ea typeface="Aptos" panose="020B0004020202020204" pitchFamily="34" charset="0"/>
                <a:cs typeface="Aptos" panose="020B0004020202020204" pitchFamily="34" charset="0"/>
              </a:rPr>
              <a:t>qualidade</a:t>
            </a:r>
            <a:r>
              <a:rPr lang="en-GB" sz="1800" kern="100">
                <a:effectLst/>
                <a:latin typeface="Aptos" panose="020B0004020202020204" pitchFamily="34" charset="0"/>
                <a:ea typeface="Aptos" panose="020B0004020202020204" pitchFamily="34" charset="0"/>
                <a:cs typeface="Aptos" panose="020B0004020202020204" pitchFamily="34" charset="0"/>
              </a:rPr>
              <a:t> dos dados dos </a:t>
            </a:r>
            <a:r>
              <a:rPr lang="en-GB" sz="1800" kern="100" err="1">
                <a:effectLst/>
                <a:latin typeface="Aptos" panose="020B0004020202020204" pitchFamily="34" charset="0"/>
                <a:ea typeface="Aptos" panose="020B0004020202020204" pitchFamily="34" charset="0"/>
                <a:cs typeface="Aptos" panose="020B0004020202020204" pitchFamily="34" charset="0"/>
              </a:rPr>
              <a:t>clientes</a:t>
            </a:r>
            <a:r>
              <a:rPr lang="en-GB" sz="1800" kern="100">
                <a:effectLst/>
                <a:latin typeface="Aptos" panose="020B0004020202020204" pitchFamily="34" charset="0"/>
                <a:ea typeface="Aptos" panose="020B0004020202020204" pitchFamily="34" charset="0"/>
                <a:cs typeface="Aptos" panose="020B0004020202020204" pitchFamily="34" charset="0"/>
              </a:rPr>
              <a:t> é </a:t>
            </a:r>
            <a:r>
              <a:rPr lang="en-GB" sz="1800" kern="100" err="1">
                <a:effectLst/>
                <a:latin typeface="Aptos" panose="020B0004020202020204" pitchFamily="34" charset="0"/>
                <a:ea typeface="Aptos" panose="020B0004020202020204" pitchFamily="34" charset="0"/>
                <a:cs typeface="Aptos" panose="020B0004020202020204" pitchFamily="34" charset="0"/>
              </a:rPr>
              <a:t>justificada</a:t>
            </a:r>
            <a:r>
              <a:rPr lang="en-GB" sz="1800" kern="100">
                <a:effectLst/>
                <a:latin typeface="Aptos" panose="020B0004020202020204" pitchFamily="34" charset="0"/>
                <a:ea typeface="Aptos" panose="020B0004020202020204" pitchFamily="34" charset="0"/>
                <a:cs typeface="Aptos" panose="020B0004020202020204" pitchFamily="34" charset="0"/>
              </a:rPr>
              <a:t> pela </a:t>
            </a:r>
            <a:r>
              <a:rPr lang="en-GB" sz="1800" kern="100" err="1">
                <a:effectLst/>
                <a:latin typeface="Aptos" panose="020B0004020202020204" pitchFamily="34" charset="0"/>
                <a:ea typeface="Aptos" panose="020B0004020202020204" pitchFamily="34" charset="0"/>
                <a:cs typeface="Aptos" panose="020B0004020202020204" pitchFamily="34" charset="0"/>
              </a:rPr>
              <a:t>sua</a:t>
            </a:r>
            <a:r>
              <a:rPr lang="en-GB" sz="1800" kern="100">
                <a:effectLst/>
                <a:latin typeface="Aptos" panose="020B0004020202020204" pitchFamily="34" charset="0"/>
                <a:ea typeface="Aptos" panose="020B0004020202020204" pitchFamily="34" charset="0"/>
                <a:cs typeface="Aptos" panose="020B0004020202020204" pitchFamily="34" charset="0"/>
              </a:rPr>
              <a:t> </a:t>
            </a:r>
            <a:r>
              <a:rPr lang="en-GB" sz="1800" kern="100" err="1">
                <a:effectLst/>
                <a:latin typeface="Aptos" panose="020B0004020202020204" pitchFamily="34" charset="0"/>
                <a:ea typeface="Aptos" panose="020B0004020202020204" pitchFamily="34" charset="0"/>
                <a:cs typeface="Aptos" panose="020B0004020202020204" pitchFamily="34" charset="0"/>
              </a:rPr>
              <a:t>importância</a:t>
            </a:r>
            <a:r>
              <a:rPr lang="en-GB" sz="1800" kern="100">
                <a:effectLst/>
                <a:latin typeface="Aptos" panose="020B0004020202020204" pitchFamily="34" charset="0"/>
                <a:ea typeface="Aptos" panose="020B0004020202020204" pitchFamily="34" charset="0"/>
                <a:cs typeface="Aptos" panose="020B0004020202020204" pitchFamily="34" charset="0"/>
              </a:rPr>
              <a:t> </a:t>
            </a:r>
            <a:r>
              <a:rPr lang="en-GB" sz="1800" kern="100" err="1">
                <a:effectLst/>
                <a:latin typeface="Aptos" panose="020B0004020202020204" pitchFamily="34" charset="0"/>
                <a:ea typeface="Aptos" panose="020B0004020202020204" pitchFamily="34" charset="0"/>
                <a:cs typeface="Aptos" panose="020B0004020202020204" pitchFamily="34" charset="0"/>
              </a:rPr>
              <a:t>estratégica</a:t>
            </a:r>
            <a:r>
              <a:rPr lang="en-GB" sz="1800" kern="100">
                <a:effectLst/>
                <a:latin typeface="Aptos" panose="020B0004020202020204" pitchFamily="34" charset="0"/>
                <a:ea typeface="Aptos" panose="020B0004020202020204" pitchFamily="34" charset="0"/>
                <a:cs typeface="Aptos" panose="020B0004020202020204" pitchFamily="34" charset="0"/>
              </a:rPr>
              <a:t> </a:t>
            </a:r>
            <a:r>
              <a:rPr lang="en-GB" sz="1800" kern="100" err="1">
                <a:effectLst/>
                <a:latin typeface="Aptos" panose="020B0004020202020204" pitchFamily="34" charset="0"/>
                <a:ea typeface="Aptos" panose="020B0004020202020204" pitchFamily="34" charset="0"/>
                <a:cs typeface="Aptos" panose="020B0004020202020204" pitchFamily="34" charset="0"/>
              </a:rPr>
              <a:t>na</a:t>
            </a:r>
            <a:r>
              <a:rPr lang="en-GB" sz="1800" kern="100">
                <a:effectLst/>
                <a:latin typeface="Aptos" panose="020B0004020202020204" pitchFamily="34" charset="0"/>
                <a:ea typeface="Aptos" panose="020B0004020202020204" pitchFamily="34" charset="0"/>
                <a:cs typeface="Aptos" panose="020B0004020202020204" pitchFamily="34" charset="0"/>
              </a:rPr>
              <a:t> </a:t>
            </a:r>
            <a:r>
              <a:rPr lang="en-GB" sz="1800" kern="100" err="1">
                <a:effectLst/>
                <a:latin typeface="Aptos" panose="020B0004020202020204" pitchFamily="34" charset="0"/>
                <a:ea typeface="Aptos" panose="020B0004020202020204" pitchFamily="34" charset="0"/>
                <a:cs typeface="Aptos" panose="020B0004020202020204" pitchFamily="34" charset="0"/>
              </a:rPr>
              <a:t>tomada</a:t>
            </a:r>
            <a:r>
              <a:rPr lang="en-GB" sz="1800" kern="100">
                <a:effectLst/>
                <a:latin typeface="Aptos" panose="020B0004020202020204" pitchFamily="34" charset="0"/>
                <a:ea typeface="Aptos" panose="020B0004020202020204" pitchFamily="34" charset="0"/>
                <a:cs typeface="Aptos" panose="020B0004020202020204" pitchFamily="34" charset="0"/>
              </a:rPr>
              <a:t> de </a:t>
            </a:r>
            <a:r>
              <a:rPr lang="en-GB" sz="1800" kern="100" err="1">
                <a:effectLst/>
                <a:latin typeface="Aptos" panose="020B0004020202020204" pitchFamily="34" charset="0"/>
                <a:ea typeface="Aptos" panose="020B0004020202020204" pitchFamily="34" charset="0"/>
                <a:cs typeface="Aptos" panose="020B0004020202020204" pitchFamily="34" charset="0"/>
              </a:rPr>
              <a:t>decisões</a:t>
            </a:r>
            <a:r>
              <a:rPr lang="en-GB" sz="1800" kern="100">
                <a:effectLst/>
                <a:latin typeface="Aptos" panose="020B0004020202020204" pitchFamily="34" charset="0"/>
                <a:ea typeface="Aptos" panose="020B0004020202020204" pitchFamily="34" charset="0"/>
                <a:cs typeface="Aptos" panose="020B0004020202020204" pitchFamily="34" charset="0"/>
              </a:rPr>
              <a:t> e </a:t>
            </a:r>
            <a:r>
              <a:rPr lang="en-GB" sz="1800" kern="100" err="1">
                <a:effectLst/>
                <a:latin typeface="Aptos" panose="020B0004020202020204" pitchFamily="34" charset="0"/>
                <a:ea typeface="Aptos" panose="020B0004020202020204" pitchFamily="34" charset="0"/>
                <a:cs typeface="Aptos" panose="020B0004020202020204" pitchFamily="34" charset="0"/>
              </a:rPr>
              <a:t>na</a:t>
            </a:r>
            <a:r>
              <a:rPr lang="en-GB" sz="1800" kern="100">
                <a:effectLst/>
                <a:latin typeface="Aptos" panose="020B0004020202020204" pitchFamily="34" charset="0"/>
                <a:ea typeface="Aptos" panose="020B0004020202020204" pitchFamily="34" charset="0"/>
                <a:cs typeface="Aptos" panose="020B0004020202020204" pitchFamily="34" charset="0"/>
              </a:rPr>
              <a:t> </a:t>
            </a:r>
            <a:r>
              <a:rPr lang="en-GB" sz="1800" kern="100" err="1">
                <a:effectLst/>
                <a:latin typeface="Aptos" panose="020B0004020202020204" pitchFamily="34" charset="0"/>
                <a:ea typeface="Aptos" panose="020B0004020202020204" pitchFamily="34" charset="0"/>
                <a:cs typeface="Aptos" panose="020B0004020202020204" pitchFamily="34" charset="0"/>
              </a:rPr>
              <a:t>geração</a:t>
            </a:r>
            <a:r>
              <a:rPr lang="en-GB" sz="1800" kern="100">
                <a:effectLst/>
                <a:latin typeface="Aptos" panose="020B0004020202020204" pitchFamily="34" charset="0"/>
                <a:ea typeface="Aptos" panose="020B0004020202020204" pitchFamily="34" charset="0"/>
                <a:cs typeface="Aptos" panose="020B0004020202020204" pitchFamily="34" charset="0"/>
              </a:rPr>
              <a:t> de </a:t>
            </a:r>
            <a:r>
              <a:rPr lang="en-GB" sz="1800" kern="100" err="1">
                <a:effectLst/>
                <a:latin typeface="Aptos" panose="020B0004020202020204" pitchFamily="34" charset="0"/>
                <a:ea typeface="Aptos" panose="020B0004020202020204" pitchFamily="34" charset="0"/>
                <a:cs typeface="Aptos" panose="020B0004020202020204" pitchFamily="34" charset="0"/>
              </a:rPr>
              <a:t>oportunidades</a:t>
            </a:r>
            <a:r>
              <a:rPr lang="en-GB" sz="1800" kern="100">
                <a:effectLst/>
                <a:latin typeface="Aptos" panose="020B0004020202020204" pitchFamily="34" charset="0"/>
                <a:ea typeface="Aptos" panose="020B0004020202020204" pitchFamily="34" charset="0"/>
                <a:cs typeface="Aptos" panose="020B0004020202020204" pitchFamily="34" charset="0"/>
              </a:rPr>
              <a:t> de </a:t>
            </a:r>
            <a:r>
              <a:rPr lang="en-GB" sz="1800" kern="100" err="1">
                <a:effectLst/>
                <a:latin typeface="Aptos" panose="020B0004020202020204" pitchFamily="34" charset="0"/>
                <a:ea typeface="Aptos" panose="020B0004020202020204" pitchFamily="34" charset="0"/>
                <a:cs typeface="Aptos" panose="020B0004020202020204" pitchFamily="34" charset="0"/>
              </a:rPr>
              <a:t>negócio</a:t>
            </a:r>
            <a:r>
              <a:rPr lang="en-GB" sz="1800" kern="100">
                <a:effectLst/>
                <a:latin typeface="Aptos" panose="020B0004020202020204" pitchFamily="34" charset="0"/>
                <a:ea typeface="Aptos" panose="020B0004020202020204" pitchFamily="34" charset="0"/>
                <a:cs typeface="Aptos" panose="020B0004020202020204" pitchFamily="34" charset="0"/>
              </a:rPr>
              <a:t>. Pois, dados </a:t>
            </a:r>
            <a:r>
              <a:rPr lang="en-GB" sz="1800" kern="100" err="1">
                <a:effectLst/>
                <a:latin typeface="Aptos" panose="020B0004020202020204" pitchFamily="34" charset="0"/>
                <a:ea typeface="Aptos" panose="020B0004020202020204" pitchFamily="34" charset="0"/>
                <a:cs typeface="Aptos" panose="020B0004020202020204" pitchFamily="34" charset="0"/>
              </a:rPr>
              <a:t>confiáveis</a:t>
            </a:r>
            <a:r>
              <a:rPr lang="en-GB" sz="1800" kern="100">
                <a:effectLst/>
                <a:latin typeface="Aptos" panose="020B0004020202020204" pitchFamily="34" charset="0"/>
                <a:ea typeface="Aptos" panose="020B0004020202020204" pitchFamily="34" charset="0"/>
                <a:cs typeface="Aptos" panose="020B0004020202020204" pitchFamily="34" charset="0"/>
              </a:rPr>
              <a:t> </a:t>
            </a:r>
            <a:r>
              <a:rPr lang="en-GB" sz="1800" kern="100" err="1">
                <a:effectLst/>
                <a:latin typeface="Aptos" panose="020B0004020202020204" pitchFamily="34" charset="0"/>
                <a:ea typeface="Aptos" panose="020B0004020202020204" pitchFamily="34" charset="0"/>
                <a:cs typeface="Aptos" panose="020B0004020202020204" pitchFamily="34" charset="0"/>
              </a:rPr>
              <a:t>reduzem</a:t>
            </a:r>
            <a:r>
              <a:rPr lang="en-GB" sz="1800" kern="100">
                <a:effectLst/>
                <a:latin typeface="Aptos" panose="020B0004020202020204" pitchFamily="34" charset="0"/>
                <a:ea typeface="Aptos" panose="020B0004020202020204" pitchFamily="34" charset="0"/>
                <a:cs typeface="Aptos" panose="020B0004020202020204" pitchFamily="34" charset="0"/>
              </a:rPr>
              <a:t> o tempo </a:t>
            </a:r>
            <a:r>
              <a:rPr lang="en-GB" sz="1800" kern="100" err="1">
                <a:effectLst/>
                <a:latin typeface="Aptos" panose="020B0004020202020204" pitchFamily="34" charset="0"/>
                <a:ea typeface="Aptos" panose="020B0004020202020204" pitchFamily="34" charset="0"/>
                <a:cs typeface="Aptos" panose="020B0004020202020204" pitchFamily="34" charset="0"/>
              </a:rPr>
              <a:t>dedicado</a:t>
            </a:r>
            <a:r>
              <a:rPr lang="en-GB" sz="1800" kern="100">
                <a:effectLst/>
                <a:latin typeface="Aptos" panose="020B0004020202020204" pitchFamily="34" charset="0"/>
                <a:ea typeface="Aptos" panose="020B0004020202020204" pitchFamily="34" charset="0"/>
                <a:cs typeface="Aptos" panose="020B0004020202020204" pitchFamily="34" charset="0"/>
              </a:rPr>
              <a:t> à </a:t>
            </a:r>
            <a:r>
              <a:rPr lang="en-GB" sz="1800" kern="100" err="1">
                <a:effectLst/>
                <a:latin typeface="Aptos" panose="020B0004020202020204" pitchFamily="34" charset="0"/>
                <a:ea typeface="Aptos" panose="020B0004020202020204" pitchFamily="34" charset="0"/>
                <a:cs typeface="Aptos" panose="020B0004020202020204" pitchFamily="34" charset="0"/>
              </a:rPr>
              <a:t>limpeza</a:t>
            </a:r>
            <a:r>
              <a:rPr lang="en-GB" sz="1800" kern="100">
                <a:effectLst/>
                <a:latin typeface="Aptos" panose="020B0004020202020204" pitchFamily="34" charset="0"/>
                <a:ea typeface="Aptos" panose="020B0004020202020204" pitchFamily="34" charset="0"/>
                <a:cs typeface="Aptos" panose="020B0004020202020204" pitchFamily="34" charset="0"/>
              </a:rPr>
              <a:t> e </a:t>
            </a:r>
            <a:r>
              <a:rPr lang="en-GB" sz="1800" kern="100" err="1">
                <a:effectLst/>
                <a:latin typeface="Aptos" panose="020B0004020202020204" pitchFamily="34" charset="0"/>
                <a:ea typeface="Aptos" panose="020B0004020202020204" pitchFamily="34" charset="0"/>
                <a:cs typeface="Aptos" panose="020B0004020202020204" pitchFamily="34" charset="0"/>
              </a:rPr>
              <a:t>integração</a:t>
            </a:r>
            <a:r>
              <a:rPr lang="en-GB" sz="1800" kern="100">
                <a:effectLst/>
                <a:latin typeface="Aptos" panose="020B0004020202020204" pitchFamily="34" charset="0"/>
                <a:ea typeface="Aptos" panose="020B0004020202020204" pitchFamily="34" charset="0"/>
                <a:cs typeface="Aptos" panose="020B0004020202020204" pitchFamily="34" charset="0"/>
              </a:rPr>
              <a:t>, </a:t>
            </a:r>
            <a:r>
              <a:rPr lang="en-GB" sz="1800" kern="100" err="1">
                <a:effectLst/>
                <a:latin typeface="Aptos" panose="020B0004020202020204" pitchFamily="34" charset="0"/>
                <a:ea typeface="Aptos" panose="020B0004020202020204" pitchFamily="34" charset="0"/>
                <a:cs typeface="Aptos" panose="020B0004020202020204" pitchFamily="34" charset="0"/>
              </a:rPr>
              <a:t>permitindo</a:t>
            </a:r>
            <a:r>
              <a:rPr lang="en-GB" sz="1800" kern="100">
                <a:effectLst/>
                <a:latin typeface="Aptos" panose="020B0004020202020204" pitchFamily="34" charset="0"/>
                <a:ea typeface="Aptos" panose="020B0004020202020204" pitchFamily="34" charset="0"/>
                <a:cs typeface="Aptos" panose="020B0004020202020204" pitchFamily="34" charset="0"/>
              </a:rPr>
              <a:t> que </a:t>
            </a:r>
            <a:r>
              <a:rPr lang="en-GB" sz="1800" kern="100" err="1">
                <a:effectLst/>
                <a:latin typeface="Aptos" panose="020B0004020202020204" pitchFamily="34" charset="0"/>
                <a:ea typeface="Aptos" panose="020B0004020202020204" pitchFamily="34" charset="0"/>
                <a:cs typeface="Aptos" panose="020B0004020202020204" pitchFamily="34" charset="0"/>
              </a:rPr>
              <a:t>os</a:t>
            </a:r>
            <a:r>
              <a:rPr lang="en-GB" sz="1800" kern="100">
                <a:effectLst/>
                <a:latin typeface="Aptos" panose="020B0004020202020204" pitchFamily="34" charset="0"/>
                <a:ea typeface="Aptos" panose="020B0004020202020204" pitchFamily="34" charset="0"/>
                <a:cs typeface="Aptos" panose="020B0004020202020204" pitchFamily="34" charset="0"/>
              </a:rPr>
              <a:t> </a:t>
            </a:r>
            <a:r>
              <a:rPr lang="en-GB" sz="1800" kern="100" err="1">
                <a:effectLst/>
                <a:latin typeface="Aptos" panose="020B0004020202020204" pitchFamily="34" charset="0"/>
                <a:ea typeface="Aptos" panose="020B0004020202020204" pitchFamily="34" charset="0"/>
                <a:cs typeface="Aptos" panose="020B0004020202020204" pitchFamily="34" charset="0"/>
              </a:rPr>
              <a:t>analistas</a:t>
            </a:r>
            <a:r>
              <a:rPr lang="en-GB" sz="1800" kern="100">
                <a:effectLst/>
                <a:latin typeface="Aptos" panose="020B0004020202020204" pitchFamily="34" charset="0"/>
                <a:ea typeface="Aptos" panose="020B0004020202020204" pitchFamily="34" charset="0"/>
                <a:cs typeface="Aptos" panose="020B0004020202020204" pitchFamily="34" charset="0"/>
              </a:rPr>
              <a:t> se </a:t>
            </a:r>
            <a:r>
              <a:rPr lang="en-GB" sz="1800" kern="100" err="1">
                <a:effectLst/>
                <a:latin typeface="Aptos" panose="020B0004020202020204" pitchFamily="34" charset="0"/>
                <a:ea typeface="Aptos" panose="020B0004020202020204" pitchFamily="34" charset="0"/>
                <a:cs typeface="Aptos" panose="020B0004020202020204" pitchFamily="34" charset="0"/>
              </a:rPr>
              <a:t>concentrem</a:t>
            </a:r>
            <a:r>
              <a:rPr lang="en-GB" sz="1800" kern="100">
                <a:effectLst/>
                <a:latin typeface="Aptos" panose="020B0004020202020204" pitchFamily="34" charset="0"/>
                <a:ea typeface="Aptos" panose="020B0004020202020204" pitchFamily="34" charset="0"/>
                <a:cs typeface="Aptos" panose="020B0004020202020204" pitchFamily="34" charset="0"/>
              </a:rPr>
              <a:t> </a:t>
            </a:r>
            <a:r>
              <a:rPr lang="en-GB" sz="1800" kern="100" err="1">
                <a:effectLst/>
                <a:latin typeface="Aptos" panose="020B0004020202020204" pitchFamily="34" charset="0"/>
                <a:ea typeface="Aptos" panose="020B0004020202020204" pitchFamily="34" charset="0"/>
                <a:cs typeface="Aptos" panose="020B0004020202020204" pitchFamily="34" charset="0"/>
              </a:rPr>
              <a:t>em</a:t>
            </a:r>
            <a:r>
              <a:rPr lang="en-GB" sz="1800" kern="100">
                <a:effectLst/>
                <a:latin typeface="Aptos" panose="020B0004020202020204" pitchFamily="34" charset="0"/>
                <a:ea typeface="Aptos" panose="020B0004020202020204" pitchFamily="34" charset="0"/>
                <a:cs typeface="Aptos" panose="020B0004020202020204" pitchFamily="34" charset="0"/>
              </a:rPr>
              <a:t> </a:t>
            </a:r>
            <a:r>
              <a:rPr lang="en-GB" sz="1800" kern="100" err="1">
                <a:effectLst/>
                <a:latin typeface="Aptos" panose="020B0004020202020204" pitchFamily="34" charset="0"/>
                <a:ea typeface="Aptos" panose="020B0004020202020204" pitchFamily="34" charset="0"/>
                <a:cs typeface="Aptos" panose="020B0004020202020204" pitchFamily="34" charset="0"/>
              </a:rPr>
              <a:t>análises</a:t>
            </a:r>
            <a:r>
              <a:rPr lang="en-GB" sz="1800" kern="100">
                <a:effectLst/>
                <a:latin typeface="Aptos" panose="020B0004020202020204" pitchFamily="34" charset="0"/>
                <a:ea typeface="Aptos" panose="020B0004020202020204" pitchFamily="34" charset="0"/>
                <a:cs typeface="Aptos" panose="020B0004020202020204" pitchFamily="34" charset="0"/>
              </a:rPr>
              <a:t> </a:t>
            </a:r>
            <a:r>
              <a:rPr lang="en-GB" sz="1800" kern="100" err="1">
                <a:effectLst/>
                <a:latin typeface="Aptos" panose="020B0004020202020204" pitchFamily="34" charset="0"/>
                <a:ea typeface="Aptos" panose="020B0004020202020204" pitchFamily="34" charset="0"/>
                <a:cs typeface="Aptos" panose="020B0004020202020204" pitchFamily="34" charset="0"/>
              </a:rPr>
              <a:t>mais</a:t>
            </a:r>
            <a:r>
              <a:rPr lang="en-GB" sz="1800" kern="100">
                <a:effectLst/>
                <a:latin typeface="Aptos" panose="020B0004020202020204" pitchFamily="34" charset="0"/>
                <a:ea typeface="Aptos" panose="020B0004020202020204" pitchFamily="34" charset="0"/>
                <a:cs typeface="Aptos" panose="020B0004020202020204" pitchFamily="34" charset="0"/>
              </a:rPr>
              <a:t> </a:t>
            </a:r>
            <a:r>
              <a:rPr lang="en-GB" sz="1800" kern="100" err="1">
                <a:effectLst/>
                <a:latin typeface="Aptos" panose="020B0004020202020204" pitchFamily="34" charset="0"/>
                <a:ea typeface="Aptos" panose="020B0004020202020204" pitchFamily="34" charset="0"/>
                <a:cs typeface="Aptos" panose="020B0004020202020204" pitchFamily="34" charset="0"/>
              </a:rPr>
              <a:t>relevantes</a:t>
            </a:r>
            <a:r>
              <a:rPr lang="en-GB" sz="1800" kern="100">
                <a:effectLst/>
                <a:latin typeface="Aptos" panose="020B0004020202020204" pitchFamily="34" charset="0"/>
                <a:ea typeface="Aptos" panose="020B0004020202020204" pitchFamily="34" charset="0"/>
                <a:cs typeface="Aptos" panose="020B0004020202020204" pitchFamily="34" charset="0"/>
              </a:rPr>
              <a:t>. </a:t>
            </a:r>
            <a:r>
              <a:rPr lang="en-GB" sz="1800" kern="100" err="1">
                <a:effectLst/>
                <a:latin typeface="Aptos" panose="020B0004020202020204" pitchFamily="34" charset="0"/>
                <a:ea typeface="Aptos" panose="020B0004020202020204" pitchFamily="34" charset="0"/>
                <a:cs typeface="Aptos" panose="020B0004020202020204" pitchFamily="34" charset="0"/>
              </a:rPr>
              <a:t>Além</a:t>
            </a:r>
            <a:r>
              <a:rPr lang="en-GB" sz="1800" kern="100">
                <a:effectLst/>
                <a:latin typeface="Aptos" panose="020B0004020202020204" pitchFamily="34" charset="0"/>
                <a:ea typeface="Aptos" panose="020B0004020202020204" pitchFamily="34" charset="0"/>
                <a:cs typeface="Aptos" panose="020B0004020202020204" pitchFamily="34" charset="0"/>
              </a:rPr>
              <a:t> </a:t>
            </a:r>
            <a:r>
              <a:rPr lang="en-GB" sz="1800" kern="100" err="1">
                <a:effectLst/>
                <a:latin typeface="Aptos" panose="020B0004020202020204" pitchFamily="34" charset="0"/>
                <a:ea typeface="Aptos" panose="020B0004020202020204" pitchFamily="34" charset="0"/>
                <a:cs typeface="Aptos" panose="020B0004020202020204" pitchFamily="34" charset="0"/>
              </a:rPr>
              <a:t>disso</a:t>
            </a:r>
            <a:r>
              <a:rPr lang="en-GB" sz="1800" kern="100">
                <a:effectLst/>
                <a:latin typeface="Aptos" panose="020B0004020202020204" pitchFamily="34" charset="0"/>
                <a:ea typeface="Aptos" panose="020B0004020202020204" pitchFamily="34" charset="0"/>
                <a:cs typeface="Aptos" panose="020B0004020202020204" pitchFamily="34" charset="0"/>
              </a:rPr>
              <a:t>, a </a:t>
            </a:r>
            <a:r>
              <a:rPr lang="en-GB" sz="1800" kern="100" err="1">
                <a:effectLst/>
                <a:latin typeface="Aptos" panose="020B0004020202020204" pitchFamily="34" charset="0"/>
                <a:ea typeface="Aptos" panose="020B0004020202020204" pitchFamily="34" charset="0"/>
                <a:cs typeface="Aptos" panose="020B0004020202020204" pitchFamily="34" charset="0"/>
              </a:rPr>
              <a:t>redução</a:t>
            </a:r>
            <a:r>
              <a:rPr lang="en-GB" sz="1800" kern="100">
                <a:effectLst/>
                <a:latin typeface="Aptos" panose="020B0004020202020204" pitchFamily="34" charset="0"/>
                <a:ea typeface="Aptos" panose="020B0004020202020204" pitchFamily="34" charset="0"/>
                <a:cs typeface="Aptos" panose="020B0004020202020204" pitchFamily="34" charset="0"/>
              </a:rPr>
              <a:t> de dados </a:t>
            </a:r>
            <a:r>
              <a:rPr lang="en-GB" sz="1800" kern="100" err="1">
                <a:effectLst/>
                <a:latin typeface="Aptos" panose="020B0004020202020204" pitchFamily="34" charset="0"/>
                <a:ea typeface="Aptos" panose="020B0004020202020204" pitchFamily="34" charset="0"/>
                <a:cs typeface="Aptos" panose="020B0004020202020204" pitchFamily="34" charset="0"/>
              </a:rPr>
              <a:t>incoerentes</a:t>
            </a:r>
            <a:r>
              <a:rPr lang="en-GB" sz="1800" kern="100">
                <a:effectLst/>
                <a:latin typeface="Aptos" panose="020B0004020202020204" pitchFamily="34" charset="0"/>
                <a:ea typeface="Aptos" panose="020B0004020202020204" pitchFamily="34" charset="0"/>
                <a:cs typeface="Aptos" panose="020B0004020202020204" pitchFamily="34" charset="0"/>
              </a:rPr>
              <a:t> </a:t>
            </a:r>
            <a:r>
              <a:rPr lang="en-GB" sz="1800" kern="100" err="1">
                <a:effectLst/>
                <a:latin typeface="Aptos" panose="020B0004020202020204" pitchFamily="34" charset="0"/>
                <a:ea typeface="Aptos" panose="020B0004020202020204" pitchFamily="34" charset="0"/>
                <a:cs typeface="Aptos" panose="020B0004020202020204" pitchFamily="34" charset="0"/>
              </a:rPr>
              <a:t>assegura</a:t>
            </a:r>
            <a:r>
              <a:rPr lang="en-GB" sz="1800" kern="100">
                <a:effectLst/>
                <a:latin typeface="Aptos" panose="020B0004020202020204" pitchFamily="34" charset="0"/>
                <a:ea typeface="Aptos" panose="020B0004020202020204" pitchFamily="34" charset="0"/>
                <a:cs typeface="Aptos" panose="020B0004020202020204" pitchFamily="34" charset="0"/>
              </a:rPr>
              <a:t> </a:t>
            </a:r>
            <a:r>
              <a:rPr lang="en-GB" sz="1800" kern="100" err="1">
                <a:effectLst/>
                <a:latin typeface="Aptos" panose="020B0004020202020204" pitchFamily="34" charset="0"/>
                <a:ea typeface="Aptos" panose="020B0004020202020204" pitchFamily="34" charset="0"/>
                <a:cs typeface="Aptos" panose="020B0004020202020204" pitchFamily="34" charset="0"/>
              </a:rPr>
              <a:t>maior</a:t>
            </a:r>
            <a:r>
              <a:rPr lang="en-GB" sz="1800" kern="100">
                <a:effectLst/>
                <a:latin typeface="Aptos" panose="020B0004020202020204" pitchFamily="34" charset="0"/>
                <a:ea typeface="Aptos" panose="020B0004020202020204" pitchFamily="34" charset="0"/>
                <a:cs typeface="Aptos" panose="020B0004020202020204" pitchFamily="34" charset="0"/>
              </a:rPr>
              <a:t> </a:t>
            </a:r>
            <a:r>
              <a:rPr lang="en-GB" sz="1800" kern="100" err="1">
                <a:effectLst/>
                <a:latin typeface="Aptos" panose="020B0004020202020204" pitchFamily="34" charset="0"/>
                <a:ea typeface="Aptos" panose="020B0004020202020204" pitchFamily="34" charset="0"/>
                <a:cs typeface="Aptos" panose="020B0004020202020204" pitchFamily="34" charset="0"/>
              </a:rPr>
              <a:t>precisão</a:t>
            </a:r>
            <a:r>
              <a:rPr lang="en-GB" sz="1800" kern="100">
                <a:effectLst/>
                <a:latin typeface="Aptos" panose="020B0004020202020204" pitchFamily="34" charset="0"/>
                <a:ea typeface="Aptos" panose="020B0004020202020204" pitchFamily="34" charset="0"/>
                <a:cs typeface="Aptos" panose="020B0004020202020204" pitchFamily="34" charset="0"/>
              </a:rPr>
              <a:t> </a:t>
            </a:r>
            <a:r>
              <a:rPr lang="en-GB" sz="1800" kern="100" err="1">
                <a:effectLst/>
                <a:latin typeface="Aptos" panose="020B0004020202020204" pitchFamily="34" charset="0"/>
                <a:ea typeface="Aptos" panose="020B0004020202020204" pitchFamily="34" charset="0"/>
                <a:cs typeface="Aptos" panose="020B0004020202020204" pitchFamily="34" charset="0"/>
              </a:rPr>
              <a:t>nos</a:t>
            </a:r>
            <a:r>
              <a:rPr lang="en-GB" sz="1800" kern="100">
                <a:effectLst/>
                <a:latin typeface="Aptos" panose="020B0004020202020204" pitchFamily="34" charset="0"/>
                <a:ea typeface="Aptos" panose="020B0004020202020204" pitchFamily="34" charset="0"/>
                <a:cs typeface="Aptos" panose="020B0004020202020204" pitchFamily="34" charset="0"/>
              </a:rPr>
              <a:t> </a:t>
            </a:r>
            <a:r>
              <a:rPr lang="en-GB" sz="1800" kern="100" err="1">
                <a:effectLst/>
                <a:latin typeface="Aptos" panose="020B0004020202020204" pitchFamily="34" charset="0"/>
                <a:ea typeface="Aptos" panose="020B0004020202020204" pitchFamily="34" charset="0"/>
                <a:cs typeface="Aptos" panose="020B0004020202020204" pitchFamily="34" charset="0"/>
              </a:rPr>
              <a:t>relatórios</a:t>
            </a:r>
            <a:r>
              <a:rPr lang="en-GB" sz="1800" kern="100">
                <a:effectLst/>
                <a:latin typeface="Aptos" panose="020B0004020202020204" pitchFamily="34" charset="0"/>
                <a:ea typeface="Aptos" panose="020B0004020202020204" pitchFamily="34" charset="0"/>
                <a:cs typeface="Aptos" panose="020B0004020202020204" pitchFamily="34" charset="0"/>
              </a:rPr>
              <a:t>, que </a:t>
            </a:r>
            <a:r>
              <a:rPr lang="en-GB" sz="1800" kern="100" err="1">
                <a:effectLst/>
                <a:latin typeface="Aptos" panose="020B0004020202020204" pitchFamily="34" charset="0"/>
                <a:ea typeface="Aptos" panose="020B0004020202020204" pitchFamily="34" charset="0"/>
                <a:cs typeface="Aptos" panose="020B0004020202020204" pitchFamily="34" charset="0"/>
              </a:rPr>
              <a:t>são</a:t>
            </a:r>
            <a:r>
              <a:rPr lang="en-GB" sz="1800" kern="100">
                <a:effectLst/>
                <a:latin typeface="Aptos" panose="020B0004020202020204" pitchFamily="34" charset="0"/>
                <a:ea typeface="Aptos" panose="020B0004020202020204" pitchFamily="34" charset="0"/>
                <a:cs typeface="Aptos" panose="020B0004020202020204" pitchFamily="34" charset="0"/>
              </a:rPr>
              <a:t> </a:t>
            </a:r>
            <a:r>
              <a:rPr lang="en-GB" sz="1800" kern="100" err="1">
                <a:effectLst/>
                <a:latin typeface="Aptos" panose="020B0004020202020204" pitchFamily="34" charset="0"/>
                <a:ea typeface="Aptos" panose="020B0004020202020204" pitchFamily="34" charset="0"/>
                <a:cs typeface="Aptos" panose="020B0004020202020204" pitchFamily="34" charset="0"/>
              </a:rPr>
              <a:t>essenciais</a:t>
            </a:r>
            <a:r>
              <a:rPr lang="en-GB" sz="1800" kern="100">
                <a:effectLst/>
                <a:latin typeface="Aptos" panose="020B0004020202020204" pitchFamily="34" charset="0"/>
                <a:ea typeface="Aptos" panose="020B0004020202020204" pitchFamily="34" charset="0"/>
                <a:cs typeface="Aptos" panose="020B0004020202020204" pitchFamily="34" charset="0"/>
              </a:rPr>
              <a:t> para </a:t>
            </a:r>
            <a:r>
              <a:rPr lang="en-GB" sz="1800" kern="100" err="1">
                <a:effectLst/>
                <a:latin typeface="Aptos" panose="020B0004020202020204" pitchFamily="34" charset="0"/>
                <a:ea typeface="Aptos" panose="020B0004020202020204" pitchFamily="34" charset="0"/>
                <a:cs typeface="Aptos" panose="020B0004020202020204" pitchFamily="34" charset="0"/>
              </a:rPr>
              <a:t>decisões</a:t>
            </a:r>
            <a:r>
              <a:rPr lang="en-GB" sz="1800" kern="100">
                <a:effectLst/>
                <a:latin typeface="Aptos" panose="020B0004020202020204" pitchFamily="34" charset="0"/>
                <a:ea typeface="Aptos" panose="020B0004020202020204" pitchFamily="34" charset="0"/>
                <a:cs typeface="Aptos" panose="020B0004020202020204" pitchFamily="34" charset="0"/>
              </a:rPr>
              <a:t> </a:t>
            </a:r>
            <a:r>
              <a:rPr lang="en-GB" sz="1800" kern="100" err="1">
                <a:effectLst/>
                <a:latin typeface="Aptos" panose="020B0004020202020204" pitchFamily="34" charset="0"/>
                <a:ea typeface="Aptos" panose="020B0004020202020204" pitchFamily="34" charset="0"/>
                <a:cs typeface="Aptos" panose="020B0004020202020204" pitchFamily="34" charset="0"/>
              </a:rPr>
              <a:t>informadas</a:t>
            </a:r>
            <a:r>
              <a:rPr lang="en-GB" sz="1800" kern="100">
                <a:effectLst/>
                <a:latin typeface="Aptos" panose="020B0004020202020204" pitchFamily="34" charset="0"/>
                <a:ea typeface="Aptos" panose="020B0004020202020204" pitchFamily="34" charset="0"/>
                <a:cs typeface="Aptos" panose="020B0004020202020204" pitchFamily="34" charset="0"/>
              </a:rPr>
              <a:t>.</a:t>
            </a:r>
            <a:endParaRPr lang="en-GB" sz="1800" kern="100">
              <a:effectLst/>
              <a:latin typeface="Aptos" panose="020B0004020202020204" pitchFamily="34" charset="0"/>
              <a:ea typeface="Aptos" panose="020B0004020202020204" pitchFamily="34" charset="0"/>
              <a:cs typeface="Arial" panose="020B0604020202020204" pitchFamily="34" charset="0"/>
            </a:endParaRPr>
          </a:p>
          <a:p>
            <a:pPr algn="just">
              <a:lnSpc>
                <a:spcPct val="107000"/>
              </a:lnSpc>
              <a:spcBef>
                <a:spcPts val="1200"/>
              </a:spcBef>
              <a:spcAft>
                <a:spcPts val="1200"/>
              </a:spcAft>
            </a:pPr>
            <a:r>
              <a:rPr lang="en-GB" sz="1800" kern="100" err="1">
                <a:effectLst/>
                <a:latin typeface="Aptos" panose="020B0004020202020204" pitchFamily="34" charset="0"/>
                <a:ea typeface="Aptos" panose="020B0004020202020204" pitchFamily="34" charset="0"/>
                <a:cs typeface="Aptos" panose="020B0004020202020204" pitchFamily="34" charset="0"/>
              </a:rPr>
              <a:t>Políticas</a:t>
            </a:r>
            <a:r>
              <a:rPr lang="en-GB" sz="1800" kern="100">
                <a:effectLst/>
                <a:latin typeface="Aptos" panose="020B0004020202020204" pitchFamily="34" charset="0"/>
                <a:ea typeface="Aptos" panose="020B0004020202020204" pitchFamily="34" charset="0"/>
                <a:cs typeface="Aptos" panose="020B0004020202020204" pitchFamily="34" charset="0"/>
              </a:rPr>
              <a:t> de </a:t>
            </a:r>
            <a:r>
              <a:rPr lang="en-GB" sz="1800" kern="100" err="1">
                <a:effectLst/>
                <a:latin typeface="Aptos" panose="020B0004020202020204" pitchFamily="34" charset="0"/>
                <a:ea typeface="Aptos" panose="020B0004020202020204" pitchFamily="34" charset="0"/>
                <a:cs typeface="Aptos" panose="020B0004020202020204" pitchFamily="34" charset="0"/>
              </a:rPr>
              <a:t>governança</a:t>
            </a:r>
            <a:r>
              <a:rPr lang="en-GB" sz="1800" kern="100">
                <a:effectLst/>
                <a:latin typeface="Aptos" panose="020B0004020202020204" pitchFamily="34" charset="0"/>
                <a:ea typeface="Aptos" panose="020B0004020202020204" pitchFamily="34" charset="0"/>
                <a:cs typeface="Aptos" panose="020B0004020202020204" pitchFamily="34" charset="0"/>
              </a:rPr>
              <a:t> </a:t>
            </a:r>
            <a:r>
              <a:rPr lang="en-GB" sz="1800" kern="100" err="1">
                <a:effectLst/>
                <a:latin typeface="Aptos" panose="020B0004020202020204" pitchFamily="34" charset="0"/>
                <a:ea typeface="Aptos" panose="020B0004020202020204" pitchFamily="34" charset="0"/>
                <a:cs typeface="Aptos" panose="020B0004020202020204" pitchFamily="34" charset="0"/>
              </a:rPr>
              <a:t>adequadas</a:t>
            </a:r>
            <a:r>
              <a:rPr lang="en-GB" sz="1800" kern="100">
                <a:effectLst/>
                <a:latin typeface="Aptos" panose="020B0004020202020204" pitchFamily="34" charset="0"/>
                <a:ea typeface="Aptos" panose="020B0004020202020204" pitchFamily="34" charset="0"/>
                <a:cs typeface="Aptos" panose="020B0004020202020204" pitchFamily="34" charset="0"/>
              </a:rPr>
              <a:t> </a:t>
            </a:r>
            <a:r>
              <a:rPr lang="en-GB" sz="1800" kern="100" err="1">
                <a:effectLst/>
                <a:latin typeface="Aptos" panose="020B0004020202020204" pitchFamily="34" charset="0"/>
                <a:ea typeface="Aptos" panose="020B0004020202020204" pitchFamily="34" charset="0"/>
                <a:cs typeface="Aptos" panose="020B0004020202020204" pitchFamily="34" charset="0"/>
              </a:rPr>
              <a:t>são</a:t>
            </a:r>
            <a:r>
              <a:rPr lang="en-GB" sz="1800" kern="100">
                <a:effectLst/>
                <a:latin typeface="Aptos" panose="020B0004020202020204" pitchFamily="34" charset="0"/>
                <a:ea typeface="Aptos" panose="020B0004020202020204" pitchFamily="34" charset="0"/>
                <a:cs typeface="Aptos" panose="020B0004020202020204" pitchFamily="34" charset="0"/>
              </a:rPr>
              <a:t> </a:t>
            </a:r>
            <a:r>
              <a:rPr lang="en-GB" sz="1800" kern="100" err="1">
                <a:effectLst/>
                <a:latin typeface="Aptos" panose="020B0004020202020204" pitchFamily="34" charset="0"/>
                <a:ea typeface="Aptos" panose="020B0004020202020204" pitchFamily="34" charset="0"/>
                <a:cs typeface="Aptos" panose="020B0004020202020204" pitchFamily="34" charset="0"/>
              </a:rPr>
              <a:t>fundamentais</a:t>
            </a:r>
            <a:r>
              <a:rPr lang="en-GB" sz="1800" kern="100">
                <a:effectLst/>
                <a:latin typeface="Aptos" panose="020B0004020202020204" pitchFamily="34" charset="0"/>
                <a:ea typeface="Aptos" panose="020B0004020202020204" pitchFamily="34" charset="0"/>
                <a:cs typeface="Aptos" panose="020B0004020202020204" pitchFamily="34" charset="0"/>
              </a:rPr>
              <a:t> para </a:t>
            </a:r>
            <a:r>
              <a:rPr lang="en-GB" sz="1800" kern="100" err="1">
                <a:effectLst/>
                <a:latin typeface="Aptos" panose="020B0004020202020204" pitchFamily="34" charset="0"/>
                <a:ea typeface="Aptos" panose="020B0004020202020204" pitchFamily="34" charset="0"/>
                <a:cs typeface="Aptos" panose="020B0004020202020204" pitchFamily="34" charset="0"/>
              </a:rPr>
              <a:t>manter</a:t>
            </a:r>
            <a:r>
              <a:rPr lang="en-GB" sz="1800" kern="100">
                <a:effectLst/>
                <a:latin typeface="Aptos" panose="020B0004020202020204" pitchFamily="34" charset="0"/>
                <a:ea typeface="Aptos" panose="020B0004020202020204" pitchFamily="34" charset="0"/>
                <a:cs typeface="Aptos" panose="020B0004020202020204" pitchFamily="34" charset="0"/>
              </a:rPr>
              <a:t> a </a:t>
            </a:r>
            <a:r>
              <a:rPr lang="en-GB" sz="1800" kern="100" err="1">
                <a:effectLst/>
                <a:latin typeface="Aptos" panose="020B0004020202020204" pitchFamily="34" charset="0"/>
                <a:ea typeface="Aptos" panose="020B0004020202020204" pitchFamily="34" charset="0"/>
                <a:cs typeface="Aptos" panose="020B0004020202020204" pitchFamily="34" charset="0"/>
              </a:rPr>
              <a:t>consistência</a:t>
            </a:r>
            <a:r>
              <a:rPr lang="en-GB" sz="1800" kern="100">
                <a:effectLst/>
                <a:latin typeface="Aptos" panose="020B0004020202020204" pitchFamily="34" charset="0"/>
                <a:ea typeface="Aptos" panose="020B0004020202020204" pitchFamily="34" charset="0"/>
                <a:cs typeface="Aptos" panose="020B0004020202020204" pitchFamily="34" charset="0"/>
              </a:rPr>
              <a:t> e a </a:t>
            </a:r>
            <a:r>
              <a:rPr lang="en-GB" sz="1800" kern="100" err="1">
                <a:effectLst/>
                <a:latin typeface="Aptos" panose="020B0004020202020204" pitchFamily="34" charset="0"/>
                <a:ea typeface="Aptos" panose="020B0004020202020204" pitchFamily="34" charset="0"/>
                <a:cs typeface="Aptos" panose="020B0004020202020204" pitchFamily="34" charset="0"/>
              </a:rPr>
              <a:t>qualidade</a:t>
            </a:r>
            <a:r>
              <a:rPr lang="en-GB" sz="1800" kern="100">
                <a:effectLst/>
                <a:latin typeface="Aptos" panose="020B0004020202020204" pitchFamily="34" charset="0"/>
                <a:ea typeface="Aptos" panose="020B0004020202020204" pitchFamily="34" charset="0"/>
                <a:cs typeface="Aptos" panose="020B0004020202020204" pitchFamily="34" charset="0"/>
              </a:rPr>
              <a:t> dos dados, </a:t>
            </a:r>
            <a:r>
              <a:rPr lang="en-GB" sz="1800" kern="100" err="1">
                <a:effectLst/>
                <a:latin typeface="Aptos" panose="020B0004020202020204" pitchFamily="34" charset="0"/>
                <a:ea typeface="Aptos" panose="020B0004020202020204" pitchFamily="34" charset="0"/>
                <a:cs typeface="Aptos" panose="020B0004020202020204" pitchFamily="34" charset="0"/>
              </a:rPr>
              <a:t>evitando</a:t>
            </a:r>
            <a:r>
              <a:rPr lang="en-GB" sz="1800" kern="100">
                <a:effectLst/>
                <a:latin typeface="Aptos" panose="020B0004020202020204" pitchFamily="34" charset="0"/>
                <a:ea typeface="Aptos" panose="020B0004020202020204" pitchFamily="34" charset="0"/>
                <a:cs typeface="Aptos" panose="020B0004020202020204" pitchFamily="34" charset="0"/>
              </a:rPr>
              <a:t> </a:t>
            </a:r>
            <a:r>
              <a:rPr lang="en-GB" sz="1800" kern="100" err="1">
                <a:effectLst/>
                <a:latin typeface="Aptos" panose="020B0004020202020204" pitchFamily="34" charset="0"/>
                <a:ea typeface="Aptos" panose="020B0004020202020204" pitchFamily="34" charset="0"/>
                <a:cs typeface="Aptos" panose="020B0004020202020204" pitchFamily="34" charset="0"/>
              </a:rPr>
              <a:t>impactos</a:t>
            </a:r>
            <a:r>
              <a:rPr lang="en-GB" sz="1800" kern="100">
                <a:effectLst/>
                <a:latin typeface="Aptos" panose="020B0004020202020204" pitchFamily="34" charset="0"/>
                <a:ea typeface="Aptos" panose="020B0004020202020204" pitchFamily="34" charset="0"/>
                <a:cs typeface="Aptos" panose="020B0004020202020204" pitchFamily="34" charset="0"/>
              </a:rPr>
              <a:t> </a:t>
            </a:r>
            <a:r>
              <a:rPr lang="en-GB" sz="1800" kern="100" err="1">
                <a:effectLst/>
                <a:latin typeface="Aptos" panose="020B0004020202020204" pitchFamily="34" charset="0"/>
                <a:ea typeface="Aptos" panose="020B0004020202020204" pitchFamily="34" charset="0"/>
                <a:cs typeface="Aptos" panose="020B0004020202020204" pitchFamily="34" charset="0"/>
              </a:rPr>
              <a:t>negativos</a:t>
            </a:r>
            <a:r>
              <a:rPr lang="en-GB" sz="1800" kern="100">
                <a:effectLst/>
                <a:latin typeface="Aptos" panose="020B0004020202020204" pitchFamily="34" charset="0"/>
                <a:ea typeface="Aptos" panose="020B0004020202020204" pitchFamily="34" charset="0"/>
                <a:cs typeface="Aptos" panose="020B0004020202020204" pitchFamily="34" charset="0"/>
              </a:rPr>
              <a:t> </a:t>
            </a:r>
            <a:r>
              <a:rPr lang="en-GB" sz="1800" kern="100" err="1">
                <a:effectLst/>
                <a:latin typeface="Aptos" panose="020B0004020202020204" pitchFamily="34" charset="0"/>
                <a:ea typeface="Aptos" panose="020B0004020202020204" pitchFamily="34" charset="0"/>
                <a:cs typeface="Aptos" panose="020B0004020202020204" pitchFamily="34" charset="0"/>
              </a:rPr>
              <a:t>em</a:t>
            </a:r>
            <a:r>
              <a:rPr lang="en-GB" sz="1800" kern="100">
                <a:effectLst/>
                <a:latin typeface="Aptos" panose="020B0004020202020204" pitchFamily="34" charset="0"/>
                <a:ea typeface="Aptos" panose="020B0004020202020204" pitchFamily="34" charset="0"/>
                <a:cs typeface="Aptos" panose="020B0004020202020204" pitchFamily="34" charset="0"/>
              </a:rPr>
              <a:t> </a:t>
            </a:r>
            <a:r>
              <a:rPr lang="en-GB" sz="1800" kern="100" err="1">
                <a:effectLst/>
                <a:latin typeface="Aptos" panose="020B0004020202020204" pitchFamily="34" charset="0"/>
                <a:ea typeface="Aptos" panose="020B0004020202020204" pitchFamily="34" charset="0"/>
                <a:cs typeface="Aptos" panose="020B0004020202020204" pitchFamily="34" charset="0"/>
              </a:rPr>
              <a:t>vendas</a:t>
            </a:r>
            <a:r>
              <a:rPr lang="en-GB" sz="1800" kern="100">
                <a:effectLst/>
                <a:latin typeface="Aptos" panose="020B0004020202020204" pitchFamily="34" charset="0"/>
                <a:ea typeface="Aptos" panose="020B0004020202020204" pitchFamily="34" charset="0"/>
                <a:cs typeface="Aptos" panose="020B0004020202020204" pitchFamily="34" charset="0"/>
              </a:rPr>
              <a:t> e </a:t>
            </a:r>
            <a:r>
              <a:rPr lang="en-GB" sz="1800" kern="100" err="1">
                <a:effectLst/>
                <a:latin typeface="Aptos" panose="020B0004020202020204" pitchFamily="34" charset="0"/>
                <a:ea typeface="Aptos" panose="020B0004020202020204" pitchFamily="34" charset="0"/>
                <a:cs typeface="Aptos" panose="020B0004020202020204" pitchFamily="34" charset="0"/>
              </a:rPr>
              <a:t>campanhas</a:t>
            </a:r>
            <a:r>
              <a:rPr lang="en-GB" sz="1800" kern="100">
                <a:effectLst/>
                <a:latin typeface="Aptos" panose="020B0004020202020204" pitchFamily="34" charset="0"/>
                <a:ea typeface="Aptos" panose="020B0004020202020204" pitchFamily="34" charset="0"/>
                <a:cs typeface="Aptos" panose="020B0004020202020204" pitchFamily="34" charset="0"/>
              </a:rPr>
              <a:t>. Com dados </a:t>
            </a:r>
            <a:r>
              <a:rPr lang="en-GB" sz="1800" kern="100" err="1">
                <a:effectLst/>
                <a:latin typeface="Aptos" panose="020B0004020202020204" pitchFamily="34" charset="0"/>
                <a:ea typeface="Aptos" panose="020B0004020202020204" pitchFamily="34" charset="0"/>
                <a:cs typeface="Aptos" panose="020B0004020202020204" pitchFamily="34" charset="0"/>
              </a:rPr>
              <a:t>precisos</a:t>
            </a:r>
            <a:r>
              <a:rPr lang="en-GB" sz="1800" kern="100">
                <a:effectLst/>
                <a:latin typeface="Aptos" panose="020B0004020202020204" pitchFamily="34" charset="0"/>
                <a:ea typeface="Aptos" panose="020B0004020202020204" pitchFamily="34" charset="0"/>
                <a:cs typeface="Aptos" panose="020B0004020202020204" pitchFamily="34" charset="0"/>
              </a:rPr>
              <a:t>, é </a:t>
            </a:r>
            <a:r>
              <a:rPr lang="en-GB" sz="1800" kern="100" err="1">
                <a:effectLst/>
                <a:latin typeface="Aptos" panose="020B0004020202020204" pitchFamily="34" charset="0"/>
                <a:ea typeface="Aptos" panose="020B0004020202020204" pitchFamily="34" charset="0"/>
                <a:cs typeface="Aptos" panose="020B0004020202020204" pitchFamily="34" charset="0"/>
              </a:rPr>
              <a:t>possível</a:t>
            </a:r>
            <a:r>
              <a:rPr lang="en-GB" sz="1800" kern="100">
                <a:effectLst/>
                <a:latin typeface="Aptos" panose="020B0004020202020204" pitchFamily="34" charset="0"/>
                <a:ea typeface="Aptos" panose="020B0004020202020204" pitchFamily="34" charset="0"/>
                <a:cs typeface="Aptos" panose="020B0004020202020204" pitchFamily="34" charset="0"/>
              </a:rPr>
              <a:t> </a:t>
            </a:r>
            <a:r>
              <a:rPr lang="en-GB" sz="1800" kern="100" err="1">
                <a:effectLst/>
                <a:latin typeface="Aptos" panose="020B0004020202020204" pitchFamily="34" charset="0"/>
                <a:ea typeface="Aptos" panose="020B0004020202020204" pitchFamily="34" charset="0"/>
                <a:cs typeface="Aptos" panose="020B0004020202020204" pitchFamily="34" charset="0"/>
              </a:rPr>
              <a:t>aumentar</a:t>
            </a:r>
            <a:r>
              <a:rPr lang="en-GB" sz="1800" kern="100">
                <a:effectLst/>
                <a:latin typeface="Aptos" panose="020B0004020202020204" pitchFamily="34" charset="0"/>
                <a:ea typeface="Aptos" panose="020B0004020202020204" pitchFamily="34" charset="0"/>
                <a:cs typeface="Aptos" panose="020B0004020202020204" pitchFamily="34" charset="0"/>
              </a:rPr>
              <a:t> as </a:t>
            </a:r>
            <a:r>
              <a:rPr lang="en-GB" sz="1800" kern="100" err="1">
                <a:effectLst/>
                <a:latin typeface="Aptos" panose="020B0004020202020204" pitchFamily="34" charset="0"/>
                <a:ea typeface="Aptos" panose="020B0004020202020204" pitchFamily="34" charset="0"/>
                <a:cs typeface="Aptos" panose="020B0004020202020204" pitchFamily="34" charset="0"/>
              </a:rPr>
              <a:t>vendas</a:t>
            </a:r>
            <a:r>
              <a:rPr lang="en-GB" sz="1800" kern="100">
                <a:effectLst/>
                <a:latin typeface="Aptos" panose="020B0004020202020204" pitchFamily="34" charset="0"/>
                <a:ea typeface="Aptos" panose="020B0004020202020204" pitchFamily="34" charset="0"/>
                <a:cs typeface="Aptos" panose="020B0004020202020204" pitchFamily="34" charset="0"/>
              </a:rPr>
              <a:t> e </a:t>
            </a:r>
            <a:r>
              <a:rPr lang="en-GB" sz="1800" kern="100" err="1">
                <a:effectLst/>
                <a:latin typeface="Aptos" panose="020B0004020202020204" pitchFamily="34" charset="0"/>
                <a:ea typeface="Aptos" panose="020B0004020202020204" pitchFamily="34" charset="0"/>
                <a:cs typeface="Aptos" panose="020B0004020202020204" pitchFamily="34" charset="0"/>
              </a:rPr>
              <a:t>os</a:t>
            </a:r>
            <a:r>
              <a:rPr lang="en-GB" sz="1800" kern="100">
                <a:effectLst/>
                <a:latin typeface="Aptos" panose="020B0004020202020204" pitchFamily="34" charset="0"/>
                <a:ea typeface="Aptos" panose="020B0004020202020204" pitchFamily="34" charset="0"/>
                <a:cs typeface="Aptos" panose="020B0004020202020204" pitchFamily="34" charset="0"/>
              </a:rPr>
              <a:t> </a:t>
            </a:r>
            <a:r>
              <a:rPr lang="en-GB" sz="1800" kern="100" err="1">
                <a:effectLst/>
                <a:latin typeface="Aptos" panose="020B0004020202020204" pitchFamily="34" charset="0"/>
                <a:ea typeface="Aptos" panose="020B0004020202020204" pitchFamily="34" charset="0"/>
                <a:cs typeface="Aptos" panose="020B0004020202020204" pitchFamily="34" charset="0"/>
              </a:rPr>
              <a:t>lucros</a:t>
            </a:r>
            <a:r>
              <a:rPr lang="en-GB" sz="1800" kern="100">
                <a:effectLst/>
                <a:latin typeface="Aptos" panose="020B0004020202020204" pitchFamily="34" charset="0"/>
                <a:ea typeface="Aptos" panose="020B0004020202020204" pitchFamily="34" charset="0"/>
                <a:cs typeface="Aptos" panose="020B0004020202020204" pitchFamily="34" charset="0"/>
              </a:rPr>
              <a:t>, </a:t>
            </a:r>
            <a:r>
              <a:rPr lang="en-GB" sz="1800" kern="100" err="1">
                <a:effectLst/>
                <a:latin typeface="Aptos" panose="020B0004020202020204" pitchFamily="34" charset="0"/>
                <a:ea typeface="Aptos" panose="020B0004020202020204" pitchFamily="34" charset="0"/>
                <a:cs typeface="Aptos" panose="020B0004020202020204" pitchFamily="34" charset="0"/>
              </a:rPr>
              <a:t>demonstrando</a:t>
            </a:r>
            <a:r>
              <a:rPr lang="en-GB" sz="1800" kern="100">
                <a:effectLst/>
                <a:latin typeface="Aptos" panose="020B0004020202020204" pitchFamily="34" charset="0"/>
                <a:ea typeface="Aptos" panose="020B0004020202020204" pitchFamily="34" charset="0"/>
                <a:cs typeface="Aptos" panose="020B0004020202020204" pitchFamily="34" charset="0"/>
              </a:rPr>
              <a:t> um </a:t>
            </a:r>
            <a:r>
              <a:rPr lang="en-GB" sz="1800" kern="100" err="1">
                <a:effectLst/>
                <a:latin typeface="Aptos" panose="020B0004020202020204" pitchFamily="34" charset="0"/>
                <a:ea typeface="Aptos" panose="020B0004020202020204" pitchFamily="34" charset="0"/>
                <a:cs typeface="Aptos" panose="020B0004020202020204" pitchFamily="34" charset="0"/>
              </a:rPr>
              <a:t>impacto</a:t>
            </a:r>
            <a:r>
              <a:rPr lang="en-GB" sz="1800" kern="100">
                <a:effectLst/>
                <a:latin typeface="Aptos" panose="020B0004020202020204" pitchFamily="34" charset="0"/>
                <a:ea typeface="Aptos" panose="020B0004020202020204" pitchFamily="34" charset="0"/>
                <a:cs typeface="Aptos" panose="020B0004020202020204" pitchFamily="34" charset="0"/>
              </a:rPr>
              <a:t> </a:t>
            </a:r>
            <a:r>
              <a:rPr lang="en-GB" sz="1800" kern="100" err="1">
                <a:effectLst/>
                <a:latin typeface="Aptos" panose="020B0004020202020204" pitchFamily="34" charset="0"/>
                <a:ea typeface="Aptos" panose="020B0004020202020204" pitchFamily="34" charset="0"/>
                <a:cs typeface="Aptos" panose="020B0004020202020204" pitchFamily="34" charset="0"/>
              </a:rPr>
              <a:t>direto</a:t>
            </a:r>
            <a:r>
              <a:rPr lang="en-GB" sz="1800" kern="100">
                <a:effectLst/>
                <a:latin typeface="Aptos" panose="020B0004020202020204" pitchFamily="34" charset="0"/>
                <a:ea typeface="Aptos" panose="020B0004020202020204" pitchFamily="34" charset="0"/>
                <a:cs typeface="Aptos" panose="020B0004020202020204" pitchFamily="34" charset="0"/>
              </a:rPr>
              <a:t> </a:t>
            </a:r>
            <a:r>
              <a:rPr lang="en-GB" sz="1800" kern="100" err="1">
                <a:effectLst/>
                <a:latin typeface="Aptos" panose="020B0004020202020204" pitchFamily="34" charset="0"/>
                <a:ea typeface="Aptos" panose="020B0004020202020204" pitchFamily="34" charset="0"/>
                <a:cs typeface="Aptos" panose="020B0004020202020204" pitchFamily="34" charset="0"/>
              </a:rPr>
              <a:t>nos</a:t>
            </a:r>
            <a:r>
              <a:rPr lang="en-GB" sz="1800" kern="100">
                <a:effectLst/>
                <a:latin typeface="Aptos" panose="020B0004020202020204" pitchFamily="34" charset="0"/>
                <a:ea typeface="Aptos" panose="020B0004020202020204" pitchFamily="34" charset="0"/>
                <a:cs typeface="Aptos" panose="020B0004020202020204" pitchFamily="34" charset="0"/>
              </a:rPr>
              <a:t> </a:t>
            </a:r>
            <a:r>
              <a:rPr lang="en-GB" sz="1800" kern="100" err="1">
                <a:effectLst/>
                <a:latin typeface="Aptos" panose="020B0004020202020204" pitchFamily="34" charset="0"/>
                <a:ea typeface="Aptos" panose="020B0004020202020204" pitchFamily="34" charset="0"/>
                <a:cs typeface="Aptos" panose="020B0004020202020204" pitchFamily="34" charset="0"/>
              </a:rPr>
              <a:t>resultados</a:t>
            </a:r>
            <a:r>
              <a:rPr lang="en-GB" sz="1800" kern="100">
                <a:effectLst/>
                <a:latin typeface="Aptos" panose="020B0004020202020204" pitchFamily="34" charset="0"/>
                <a:ea typeface="Aptos" panose="020B0004020202020204" pitchFamily="34" charset="0"/>
                <a:cs typeface="Aptos" panose="020B0004020202020204" pitchFamily="34" charset="0"/>
              </a:rPr>
              <a:t> de </a:t>
            </a:r>
            <a:r>
              <a:rPr lang="en-GB" sz="1800" kern="100" err="1">
                <a:effectLst/>
                <a:latin typeface="Aptos" panose="020B0004020202020204" pitchFamily="34" charset="0"/>
                <a:ea typeface="Aptos" panose="020B0004020202020204" pitchFamily="34" charset="0"/>
                <a:cs typeface="Aptos" panose="020B0004020202020204" pitchFamily="34" charset="0"/>
              </a:rPr>
              <a:t>negócio</a:t>
            </a:r>
            <a:r>
              <a:rPr lang="en-GB" sz="1800" kern="100">
                <a:effectLst/>
                <a:latin typeface="Aptos" panose="020B0004020202020204" pitchFamily="34" charset="0"/>
                <a:ea typeface="Aptos" panose="020B0004020202020204" pitchFamily="34" charset="0"/>
                <a:cs typeface="Aptos" panose="020B0004020202020204" pitchFamily="34" charset="0"/>
              </a:rPr>
              <a:t> e </a:t>
            </a:r>
            <a:r>
              <a:rPr lang="en-GB" sz="1800" kern="100" err="1">
                <a:effectLst/>
                <a:latin typeface="Aptos" panose="020B0004020202020204" pitchFamily="34" charset="0"/>
                <a:ea typeface="Aptos" panose="020B0004020202020204" pitchFamily="34" charset="0"/>
                <a:cs typeface="Aptos" panose="020B0004020202020204" pitchFamily="34" charset="0"/>
              </a:rPr>
              <a:t>na</a:t>
            </a:r>
            <a:r>
              <a:rPr lang="en-GB" sz="1800" kern="100">
                <a:effectLst/>
                <a:latin typeface="Aptos" panose="020B0004020202020204" pitchFamily="34" charset="0"/>
                <a:ea typeface="Aptos" panose="020B0004020202020204" pitchFamily="34" charset="0"/>
                <a:cs typeface="Aptos" panose="020B0004020202020204" pitchFamily="34" charset="0"/>
              </a:rPr>
              <a:t> </a:t>
            </a:r>
            <a:r>
              <a:rPr lang="en-GB" sz="1800" kern="100" err="1">
                <a:effectLst/>
                <a:latin typeface="Aptos" panose="020B0004020202020204" pitchFamily="34" charset="0"/>
                <a:ea typeface="Aptos" panose="020B0004020202020204" pitchFamily="34" charset="0"/>
                <a:cs typeface="Aptos" panose="020B0004020202020204" pitchFamily="34" charset="0"/>
              </a:rPr>
              <a:t>competitividade</a:t>
            </a:r>
            <a:r>
              <a:rPr lang="en-GB" sz="1800" kern="100">
                <a:effectLst/>
                <a:latin typeface="Aptos" panose="020B0004020202020204" pitchFamily="34" charset="0"/>
                <a:ea typeface="Aptos" panose="020B0004020202020204" pitchFamily="34" charset="0"/>
                <a:cs typeface="Aptos" panose="020B0004020202020204" pitchFamily="34" charset="0"/>
              </a:rPr>
              <a:t> da </a:t>
            </a:r>
            <a:r>
              <a:rPr lang="en-GB" sz="1800" kern="100" err="1">
                <a:effectLst/>
                <a:latin typeface="Aptos" panose="020B0004020202020204" pitchFamily="34" charset="0"/>
                <a:ea typeface="Aptos" panose="020B0004020202020204" pitchFamily="34" charset="0"/>
                <a:cs typeface="Aptos" panose="020B0004020202020204" pitchFamily="34" charset="0"/>
              </a:rPr>
              <a:t>organização</a:t>
            </a:r>
            <a:r>
              <a:rPr lang="en-GB" sz="1800" kern="100">
                <a:effectLst/>
                <a:latin typeface="Aptos" panose="020B0004020202020204" pitchFamily="34" charset="0"/>
                <a:ea typeface="Aptos" panose="020B0004020202020204" pitchFamily="34" charset="0"/>
                <a:cs typeface="Aptos" panose="020B0004020202020204" pitchFamily="34" charset="0"/>
              </a:rPr>
              <a:t>.</a:t>
            </a:r>
            <a:endParaRPr lang="en-GB" sz="1800" kern="100">
              <a:effectLst/>
              <a:latin typeface="Aptos" panose="020B0004020202020204" pitchFamily="34" charset="0"/>
              <a:ea typeface="Aptos" panose="020B0004020202020204" pitchFamily="34" charset="0"/>
              <a:cs typeface="Arial" panose="020B0604020202020204" pitchFamily="34" charset="0"/>
            </a:endParaRPr>
          </a:p>
          <a:p>
            <a:pPr marL="342900" lvl="0" indent="-342900" algn="just">
              <a:lnSpc>
                <a:spcPct val="107000"/>
              </a:lnSpc>
              <a:spcBef>
                <a:spcPts val="600"/>
              </a:spcBef>
              <a:spcAft>
                <a:spcPts val="600"/>
              </a:spcAft>
              <a:buFont typeface="+mj-lt"/>
              <a:buAutoNum type="arabicPeriod" startAt="4"/>
            </a:pPr>
            <a:r>
              <a:rPr lang="en-GB" sz="1800" b="1" kern="100" err="1">
                <a:effectLst/>
                <a:latin typeface="Aptos" panose="020B0004020202020204" pitchFamily="34" charset="0"/>
                <a:ea typeface="Aptos" panose="020B0004020202020204" pitchFamily="34" charset="0"/>
                <a:cs typeface="Arial" panose="020B0604020202020204" pitchFamily="34" charset="0"/>
              </a:rPr>
              <a:t>Aumentar</a:t>
            </a:r>
            <a:r>
              <a:rPr lang="en-GB" sz="1800" b="1" kern="100">
                <a:effectLst/>
                <a:latin typeface="Aptos" panose="020B0004020202020204" pitchFamily="34" charset="0"/>
                <a:ea typeface="Aptos" panose="020B0004020202020204" pitchFamily="34" charset="0"/>
                <a:cs typeface="Arial" panose="020B0604020202020204" pitchFamily="34" charset="0"/>
              </a:rPr>
              <a:t> a </a:t>
            </a:r>
            <a:r>
              <a:rPr lang="en-GB" sz="1800" b="1" kern="100" err="1">
                <a:effectLst/>
                <a:latin typeface="Aptos" panose="020B0004020202020204" pitchFamily="34" charset="0"/>
                <a:ea typeface="Aptos" panose="020B0004020202020204" pitchFamily="34" charset="0"/>
                <a:cs typeface="Arial" panose="020B0604020202020204" pitchFamily="34" charset="0"/>
              </a:rPr>
              <a:t>satisfação</a:t>
            </a:r>
            <a:r>
              <a:rPr lang="en-GB" sz="1800" b="1" kern="100">
                <a:effectLst/>
                <a:latin typeface="Aptos" panose="020B0004020202020204" pitchFamily="34" charset="0"/>
                <a:ea typeface="Aptos" panose="020B0004020202020204" pitchFamily="34" charset="0"/>
                <a:cs typeface="Arial" panose="020B0604020202020204" pitchFamily="34" charset="0"/>
              </a:rPr>
              <a:t> dos </a:t>
            </a:r>
            <a:r>
              <a:rPr lang="en-GB" sz="1800" b="1" kern="100" err="1">
                <a:effectLst/>
                <a:latin typeface="Aptos" panose="020B0004020202020204" pitchFamily="34" charset="0"/>
                <a:ea typeface="Aptos" panose="020B0004020202020204" pitchFamily="34" charset="0"/>
                <a:cs typeface="Arial" panose="020B0604020202020204" pitchFamily="34" charset="0"/>
              </a:rPr>
              <a:t>clientes</a:t>
            </a:r>
            <a:endParaRPr lang="en-GB" sz="1800" kern="100">
              <a:effectLst/>
              <a:latin typeface="Aptos" panose="020B0004020202020204" pitchFamily="34" charset="0"/>
              <a:ea typeface="Aptos" panose="020B0004020202020204" pitchFamily="34" charset="0"/>
              <a:cs typeface="Arial" panose="020B0604020202020204" pitchFamily="34" charset="0"/>
            </a:endParaRPr>
          </a:p>
          <a:p>
            <a:pPr algn="just">
              <a:lnSpc>
                <a:spcPct val="107000"/>
              </a:lnSpc>
              <a:spcBef>
                <a:spcPts val="1200"/>
              </a:spcBef>
              <a:spcAft>
                <a:spcPts val="1200"/>
              </a:spcAft>
            </a:pPr>
            <a:r>
              <a:rPr lang="en-GB" sz="1800" kern="100">
                <a:effectLst/>
                <a:latin typeface="Aptos" panose="020B0004020202020204" pitchFamily="34" charset="0"/>
                <a:ea typeface="Aptos" panose="020B0004020202020204" pitchFamily="34" charset="0"/>
                <a:cs typeface="Aptos" panose="020B0004020202020204" pitchFamily="34" charset="0"/>
              </a:rPr>
              <a:t>A </a:t>
            </a:r>
            <a:r>
              <a:rPr lang="en-GB" sz="1800" kern="100" err="1">
                <a:effectLst/>
                <a:latin typeface="Aptos" panose="020B0004020202020204" pitchFamily="34" charset="0"/>
                <a:ea typeface="Aptos" panose="020B0004020202020204" pitchFamily="34" charset="0"/>
                <a:cs typeface="Aptos" panose="020B0004020202020204" pitchFamily="34" charset="0"/>
              </a:rPr>
              <a:t>priorização</a:t>
            </a:r>
            <a:r>
              <a:rPr lang="en-GB" sz="1800" kern="100">
                <a:effectLst/>
                <a:latin typeface="Aptos" panose="020B0004020202020204" pitchFamily="34" charset="0"/>
                <a:ea typeface="Aptos" panose="020B0004020202020204" pitchFamily="34" charset="0"/>
                <a:cs typeface="Aptos" panose="020B0004020202020204" pitchFamily="34" charset="0"/>
              </a:rPr>
              <a:t> de </a:t>
            </a:r>
            <a:r>
              <a:rPr lang="en-GB" sz="1800" kern="100" err="1">
                <a:effectLst/>
                <a:latin typeface="Aptos" panose="020B0004020202020204" pitchFamily="34" charset="0"/>
                <a:ea typeface="Aptos" panose="020B0004020202020204" pitchFamily="34" charset="0"/>
                <a:cs typeface="Aptos" panose="020B0004020202020204" pitchFamily="34" charset="0"/>
              </a:rPr>
              <a:t>iniciativas</a:t>
            </a:r>
            <a:r>
              <a:rPr lang="en-GB" sz="1800" kern="100">
                <a:effectLst/>
                <a:latin typeface="Aptos" panose="020B0004020202020204" pitchFamily="34" charset="0"/>
                <a:ea typeface="Aptos" panose="020B0004020202020204" pitchFamily="34" charset="0"/>
                <a:cs typeface="Aptos" panose="020B0004020202020204" pitchFamily="34" charset="0"/>
              </a:rPr>
              <a:t> para </a:t>
            </a:r>
            <a:r>
              <a:rPr lang="en-GB" sz="1800" kern="100" err="1">
                <a:effectLst/>
                <a:latin typeface="Aptos" panose="020B0004020202020204" pitchFamily="34" charset="0"/>
                <a:ea typeface="Aptos" panose="020B0004020202020204" pitchFamily="34" charset="0"/>
                <a:cs typeface="Aptos" panose="020B0004020202020204" pitchFamily="34" charset="0"/>
              </a:rPr>
              <a:t>aumentar</a:t>
            </a:r>
            <a:r>
              <a:rPr lang="en-GB" sz="1800" kern="100">
                <a:effectLst/>
                <a:latin typeface="Aptos" panose="020B0004020202020204" pitchFamily="34" charset="0"/>
                <a:ea typeface="Aptos" panose="020B0004020202020204" pitchFamily="34" charset="0"/>
                <a:cs typeface="Aptos" panose="020B0004020202020204" pitchFamily="34" charset="0"/>
              </a:rPr>
              <a:t> a </a:t>
            </a:r>
            <a:r>
              <a:rPr lang="en-GB" sz="1800" kern="100" err="1">
                <a:effectLst/>
                <a:latin typeface="Aptos" panose="020B0004020202020204" pitchFamily="34" charset="0"/>
                <a:ea typeface="Aptos" panose="020B0004020202020204" pitchFamily="34" charset="0"/>
                <a:cs typeface="Aptos" panose="020B0004020202020204" pitchFamily="34" charset="0"/>
              </a:rPr>
              <a:t>satisfação</a:t>
            </a:r>
            <a:r>
              <a:rPr lang="en-GB" sz="1800" kern="100">
                <a:effectLst/>
                <a:latin typeface="Aptos" panose="020B0004020202020204" pitchFamily="34" charset="0"/>
                <a:ea typeface="Aptos" panose="020B0004020202020204" pitchFamily="34" charset="0"/>
                <a:cs typeface="Aptos" panose="020B0004020202020204" pitchFamily="34" charset="0"/>
              </a:rPr>
              <a:t> dos </a:t>
            </a:r>
            <a:r>
              <a:rPr lang="en-GB" sz="1800" kern="100" err="1">
                <a:effectLst/>
                <a:latin typeface="Aptos" panose="020B0004020202020204" pitchFamily="34" charset="0"/>
                <a:ea typeface="Aptos" panose="020B0004020202020204" pitchFamily="34" charset="0"/>
                <a:cs typeface="Aptos" panose="020B0004020202020204" pitchFamily="34" charset="0"/>
              </a:rPr>
              <a:t>clientes</a:t>
            </a:r>
            <a:r>
              <a:rPr lang="en-GB" sz="1800" kern="100">
                <a:effectLst/>
                <a:latin typeface="Aptos" panose="020B0004020202020204" pitchFamily="34" charset="0"/>
                <a:ea typeface="Aptos" panose="020B0004020202020204" pitchFamily="34" charset="0"/>
                <a:cs typeface="Aptos" panose="020B0004020202020204" pitchFamily="34" charset="0"/>
              </a:rPr>
              <a:t> é </a:t>
            </a:r>
            <a:r>
              <a:rPr lang="en-GB" sz="1800" kern="100" err="1">
                <a:effectLst/>
                <a:latin typeface="Aptos" panose="020B0004020202020204" pitchFamily="34" charset="0"/>
                <a:ea typeface="Aptos" panose="020B0004020202020204" pitchFamily="34" charset="0"/>
                <a:cs typeface="Aptos" panose="020B0004020202020204" pitchFamily="34" charset="0"/>
              </a:rPr>
              <a:t>justificada</a:t>
            </a:r>
            <a:r>
              <a:rPr lang="en-GB" sz="1800" kern="100">
                <a:effectLst/>
                <a:latin typeface="Aptos" panose="020B0004020202020204" pitchFamily="34" charset="0"/>
                <a:ea typeface="Aptos" panose="020B0004020202020204" pitchFamily="34" charset="0"/>
                <a:cs typeface="Aptos" panose="020B0004020202020204" pitchFamily="34" charset="0"/>
              </a:rPr>
              <a:t> pela </a:t>
            </a:r>
            <a:r>
              <a:rPr lang="en-GB" sz="1800" kern="100" err="1">
                <a:effectLst/>
                <a:latin typeface="Aptos" panose="020B0004020202020204" pitchFamily="34" charset="0"/>
                <a:ea typeface="Aptos" panose="020B0004020202020204" pitchFamily="34" charset="0"/>
                <a:cs typeface="Aptos" panose="020B0004020202020204" pitchFamily="34" charset="0"/>
              </a:rPr>
              <a:t>necessidade</a:t>
            </a:r>
            <a:r>
              <a:rPr lang="en-GB" sz="1800" kern="100">
                <a:effectLst/>
                <a:latin typeface="Aptos" panose="020B0004020202020204" pitchFamily="34" charset="0"/>
                <a:ea typeface="Aptos" panose="020B0004020202020204" pitchFamily="34" charset="0"/>
                <a:cs typeface="Aptos" panose="020B0004020202020204" pitchFamily="34" charset="0"/>
              </a:rPr>
              <a:t> de </a:t>
            </a:r>
            <a:r>
              <a:rPr lang="en-GB" sz="1800" kern="100" err="1">
                <a:effectLst/>
                <a:latin typeface="Aptos" panose="020B0004020202020204" pitchFamily="34" charset="0"/>
                <a:ea typeface="Aptos" panose="020B0004020202020204" pitchFamily="34" charset="0"/>
                <a:cs typeface="Aptos" panose="020B0004020202020204" pitchFamily="34" charset="0"/>
              </a:rPr>
              <a:t>oferecer</a:t>
            </a:r>
            <a:r>
              <a:rPr lang="en-GB" sz="1800" kern="100">
                <a:effectLst/>
                <a:latin typeface="Aptos" panose="020B0004020202020204" pitchFamily="34" charset="0"/>
                <a:ea typeface="Aptos" panose="020B0004020202020204" pitchFamily="34" charset="0"/>
                <a:cs typeface="Aptos" panose="020B0004020202020204" pitchFamily="34" charset="0"/>
              </a:rPr>
              <a:t> </a:t>
            </a:r>
            <a:r>
              <a:rPr lang="en-GB" sz="1800" kern="100" err="1">
                <a:effectLst/>
                <a:latin typeface="Aptos" panose="020B0004020202020204" pitchFamily="34" charset="0"/>
                <a:ea typeface="Aptos" panose="020B0004020202020204" pitchFamily="34" charset="0"/>
                <a:cs typeface="Aptos" panose="020B0004020202020204" pitchFamily="34" charset="0"/>
              </a:rPr>
              <a:t>serviços</a:t>
            </a:r>
            <a:r>
              <a:rPr lang="en-GB" sz="1800" kern="100">
                <a:effectLst/>
                <a:latin typeface="Aptos" panose="020B0004020202020204" pitchFamily="34" charset="0"/>
                <a:ea typeface="Aptos" panose="020B0004020202020204" pitchFamily="34" charset="0"/>
                <a:cs typeface="Aptos" panose="020B0004020202020204" pitchFamily="34" charset="0"/>
              </a:rPr>
              <a:t> </a:t>
            </a:r>
            <a:r>
              <a:rPr lang="en-GB" sz="1800" kern="100" err="1">
                <a:effectLst/>
                <a:latin typeface="Aptos" panose="020B0004020202020204" pitchFamily="34" charset="0"/>
                <a:ea typeface="Aptos" panose="020B0004020202020204" pitchFamily="34" charset="0"/>
                <a:cs typeface="Aptos" panose="020B0004020202020204" pitchFamily="34" charset="0"/>
              </a:rPr>
              <a:t>personalizados</a:t>
            </a:r>
            <a:r>
              <a:rPr lang="en-GB" sz="1800" kern="100">
                <a:effectLst/>
                <a:latin typeface="Aptos" panose="020B0004020202020204" pitchFamily="34" charset="0"/>
                <a:ea typeface="Aptos" panose="020B0004020202020204" pitchFamily="34" charset="0"/>
                <a:cs typeface="Aptos" panose="020B0004020202020204" pitchFamily="34" charset="0"/>
              </a:rPr>
              <a:t> e um </a:t>
            </a:r>
            <a:r>
              <a:rPr lang="en-GB" sz="1800" kern="100" err="1">
                <a:effectLst/>
                <a:latin typeface="Aptos" panose="020B0004020202020204" pitchFamily="34" charset="0"/>
                <a:ea typeface="Aptos" panose="020B0004020202020204" pitchFamily="34" charset="0"/>
                <a:cs typeface="Aptos" panose="020B0004020202020204" pitchFamily="34" charset="0"/>
              </a:rPr>
              <a:t>bom</a:t>
            </a:r>
            <a:r>
              <a:rPr lang="en-GB" sz="1800" kern="100">
                <a:effectLst/>
                <a:latin typeface="Aptos" panose="020B0004020202020204" pitchFamily="34" charset="0"/>
                <a:ea typeface="Aptos" panose="020B0004020202020204" pitchFamily="34" charset="0"/>
                <a:cs typeface="Aptos" panose="020B0004020202020204" pitchFamily="34" charset="0"/>
              </a:rPr>
              <a:t> </a:t>
            </a:r>
            <a:r>
              <a:rPr lang="en-GB" sz="1800" kern="100" err="1">
                <a:effectLst/>
                <a:latin typeface="Aptos" panose="020B0004020202020204" pitchFamily="34" charset="0"/>
                <a:ea typeface="Aptos" panose="020B0004020202020204" pitchFamily="34" charset="0"/>
                <a:cs typeface="Aptos" panose="020B0004020202020204" pitchFamily="34" charset="0"/>
              </a:rPr>
              <a:t>suporte</a:t>
            </a:r>
            <a:r>
              <a:rPr lang="en-GB" sz="1800" kern="100">
                <a:effectLst/>
                <a:latin typeface="Aptos" panose="020B0004020202020204" pitchFamily="34" charset="0"/>
                <a:ea typeface="Aptos" panose="020B0004020202020204" pitchFamily="34" charset="0"/>
                <a:cs typeface="Aptos" panose="020B0004020202020204" pitchFamily="34" charset="0"/>
              </a:rPr>
              <a:t> </a:t>
            </a:r>
            <a:r>
              <a:rPr lang="en-GB" sz="1800" kern="100" err="1">
                <a:effectLst/>
                <a:latin typeface="Aptos" panose="020B0004020202020204" pitchFamily="34" charset="0"/>
                <a:ea typeface="Aptos" panose="020B0004020202020204" pitchFamily="34" charset="0"/>
                <a:cs typeface="Aptos" panose="020B0004020202020204" pitchFamily="34" charset="0"/>
              </a:rPr>
              <a:t>ao</a:t>
            </a:r>
            <a:r>
              <a:rPr lang="en-GB" sz="1800" kern="100">
                <a:effectLst/>
                <a:latin typeface="Aptos" panose="020B0004020202020204" pitchFamily="34" charset="0"/>
                <a:ea typeface="Aptos" panose="020B0004020202020204" pitchFamily="34" charset="0"/>
                <a:cs typeface="Aptos" panose="020B0004020202020204" pitchFamily="34" charset="0"/>
              </a:rPr>
              <a:t> </a:t>
            </a:r>
            <a:r>
              <a:rPr lang="en-GB" sz="1800" kern="100" err="1">
                <a:effectLst/>
                <a:latin typeface="Aptos" panose="020B0004020202020204" pitchFamily="34" charset="0"/>
                <a:ea typeface="Aptos" panose="020B0004020202020204" pitchFamily="34" charset="0"/>
                <a:cs typeface="Aptos" panose="020B0004020202020204" pitchFamily="34" charset="0"/>
              </a:rPr>
              <a:t>cliente</a:t>
            </a:r>
            <a:r>
              <a:rPr lang="en-GB" sz="1800" kern="100">
                <a:effectLst/>
                <a:latin typeface="Aptos" panose="020B0004020202020204" pitchFamily="34" charset="0"/>
                <a:ea typeface="Aptos" panose="020B0004020202020204" pitchFamily="34" charset="0"/>
                <a:cs typeface="Aptos" panose="020B0004020202020204" pitchFamily="34" charset="0"/>
              </a:rPr>
              <a:t>, </a:t>
            </a:r>
            <a:r>
              <a:rPr lang="en-GB" sz="1800" kern="100" err="1">
                <a:effectLst/>
                <a:latin typeface="Aptos" panose="020B0004020202020204" pitchFamily="34" charset="0"/>
                <a:ea typeface="Aptos" panose="020B0004020202020204" pitchFamily="34" charset="0"/>
                <a:cs typeface="Aptos" panose="020B0004020202020204" pitchFamily="34" charset="0"/>
              </a:rPr>
              <a:t>fatores</a:t>
            </a:r>
            <a:r>
              <a:rPr lang="en-GB" sz="1800" kern="100">
                <a:effectLst/>
                <a:latin typeface="Aptos" panose="020B0004020202020204" pitchFamily="34" charset="0"/>
                <a:ea typeface="Aptos" panose="020B0004020202020204" pitchFamily="34" charset="0"/>
                <a:cs typeface="Aptos" panose="020B0004020202020204" pitchFamily="34" charset="0"/>
              </a:rPr>
              <a:t> </a:t>
            </a:r>
            <a:r>
              <a:rPr lang="en-GB" sz="1800" kern="100" err="1">
                <a:effectLst/>
                <a:latin typeface="Aptos" panose="020B0004020202020204" pitchFamily="34" charset="0"/>
                <a:ea typeface="Aptos" panose="020B0004020202020204" pitchFamily="34" charset="0"/>
                <a:cs typeface="Aptos" panose="020B0004020202020204" pitchFamily="34" charset="0"/>
              </a:rPr>
              <a:t>essenciais</a:t>
            </a:r>
            <a:r>
              <a:rPr lang="en-GB" sz="1800" kern="100">
                <a:effectLst/>
                <a:latin typeface="Aptos" panose="020B0004020202020204" pitchFamily="34" charset="0"/>
                <a:ea typeface="Aptos" panose="020B0004020202020204" pitchFamily="34" charset="0"/>
                <a:cs typeface="Aptos" panose="020B0004020202020204" pitchFamily="34" charset="0"/>
              </a:rPr>
              <a:t> para </a:t>
            </a:r>
            <a:r>
              <a:rPr lang="en-GB" sz="1800" kern="100" err="1">
                <a:effectLst/>
                <a:latin typeface="Aptos" panose="020B0004020202020204" pitchFamily="34" charset="0"/>
                <a:ea typeface="Aptos" panose="020B0004020202020204" pitchFamily="34" charset="0"/>
                <a:cs typeface="Aptos" panose="020B0004020202020204" pitchFamily="34" charset="0"/>
              </a:rPr>
              <a:t>melhorar</a:t>
            </a:r>
            <a:r>
              <a:rPr lang="en-GB" sz="1800" kern="100">
                <a:effectLst/>
                <a:latin typeface="Aptos" panose="020B0004020202020204" pitchFamily="34" charset="0"/>
                <a:ea typeface="Aptos" panose="020B0004020202020204" pitchFamily="34" charset="0"/>
                <a:cs typeface="Aptos" panose="020B0004020202020204" pitchFamily="34" charset="0"/>
              </a:rPr>
              <a:t> a </a:t>
            </a:r>
            <a:r>
              <a:rPr lang="en-GB" sz="1800" kern="100" err="1">
                <a:effectLst/>
                <a:latin typeface="Aptos" panose="020B0004020202020204" pitchFamily="34" charset="0"/>
                <a:ea typeface="Aptos" panose="020B0004020202020204" pitchFamily="34" charset="0"/>
                <a:cs typeface="Aptos" panose="020B0004020202020204" pitchFamily="34" charset="0"/>
              </a:rPr>
              <a:t>experiência</a:t>
            </a:r>
            <a:r>
              <a:rPr lang="en-GB" sz="1800" kern="100">
                <a:effectLst/>
                <a:latin typeface="Aptos" panose="020B0004020202020204" pitchFamily="34" charset="0"/>
                <a:ea typeface="Aptos" panose="020B0004020202020204" pitchFamily="34" charset="0"/>
                <a:cs typeface="Aptos" panose="020B0004020202020204" pitchFamily="34" charset="0"/>
              </a:rPr>
              <a:t> do </a:t>
            </a:r>
            <a:r>
              <a:rPr lang="en-GB" sz="1800" kern="100" err="1">
                <a:effectLst/>
                <a:latin typeface="Aptos" panose="020B0004020202020204" pitchFamily="34" charset="0"/>
                <a:ea typeface="Aptos" panose="020B0004020202020204" pitchFamily="34" charset="0"/>
                <a:cs typeface="Aptos" panose="020B0004020202020204" pitchFamily="34" charset="0"/>
              </a:rPr>
              <a:t>cliente</a:t>
            </a:r>
            <a:r>
              <a:rPr lang="en-GB" sz="1800" kern="100">
                <a:effectLst/>
                <a:latin typeface="Aptos" panose="020B0004020202020204" pitchFamily="34" charset="0"/>
                <a:ea typeface="Aptos" panose="020B0004020202020204" pitchFamily="34" charset="0"/>
                <a:cs typeface="Aptos" panose="020B0004020202020204" pitchFamily="34" charset="0"/>
              </a:rPr>
              <a:t>, </a:t>
            </a:r>
            <a:r>
              <a:rPr lang="en-GB" sz="1800" kern="100" err="1">
                <a:effectLst/>
                <a:latin typeface="Aptos" panose="020B0004020202020204" pitchFamily="34" charset="0"/>
                <a:ea typeface="Aptos" panose="020B0004020202020204" pitchFamily="34" charset="0"/>
                <a:cs typeface="Aptos" panose="020B0004020202020204" pitchFamily="34" charset="0"/>
              </a:rPr>
              <a:t>mantê-los</a:t>
            </a:r>
            <a:r>
              <a:rPr lang="en-GB" sz="1800" kern="100">
                <a:effectLst/>
                <a:latin typeface="Aptos" panose="020B0004020202020204" pitchFamily="34" charset="0"/>
                <a:ea typeface="Aptos" panose="020B0004020202020204" pitchFamily="34" charset="0"/>
                <a:cs typeface="Aptos" panose="020B0004020202020204" pitchFamily="34" charset="0"/>
              </a:rPr>
              <a:t> e </a:t>
            </a:r>
            <a:r>
              <a:rPr lang="en-GB" sz="1800" kern="100" err="1">
                <a:effectLst/>
                <a:latin typeface="Aptos" panose="020B0004020202020204" pitchFamily="34" charset="0"/>
                <a:ea typeface="Aptos" panose="020B0004020202020204" pitchFamily="34" charset="0"/>
                <a:cs typeface="Aptos" panose="020B0004020202020204" pitchFamily="34" charset="0"/>
              </a:rPr>
              <a:t>atrair</a:t>
            </a:r>
            <a:r>
              <a:rPr lang="en-GB" sz="1800" kern="100">
                <a:effectLst/>
                <a:latin typeface="Aptos" panose="020B0004020202020204" pitchFamily="34" charset="0"/>
                <a:ea typeface="Aptos" panose="020B0004020202020204" pitchFamily="34" charset="0"/>
                <a:cs typeface="Aptos" panose="020B0004020202020204" pitchFamily="34" charset="0"/>
              </a:rPr>
              <a:t> </a:t>
            </a:r>
            <a:r>
              <a:rPr lang="en-GB" sz="1800" kern="100" err="1">
                <a:effectLst/>
                <a:latin typeface="Aptos" panose="020B0004020202020204" pitchFamily="34" charset="0"/>
                <a:ea typeface="Aptos" panose="020B0004020202020204" pitchFamily="34" charset="0"/>
                <a:cs typeface="Aptos" panose="020B0004020202020204" pitchFamily="34" charset="0"/>
              </a:rPr>
              <a:t>novos</a:t>
            </a:r>
            <a:r>
              <a:rPr lang="en-GB" sz="1800" kern="100">
                <a:effectLst/>
                <a:latin typeface="Aptos" panose="020B0004020202020204" pitchFamily="34" charset="0"/>
                <a:ea typeface="Aptos" panose="020B0004020202020204" pitchFamily="34" charset="0"/>
                <a:cs typeface="Aptos" panose="020B0004020202020204" pitchFamily="34" charset="0"/>
              </a:rPr>
              <a:t> </a:t>
            </a:r>
            <a:r>
              <a:rPr lang="en-GB" sz="1800" kern="100" err="1">
                <a:effectLst/>
                <a:latin typeface="Aptos" panose="020B0004020202020204" pitchFamily="34" charset="0"/>
                <a:ea typeface="Aptos" panose="020B0004020202020204" pitchFamily="34" charset="0"/>
                <a:cs typeface="Aptos" panose="020B0004020202020204" pitchFamily="34" charset="0"/>
              </a:rPr>
              <a:t>clientes</a:t>
            </a:r>
            <a:r>
              <a:rPr lang="en-GB" sz="1800" kern="100">
                <a:effectLst/>
                <a:latin typeface="Aptos" panose="020B0004020202020204" pitchFamily="34" charset="0"/>
                <a:ea typeface="Aptos" panose="020B0004020202020204" pitchFamily="34" charset="0"/>
                <a:cs typeface="Aptos" panose="020B0004020202020204" pitchFamily="34" charset="0"/>
              </a:rPr>
              <a:t>. Uma forma </a:t>
            </a:r>
            <a:r>
              <a:rPr lang="en-GB" sz="1800" kern="100" err="1">
                <a:effectLst/>
                <a:latin typeface="Aptos" panose="020B0004020202020204" pitchFamily="34" charset="0"/>
                <a:ea typeface="Aptos" panose="020B0004020202020204" pitchFamily="34" charset="0"/>
                <a:cs typeface="Aptos" panose="020B0004020202020204" pitchFamily="34" charset="0"/>
              </a:rPr>
              <a:t>eficaz</a:t>
            </a:r>
            <a:r>
              <a:rPr lang="en-GB" sz="1800" kern="100">
                <a:effectLst/>
                <a:latin typeface="Aptos" panose="020B0004020202020204" pitchFamily="34" charset="0"/>
                <a:ea typeface="Aptos" panose="020B0004020202020204" pitchFamily="34" charset="0"/>
                <a:cs typeface="Aptos" panose="020B0004020202020204" pitchFamily="34" charset="0"/>
              </a:rPr>
              <a:t> de </a:t>
            </a:r>
            <a:r>
              <a:rPr lang="en-GB" sz="1800" kern="100" err="1">
                <a:effectLst/>
                <a:latin typeface="Aptos" panose="020B0004020202020204" pitchFamily="34" charset="0"/>
                <a:ea typeface="Aptos" panose="020B0004020202020204" pitchFamily="34" charset="0"/>
                <a:cs typeface="Aptos" panose="020B0004020202020204" pitchFamily="34" charset="0"/>
              </a:rPr>
              <a:t>avaliar</a:t>
            </a:r>
            <a:r>
              <a:rPr lang="en-GB" sz="1800" kern="100">
                <a:effectLst/>
                <a:latin typeface="Aptos" panose="020B0004020202020204" pitchFamily="34" charset="0"/>
                <a:ea typeface="Aptos" panose="020B0004020202020204" pitchFamily="34" charset="0"/>
                <a:cs typeface="Aptos" panose="020B0004020202020204" pitchFamily="34" charset="0"/>
              </a:rPr>
              <a:t> se </a:t>
            </a:r>
            <a:r>
              <a:rPr lang="en-GB" sz="1800" kern="100" err="1">
                <a:effectLst/>
                <a:latin typeface="Aptos" panose="020B0004020202020204" pitchFamily="34" charset="0"/>
                <a:ea typeface="Aptos" panose="020B0004020202020204" pitchFamily="34" charset="0"/>
                <a:cs typeface="Aptos" panose="020B0004020202020204" pitchFamily="34" charset="0"/>
              </a:rPr>
              <a:t>estes</a:t>
            </a:r>
            <a:r>
              <a:rPr lang="en-GB" sz="1800" kern="100">
                <a:effectLst/>
                <a:latin typeface="Aptos" panose="020B0004020202020204" pitchFamily="34" charset="0"/>
                <a:ea typeface="Aptos" panose="020B0004020202020204" pitchFamily="34" charset="0"/>
                <a:cs typeface="Aptos" panose="020B0004020202020204" pitchFamily="34" charset="0"/>
              </a:rPr>
              <a:t> </a:t>
            </a:r>
            <a:r>
              <a:rPr lang="en-GB" sz="1800" kern="100" err="1">
                <a:effectLst/>
                <a:latin typeface="Aptos" panose="020B0004020202020204" pitchFamily="34" charset="0"/>
                <a:ea typeface="Aptos" panose="020B0004020202020204" pitchFamily="34" charset="0"/>
                <a:cs typeface="Aptos" panose="020B0004020202020204" pitchFamily="34" charset="0"/>
              </a:rPr>
              <a:t>objetivos</a:t>
            </a:r>
            <a:r>
              <a:rPr lang="en-GB" sz="1800" kern="100">
                <a:effectLst/>
                <a:latin typeface="Aptos" panose="020B0004020202020204" pitchFamily="34" charset="0"/>
                <a:ea typeface="Aptos" panose="020B0004020202020204" pitchFamily="34" charset="0"/>
                <a:cs typeface="Aptos" panose="020B0004020202020204" pitchFamily="34" charset="0"/>
              </a:rPr>
              <a:t> </a:t>
            </a:r>
            <a:r>
              <a:rPr lang="en-GB" sz="1800" kern="100" err="1">
                <a:effectLst/>
                <a:latin typeface="Aptos" panose="020B0004020202020204" pitchFamily="34" charset="0"/>
                <a:ea typeface="Aptos" panose="020B0004020202020204" pitchFamily="34" charset="0"/>
                <a:cs typeface="Aptos" panose="020B0004020202020204" pitchFamily="34" charset="0"/>
              </a:rPr>
              <a:t>estão</a:t>
            </a:r>
            <a:r>
              <a:rPr lang="en-GB" sz="1800" kern="100">
                <a:effectLst/>
                <a:latin typeface="Aptos" panose="020B0004020202020204" pitchFamily="34" charset="0"/>
                <a:ea typeface="Aptos" panose="020B0004020202020204" pitchFamily="34" charset="0"/>
                <a:cs typeface="Aptos" panose="020B0004020202020204" pitchFamily="34" charset="0"/>
              </a:rPr>
              <a:t> a ser </a:t>
            </a:r>
            <a:r>
              <a:rPr lang="en-GB" sz="1800" kern="100" err="1">
                <a:effectLst/>
                <a:latin typeface="Aptos" panose="020B0004020202020204" pitchFamily="34" charset="0"/>
                <a:ea typeface="Aptos" panose="020B0004020202020204" pitchFamily="34" charset="0"/>
                <a:cs typeface="Aptos" panose="020B0004020202020204" pitchFamily="34" charset="0"/>
              </a:rPr>
              <a:t>cumpridos</a:t>
            </a:r>
            <a:r>
              <a:rPr lang="en-GB" sz="1800" kern="100">
                <a:effectLst/>
                <a:latin typeface="Aptos" panose="020B0004020202020204" pitchFamily="34" charset="0"/>
                <a:ea typeface="Aptos" panose="020B0004020202020204" pitchFamily="34" charset="0"/>
                <a:cs typeface="Aptos" panose="020B0004020202020204" pitchFamily="34" charset="0"/>
              </a:rPr>
              <a:t> é </a:t>
            </a:r>
            <a:r>
              <a:rPr lang="en-GB" sz="1800" kern="100" err="1">
                <a:effectLst/>
                <a:latin typeface="Aptos" panose="020B0004020202020204" pitchFamily="34" charset="0"/>
                <a:ea typeface="Aptos" panose="020B0004020202020204" pitchFamily="34" charset="0"/>
                <a:cs typeface="Aptos" panose="020B0004020202020204" pitchFamily="34" charset="0"/>
              </a:rPr>
              <a:t>através</a:t>
            </a:r>
            <a:r>
              <a:rPr lang="en-GB" sz="1800" kern="100">
                <a:effectLst/>
                <a:latin typeface="Aptos" panose="020B0004020202020204" pitchFamily="34" charset="0"/>
                <a:ea typeface="Aptos" panose="020B0004020202020204" pitchFamily="34" charset="0"/>
                <a:cs typeface="Aptos" panose="020B0004020202020204" pitchFamily="34" charset="0"/>
              </a:rPr>
              <a:t> da </a:t>
            </a:r>
            <a:r>
              <a:rPr lang="en-GB" sz="1800" kern="100" err="1">
                <a:effectLst/>
                <a:latin typeface="Aptos" panose="020B0004020202020204" pitchFamily="34" charset="0"/>
                <a:ea typeface="Aptos" panose="020B0004020202020204" pitchFamily="34" charset="0"/>
                <a:cs typeface="Aptos" panose="020B0004020202020204" pitchFamily="34" charset="0"/>
              </a:rPr>
              <a:t>realização</a:t>
            </a:r>
            <a:r>
              <a:rPr lang="en-GB" sz="1800" kern="100">
                <a:effectLst/>
                <a:latin typeface="Aptos" panose="020B0004020202020204" pitchFamily="34" charset="0"/>
                <a:ea typeface="Aptos" panose="020B0004020202020204" pitchFamily="34" charset="0"/>
                <a:cs typeface="Aptos" panose="020B0004020202020204" pitchFamily="34" charset="0"/>
              </a:rPr>
              <a:t> de </a:t>
            </a:r>
            <a:r>
              <a:rPr lang="en-GB" sz="1800" kern="100" err="1">
                <a:effectLst/>
                <a:latin typeface="Aptos" panose="020B0004020202020204" pitchFamily="34" charset="0"/>
                <a:ea typeface="Aptos" panose="020B0004020202020204" pitchFamily="34" charset="0"/>
                <a:cs typeface="Aptos" panose="020B0004020202020204" pitchFamily="34" charset="0"/>
              </a:rPr>
              <a:t>inquéritos</a:t>
            </a:r>
            <a:r>
              <a:rPr lang="en-GB" sz="1800" kern="100">
                <a:effectLst/>
                <a:latin typeface="Aptos" panose="020B0004020202020204" pitchFamily="34" charset="0"/>
                <a:ea typeface="Aptos" panose="020B0004020202020204" pitchFamily="34" charset="0"/>
                <a:cs typeface="Aptos" panose="020B0004020202020204" pitchFamily="34" charset="0"/>
              </a:rPr>
              <a:t> de </a:t>
            </a:r>
            <a:r>
              <a:rPr lang="en-GB" sz="1800" kern="100" err="1">
                <a:effectLst/>
                <a:latin typeface="Aptos" panose="020B0004020202020204" pitchFamily="34" charset="0"/>
                <a:ea typeface="Aptos" panose="020B0004020202020204" pitchFamily="34" charset="0"/>
                <a:cs typeface="Aptos" panose="020B0004020202020204" pitchFamily="34" charset="0"/>
              </a:rPr>
              <a:t>satisfação</a:t>
            </a:r>
            <a:r>
              <a:rPr lang="en-GB" sz="1800" kern="100">
                <a:effectLst/>
                <a:latin typeface="Aptos" panose="020B0004020202020204" pitchFamily="34" charset="0"/>
                <a:ea typeface="Aptos" panose="020B0004020202020204" pitchFamily="34" charset="0"/>
                <a:cs typeface="Aptos" panose="020B0004020202020204" pitchFamily="34" charset="0"/>
              </a:rPr>
              <a:t>.</a:t>
            </a:r>
            <a:endParaRPr lang="en-GB" sz="1800" kern="100">
              <a:effectLst/>
              <a:latin typeface="Aptos" panose="020B0004020202020204" pitchFamily="34" charset="0"/>
              <a:ea typeface="Aptos" panose="020B0004020202020204" pitchFamily="34" charset="0"/>
              <a:cs typeface="Arial" panose="020B0604020202020204" pitchFamily="34" charset="0"/>
            </a:endParaRPr>
          </a:p>
          <a:p>
            <a:pPr algn="just">
              <a:lnSpc>
                <a:spcPct val="107000"/>
              </a:lnSpc>
              <a:spcBef>
                <a:spcPts val="1200"/>
              </a:spcBef>
              <a:spcAft>
                <a:spcPts val="1200"/>
              </a:spcAft>
            </a:pPr>
            <a:r>
              <a:rPr lang="en-GB" sz="1800" kern="100" err="1">
                <a:effectLst/>
                <a:latin typeface="Aptos" panose="020B0004020202020204" pitchFamily="34" charset="0"/>
                <a:ea typeface="Aptos" panose="020B0004020202020204" pitchFamily="34" charset="0"/>
                <a:cs typeface="Aptos" panose="020B0004020202020204" pitchFamily="34" charset="0"/>
              </a:rPr>
              <a:t>Também</a:t>
            </a:r>
            <a:r>
              <a:rPr lang="en-GB" sz="1800" kern="100">
                <a:effectLst/>
                <a:latin typeface="Aptos" panose="020B0004020202020204" pitchFamily="34" charset="0"/>
                <a:ea typeface="Aptos" panose="020B0004020202020204" pitchFamily="34" charset="0"/>
                <a:cs typeface="Aptos" panose="020B0004020202020204" pitchFamily="34" charset="0"/>
              </a:rPr>
              <a:t> o </a:t>
            </a:r>
            <a:r>
              <a:rPr lang="en-GB" sz="1800" kern="100" err="1">
                <a:effectLst/>
                <a:latin typeface="Aptos" panose="020B0004020202020204" pitchFamily="34" charset="0"/>
                <a:ea typeface="Aptos" panose="020B0004020202020204" pitchFamily="34" charset="0"/>
                <a:cs typeface="Aptos" panose="020B0004020202020204" pitchFamily="34" charset="0"/>
              </a:rPr>
              <a:t>objetivo</a:t>
            </a:r>
            <a:r>
              <a:rPr lang="en-GB" sz="1800" kern="100">
                <a:effectLst/>
                <a:latin typeface="Aptos" panose="020B0004020202020204" pitchFamily="34" charset="0"/>
                <a:ea typeface="Aptos" panose="020B0004020202020204" pitchFamily="34" charset="0"/>
                <a:cs typeface="Aptos" panose="020B0004020202020204" pitchFamily="34" charset="0"/>
              </a:rPr>
              <a:t> de </a:t>
            </a:r>
            <a:r>
              <a:rPr lang="en-GB" sz="1800" kern="100" err="1">
                <a:effectLst/>
                <a:latin typeface="Aptos" panose="020B0004020202020204" pitchFamily="34" charset="0"/>
                <a:ea typeface="Aptos" panose="020B0004020202020204" pitchFamily="34" charset="0"/>
                <a:cs typeface="Aptos" panose="020B0004020202020204" pitchFamily="34" charset="0"/>
              </a:rPr>
              <a:t>expandir</a:t>
            </a:r>
            <a:r>
              <a:rPr lang="en-GB" sz="1800" kern="100">
                <a:effectLst/>
                <a:latin typeface="Aptos" panose="020B0004020202020204" pitchFamily="34" charset="0"/>
                <a:ea typeface="Aptos" panose="020B0004020202020204" pitchFamily="34" charset="0"/>
                <a:cs typeface="Aptos" panose="020B0004020202020204" pitchFamily="34" charset="0"/>
              </a:rPr>
              <a:t> a base de </a:t>
            </a:r>
            <a:r>
              <a:rPr lang="en-GB" sz="1800" kern="100" err="1">
                <a:effectLst/>
                <a:latin typeface="Aptos" panose="020B0004020202020204" pitchFamily="34" charset="0"/>
                <a:ea typeface="Aptos" panose="020B0004020202020204" pitchFamily="34" charset="0"/>
                <a:cs typeface="Aptos" panose="020B0004020202020204" pitchFamily="34" charset="0"/>
              </a:rPr>
              <a:t>clientes</a:t>
            </a:r>
            <a:r>
              <a:rPr lang="en-GB" sz="1800" kern="100">
                <a:effectLst/>
                <a:latin typeface="Aptos" panose="020B0004020202020204" pitchFamily="34" charset="0"/>
                <a:ea typeface="Aptos" panose="020B0004020202020204" pitchFamily="34" charset="0"/>
                <a:cs typeface="Aptos" panose="020B0004020202020204" pitchFamily="34" charset="0"/>
              </a:rPr>
              <a:t> </a:t>
            </a:r>
            <a:r>
              <a:rPr lang="en-GB" sz="1800" kern="100" err="1">
                <a:effectLst/>
                <a:latin typeface="Aptos" panose="020B0004020202020204" pitchFamily="34" charset="0"/>
                <a:ea typeface="Aptos" panose="020B0004020202020204" pitchFamily="34" charset="0"/>
                <a:cs typeface="Aptos" panose="020B0004020202020204" pitchFamily="34" charset="0"/>
              </a:rPr>
              <a:t>em</a:t>
            </a:r>
            <a:r>
              <a:rPr lang="en-GB" sz="1800" kern="100">
                <a:effectLst/>
                <a:latin typeface="Aptos" panose="020B0004020202020204" pitchFamily="34" charset="0"/>
                <a:ea typeface="Aptos" panose="020B0004020202020204" pitchFamily="34" charset="0"/>
                <a:cs typeface="Aptos" panose="020B0004020202020204" pitchFamily="34" charset="0"/>
              </a:rPr>
              <a:t> 15% </a:t>
            </a:r>
            <a:r>
              <a:rPr lang="en-GB" sz="1800" kern="100" err="1">
                <a:effectLst/>
                <a:latin typeface="Aptos" panose="020B0004020202020204" pitchFamily="34" charset="0"/>
                <a:ea typeface="Aptos" panose="020B0004020202020204" pitchFamily="34" charset="0"/>
                <a:cs typeface="Aptos" panose="020B0004020202020204" pitchFamily="34" charset="0"/>
              </a:rPr>
              <a:t>nos</a:t>
            </a:r>
            <a:r>
              <a:rPr lang="en-GB" sz="1800" kern="100">
                <a:effectLst/>
                <a:latin typeface="Aptos" panose="020B0004020202020204" pitchFamily="34" charset="0"/>
                <a:ea typeface="Aptos" panose="020B0004020202020204" pitchFamily="34" charset="0"/>
                <a:cs typeface="Aptos" panose="020B0004020202020204" pitchFamily="34" charset="0"/>
              </a:rPr>
              <a:t> </a:t>
            </a:r>
            <a:r>
              <a:rPr lang="en-GB" sz="1800" kern="100" err="1">
                <a:effectLst/>
                <a:latin typeface="Aptos" panose="020B0004020202020204" pitchFamily="34" charset="0"/>
                <a:ea typeface="Aptos" panose="020B0004020202020204" pitchFamily="34" charset="0"/>
                <a:cs typeface="Aptos" panose="020B0004020202020204" pitchFamily="34" charset="0"/>
              </a:rPr>
              <a:t>próximos</a:t>
            </a:r>
            <a:r>
              <a:rPr lang="en-GB" sz="1800" kern="100">
                <a:effectLst/>
                <a:latin typeface="Aptos" panose="020B0004020202020204" pitchFamily="34" charset="0"/>
                <a:ea typeface="Aptos" panose="020B0004020202020204" pitchFamily="34" charset="0"/>
                <a:cs typeface="Aptos" panose="020B0004020202020204" pitchFamily="34" charset="0"/>
              </a:rPr>
              <a:t> </a:t>
            </a:r>
            <a:r>
              <a:rPr lang="en-GB" sz="1800" kern="100" err="1">
                <a:effectLst/>
                <a:latin typeface="Aptos" panose="020B0004020202020204" pitchFamily="34" charset="0"/>
                <a:ea typeface="Aptos" panose="020B0004020202020204" pitchFamily="34" charset="0"/>
                <a:cs typeface="Aptos" panose="020B0004020202020204" pitchFamily="34" charset="0"/>
              </a:rPr>
              <a:t>dois</a:t>
            </a:r>
            <a:r>
              <a:rPr lang="en-GB" sz="1800" kern="100">
                <a:effectLst/>
                <a:latin typeface="Aptos" panose="020B0004020202020204" pitchFamily="34" charset="0"/>
                <a:ea typeface="Aptos" panose="020B0004020202020204" pitchFamily="34" charset="0"/>
                <a:cs typeface="Aptos" panose="020B0004020202020204" pitchFamily="34" charset="0"/>
              </a:rPr>
              <a:t> </a:t>
            </a:r>
            <a:r>
              <a:rPr lang="en-GB" sz="1800" kern="100" err="1">
                <a:effectLst/>
                <a:latin typeface="Aptos" panose="020B0004020202020204" pitchFamily="34" charset="0"/>
                <a:ea typeface="Aptos" panose="020B0004020202020204" pitchFamily="34" charset="0"/>
                <a:cs typeface="Aptos" panose="020B0004020202020204" pitchFamily="34" charset="0"/>
              </a:rPr>
              <a:t>anos</a:t>
            </a:r>
            <a:r>
              <a:rPr lang="en-GB" sz="1800" kern="100">
                <a:effectLst/>
                <a:latin typeface="Aptos" panose="020B0004020202020204" pitchFamily="34" charset="0"/>
                <a:ea typeface="Aptos" panose="020B0004020202020204" pitchFamily="34" charset="0"/>
                <a:cs typeface="Aptos" panose="020B0004020202020204" pitchFamily="34" charset="0"/>
              </a:rPr>
              <a:t> </a:t>
            </a:r>
            <a:r>
              <a:rPr lang="en-GB" sz="1800" kern="100" err="1">
                <a:effectLst/>
                <a:latin typeface="Aptos" panose="020B0004020202020204" pitchFamily="34" charset="0"/>
                <a:ea typeface="Aptos" panose="020B0004020202020204" pitchFamily="34" charset="0"/>
                <a:cs typeface="Aptos" panose="020B0004020202020204" pitchFamily="34" charset="0"/>
              </a:rPr>
              <a:t>reforça</a:t>
            </a:r>
            <a:r>
              <a:rPr lang="en-GB" sz="1800" kern="100">
                <a:effectLst/>
                <a:latin typeface="Aptos" panose="020B0004020202020204" pitchFamily="34" charset="0"/>
                <a:ea typeface="Aptos" panose="020B0004020202020204" pitchFamily="34" charset="0"/>
                <a:cs typeface="Aptos" panose="020B0004020202020204" pitchFamily="34" charset="0"/>
              </a:rPr>
              <a:t> a </a:t>
            </a:r>
            <a:r>
              <a:rPr lang="en-GB" sz="1800" kern="100" err="1">
                <a:effectLst/>
                <a:latin typeface="Aptos" panose="020B0004020202020204" pitchFamily="34" charset="0"/>
                <a:ea typeface="Aptos" panose="020B0004020202020204" pitchFamily="34" charset="0"/>
                <a:cs typeface="Aptos" panose="020B0004020202020204" pitchFamily="34" charset="0"/>
              </a:rPr>
              <a:t>importância</a:t>
            </a:r>
            <a:r>
              <a:rPr lang="en-GB" sz="1800" kern="100">
                <a:effectLst/>
                <a:latin typeface="Aptos" panose="020B0004020202020204" pitchFamily="34" charset="0"/>
                <a:ea typeface="Aptos" panose="020B0004020202020204" pitchFamily="34" charset="0"/>
                <a:cs typeface="Aptos" panose="020B0004020202020204" pitchFamily="34" charset="0"/>
              </a:rPr>
              <a:t> de um </a:t>
            </a:r>
            <a:r>
              <a:rPr lang="en-GB" sz="1800" kern="100" err="1">
                <a:effectLst/>
                <a:latin typeface="Aptos" panose="020B0004020202020204" pitchFamily="34" charset="0"/>
                <a:ea typeface="Aptos" panose="020B0004020202020204" pitchFamily="34" charset="0"/>
                <a:cs typeface="Aptos" panose="020B0004020202020204" pitchFamily="34" charset="0"/>
              </a:rPr>
              <a:t>atendimento</a:t>
            </a:r>
            <a:r>
              <a:rPr lang="en-GB" sz="1800" kern="100">
                <a:effectLst/>
                <a:latin typeface="Aptos" panose="020B0004020202020204" pitchFamily="34" charset="0"/>
                <a:ea typeface="Aptos" panose="020B0004020202020204" pitchFamily="34" charset="0"/>
                <a:cs typeface="Aptos" panose="020B0004020202020204" pitchFamily="34" charset="0"/>
              </a:rPr>
              <a:t> </a:t>
            </a:r>
            <a:r>
              <a:rPr lang="en-GB" sz="1800" kern="100" err="1">
                <a:effectLst/>
                <a:latin typeface="Aptos" panose="020B0004020202020204" pitchFamily="34" charset="0"/>
                <a:ea typeface="Aptos" panose="020B0004020202020204" pitchFamily="34" charset="0"/>
                <a:cs typeface="Aptos" panose="020B0004020202020204" pitchFamily="34" charset="0"/>
              </a:rPr>
              <a:t>acessível</a:t>
            </a:r>
            <a:r>
              <a:rPr lang="en-GB" sz="1800" kern="100">
                <a:effectLst/>
                <a:latin typeface="Aptos" panose="020B0004020202020204" pitchFamily="34" charset="0"/>
                <a:ea typeface="Aptos" panose="020B0004020202020204" pitchFamily="34" charset="0"/>
                <a:cs typeface="Aptos" panose="020B0004020202020204" pitchFamily="34" charset="0"/>
              </a:rPr>
              <a:t> e </a:t>
            </a:r>
            <a:r>
              <a:rPr lang="en-GB" sz="1800" kern="100" err="1">
                <a:effectLst/>
                <a:latin typeface="Aptos" panose="020B0004020202020204" pitchFamily="34" charset="0"/>
                <a:ea typeface="Aptos" panose="020B0004020202020204" pitchFamily="34" charset="0"/>
                <a:cs typeface="Aptos" panose="020B0004020202020204" pitchFamily="34" charset="0"/>
              </a:rPr>
              <a:t>eficiente</a:t>
            </a:r>
            <a:r>
              <a:rPr lang="en-GB" sz="1800" kern="100">
                <a:effectLst/>
                <a:latin typeface="Aptos" panose="020B0004020202020204" pitchFamily="34" charset="0"/>
                <a:ea typeface="Aptos" panose="020B0004020202020204" pitchFamily="34" charset="0"/>
                <a:cs typeface="Aptos" panose="020B0004020202020204" pitchFamily="34" charset="0"/>
              </a:rPr>
              <a:t>, </a:t>
            </a:r>
            <a:r>
              <a:rPr lang="en-GB" sz="1800" kern="100" err="1">
                <a:effectLst/>
                <a:latin typeface="Aptos" panose="020B0004020202020204" pitchFamily="34" charset="0"/>
                <a:ea typeface="Aptos" panose="020B0004020202020204" pitchFamily="34" charset="0"/>
                <a:cs typeface="Aptos" panose="020B0004020202020204" pitchFamily="34" charset="0"/>
              </a:rPr>
              <a:t>assegurando</a:t>
            </a:r>
            <a:r>
              <a:rPr lang="en-GB" sz="1800" kern="100">
                <a:effectLst/>
                <a:latin typeface="Aptos" panose="020B0004020202020204" pitchFamily="34" charset="0"/>
                <a:ea typeface="Aptos" panose="020B0004020202020204" pitchFamily="34" charset="0"/>
                <a:cs typeface="Aptos" panose="020B0004020202020204" pitchFamily="34" charset="0"/>
              </a:rPr>
              <a:t> </a:t>
            </a:r>
            <a:r>
              <a:rPr lang="en-GB" sz="1800" kern="100" err="1">
                <a:effectLst/>
                <a:latin typeface="Aptos" panose="020B0004020202020204" pitchFamily="34" charset="0"/>
                <a:ea typeface="Aptos" panose="020B0004020202020204" pitchFamily="34" charset="0"/>
                <a:cs typeface="Aptos" panose="020B0004020202020204" pitchFamily="34" charset="0"/>
              </a:rPr>
              <a:t>competitividade</a:t>
            </a:r>
            <a:r>
              <a:rPr lang="en-GB" sz="1800" kern="100">
                <a:effectLst/>
                <a:latin typeface="Aptos" panose="020B0004020202020204" pitchFamily="34" charset="0"/>
                <a:ea typeface="Aptos" panose="020B0004020202020204" pitchFamily="34" charset="0"/>
                <a:cs typeface="Aptos" panose="020B0004020202020204" pitchFamily="34" charset="0"/>
              </a:rPr>
              <a:t> no mercado e </a:t>
            </a:r>
            <a:r>
              <a:rPr lang="en-GB" sz="1800" kern="100" err="1">
                <a:effectLst/>
                <a:latin typeface="Aptos" panose="020B0004020202020204" pitchFamily="34" charset="0"/>
                <a:ea typeface="Aptos" panose="020B0004020202020204" pitchFamily="34" charset="0"/>
                <a:cs typeface="Aptos" panose="020B0004020202020204" pitchFamily="34" charset="0"/>
              </a:rPr>
              <a:t>alinhamento</a:t>
            </a:r>
            <a:r>
              <a:rPr lang="en-GB" sz="1800" kern="100">
                <a:effectLst/>
                <a:latin typeface="Aptos" panose="020B0004020202020204" pitchFamily="34" charset="0"/>
                <a:ea typeface="Aptos" panose="020B0004020202020204" pitchFamily="34" charset="0"/>
                <a:cs typeface="Aptos" panose="020B0004020202020204" pitchFamily="34" charset="0"/>
              </a:rPr>
              <a:t> com </a:t>
            </a:r>
            <a:r>
              <a:rPr lang="en-GB" sz="1800" kern="100" err="1">
                <a:effectLst/>
                <a:latin typeface="Aptos" panose="020B0004020202020204" pitchFamily="34" charset="0"/>
                <a:ea typeface="Aptos" panose="020B0004020202020204" pitchFamily="34" charset="0"/>
                <a:cs typeface="Aptos" panose="020B0004020202020204" pitchFamily="34" charset="0"/>
              </a:rPr>
              <a:t>objetivos</a:t>
            </a:r>
            <a:r>
              <a:rPr lang="en-GB" sz="1800" kern="100">
                <a:effectLst/>
                <a:latin typeface="Aptos" panose="020B0004020202020204" pitchFamily="34" charset="0"/>
                <a:ea typeface="Aptos" panose="020B0004020202020204" pitchFamily="34" charset="0"/>
                <a:cs typeface="Aptos" panose="020B0004020202020204" pitchFamily="34" charset="0"/>
              </a:rPr>
              <a:t> </a:t>
            </a:r>
            <a:r>
              <a:rPr lang="en-GB" sz="1800" kern="100" err="1">
                <a:effectLst/>
                <a:latin typeface="Aptos" panose="020B0004020202020204" pitchFamily="34" charset="0"/>
                <a:ea typeface="Aptos" panose="020B0004020202020204" pitchFamily="34" charset="0"/>
                <a:cs typeface="Aptos" panose="020B0004020202020204" pitchFamily="34" charset="0"/>
              </a:rPr>
              <a:t>estratégicos</a:t>
            </a:r>
            <a:r>
              <a:rPr lang="en-GB" sz="1800" kern="100">
                <a:effectLst/>
                <a:latin typeface="Aptos" panose="020B0004020202020204" pitchFamily="34" charset="0"/>
                <a:ea typeface="Aptos" panose="020B0004020202020204" pitchFamily="34" charset="0"/>
                <a:cs typeface="Aptos" panose="020B0004020202020204" pitchFamily="34" charset="0"/>
              </a:rPr>
              <a:t>.</a:t>
            </a:r>
            <a:endParaRPr lang="en-GB" sz="1800" kern="100">
              <a:effectLst/>
              <a:latin typeface="Aptos" panose="020B0004020202020204" pitchFamily="34" charset="0"/>
              <a:ea typeface="Aptos" panose="020B0004020202020204" pitchFamily="34" charset="0"/>
              <a:cs typeface="Arial" panose="020B0604020202020204" pitchFamily="34" charset="0"/>
            </a:endParaRPr>
          </a:p>
          <a:p>
            <a:pPr algn="just">
              <a:lnSpc>
                <a:spcPct val="107000"/>
              </a:lnSpc>
              <a:spcBef>
                <a:spcPts val="1200"/>
              </a:spcBef>
              <a:spcAft>
                <a:spcPts val="1200"/>
              </a:spcAft>
            </a:pPr>
            <a:r>
              <a:rPr lang="en-GB" sz="1800" kern="100">
                <a:effectLst/>
                <a:latin typeface="Aptos" panose="020B0004020202020204" pitchFamily="34" charset="0"/>
                <a:ea typeface="Aptos" panose="020B0004020202020204" pitchFamily="34" charset="0"/>
                <a:cs typeface="Aptos" panose="020B0004020202020204" pitchFamily="34" charset="0"/>
              </a:rPr>
              <a:t>Para </a:t>
            </a:r>
            <a:r>
              <a:rPr lang="en-GB" sz="1800" kern="100" err="1">
                <a:effectLst/>
                <a:latin typeface="Aptos" panose="020B0004020202020204" pitchFamily="34" charset="0"/>
                <a:ea typeface="Aptos" panose="020B0004020202020204" pitchFamily="34" charset="0"/>
                <a:cs typeface="Aptos" panose="020B0004020202020204" pitchFamily="34" charset="0"/>
              </a:rPr>
              <a:t>alcançar</a:t>
            </a:r>
            <a:r>
              <a:rPr lang="en-GB" sz="1800" kern="100">
                <a:effectLst/>
                <a:latin typeface="Aptos" panose="020B0004020202020204" pitchFamily="34" charset="0"/>
                <a:ea typeface="Aptos" panose="020B0004020202020204" pitchFamily="34" charset="0"/>
                <a:cs typeface="Aptos" panose="020B0004020202020204" pitchFamily="34" charset="0"/>
              </a:rPr>
              <a:t> </a:t>
            </a:r>
            <a:r>
              <a:rPr lang="en-GB" sz="1800" kern="100" err="1">
                <a:effectLst/>
                <a:latin typeface="Aptos" panose="020B0004020202020204" pitchFamily="34" charset="0"/>
                <a:ea typeface="Aptos" panose="020B0004020202020204" pitchFamily="34" charset="0"/>
                <a:cs typeface="Aptos" panose="020B0004020202020204" pitchFamily="34" charset="0"/>
              </a:rPr>
              <a:t>estes</a:t>
            </a:r>
            <a:r>
              <a:rPr lang="en-GB" sz="1800" kern="100">
                <a:effectLst/>
                <a:latin typeface="Aptos" panose="020B0004020202020204" pitchFamily="34" charset="0"/>
                <a:ea typeface="Aptos" panose="020B0004020202020204" pitchFamily="34" charset="0"/>
                <a:cs typeface="Aptos" panose="020B0004020202020204" pitchFamily="34" charset="0"/>
              </a:rPr>
              <a:t> </a:t>
            </a:r>
            <a:r>
              <a:rPr lang="en-GB" sz="1800" kern="100" err="1">
                <a:effectLst/>
                <a:latin typeface="Aptos" panose="020B0004020202020204" pitchFamily="34" charset="0"/>
                <a:ea typeface="Aptos" panose="020B0004020202020204" pitchFamily="34" charset="0"/>
                <a:cs typeface="Aptos" panose="020B0004020202020204" pitchFamily="34" charset="0"/>
              </a:rPr>
              <a:t>objetivos</a:t>
            </a:r>
            <a:r>
              <a:rPr lang="en-GB" sz="1800" kern="100">
                <a:effectLst/>
                <a:latin typeface="Aptos" panose="020B0004020202020204" pitchFamily="34" charset="0"/>
                <a:ea typeface="Aptos" panose="020B0004020202020204" pitchFamily="34" charset="0"/>
                <a:cs typeface="Aptos" panose="020B0004020202020204" pitchFamily="34" charset="0"/>
              </a:rPr>
              <a:t> </a:t>
            </a:r>
            <a:r>
              <a:rPr lang="en-GB" sz="1800" kern="100" err="1">
                <a:effectLst/>
                <a:latin typeface="Aptos" panose="020B0004020202020204" pitchFamily="34" charset="0"/>
                <a:ea typeface="Aptos" panose="020B0004020202020204" pitchFamily="34" charset="0"/>
                <a:cs typeface="Aptos" panose="020B0004020202020204" pitchFamily="34" charset="0"/>
              </a:rPr>
              <a:t>será</a:t>
            </a:r>
            <a:r>
              <a:rPr lang="en-GB" sz="1800" kern="100">
                <a:effectLst/>
                <a:latin typeface="Aptos" panose="020B0004020202020204" pitchFamily="34" charset="0"/>
                <a:ea typeface="Aptos" panose="020B0004020202020204" pitchFamily="34" charset="0"/>
                <a:cs typeface="Aptos" panose="020B0004020202020204" pitchFamily="34" charset="0"/>
              </a:rPr>
              <a:t> </a:t>
            </a:r>
            <a:r>
              <a:rPr lang="en-GB" sz="1800" kern="100" err="1">
                <a:effectLst/>
                <a:latin typeface="Aptos" panose="020B0004020202020204" pitchFamily="34" charset="0"/>
                <a:ea typeface="Aptos" panose="020B0004020202020204" pitchFamily="34" charset="0"/>
                <a:cs typeface="Aptos" panose="020B0004020202020204" pitchFamily="34" charset="0"/>
              </a:rPr>
              <a:t>necessário</a:t>
            </a:r>
            <a:r>
              <a:rPr lang="en-GB" sz="1800" kern="100">
                <a:effectLst/>
                <a:latin typeface="Aptos" panose="020B0004020202020204" pitchFamily="34" charset="0"/>
                <a:ea typeface="Aptos" panose="020B0004020202020204" pitchFamily="34" charset="0"/>
                <a:cs typeface="Aptos" panose="020B0004020202020204" pitchFamily="34" charset="0"/>
              </a:rPr>
              <a:t> </a:t>
            </a:r>
            <a:r>
              <a:rPr lang="en-GB" sz="1800" kern="100" err="1">
                <a:effectLst/>
                <a:latin typeface="Aptos" panose="020B0004020202020204" pitchFamily="34" charset="0"/>
                <a:ea typeface="Aptos" panose="020B0004020202020204" pitchFamily="34" charset="0"/>
                <a:cs typeface="Aptos" panose="020B0004020202020204" pitchFamily="34" charset="0"/>
              </a:rPr>
              <a:t>adotar</a:t>
            </a:r>
            <a:r>
              <a:rPr lang="en-GB" sz="1800" kern="100">
                <a:effectLst/>
                <a:latin typeface="Aptos" panose="020B0004020202020204" pitchFamily="34" charset="0"/>
                <a:ea typeface="Aptos" panose="020B0004020202020204" pitchFamily="34" charset="0"/>
                <a:cs typeface="Aptos" panose="020B0004020202020204" pitchFamily="34" charset="0"/>
              </a:rPr>
              <a:t> </a:t>
            </a:r>
            <a:r>
              <a:rPr lang="en-GB" sz="1800" kern="100" err="1">
                <a:effectLst/>
                <a:latin typeface="Aptos" panose="020B0004020202020204" pitchFamily="34" charset="0"/>
                <a:ea typeface="Aptos" panose="020B0004020202020204" pitchFamily="34" charset="0"/>
                <a:cs typeface="Aptos" panose="020B0004020202020204" pitchFamily="34" charset="0"/>
              </a:rPr>
              <a:t>práticas</a:t>
            </a:r>
            <a:r>
              <a:rPr lang="en-GB" sz="1800" kern="100">
                <a:effectLst/>
                <a:latin typeface="Aptos" panose="020B0004020202020204" pitchFamily="34" charset="0"/>
                <a:ea typeface="Aptos" panose="020B0004020202020204" pitchFamily="34" charset="0"/>
                <a:cs typeface="Aptos" panose="020B0004020202020204" pitchFamily="34" charset="0"/>
              </a:rPr>
              <a:t> que </a:t>
            </a:r>
            <a:r>
              <a:rPr lang="en-GB" sz="1800" kern="100" err="1">
                <a:effectLst/>
                <a:latin typeface="Aptos" panose="020B0004020202020204" pitchFamily="34" charset="0"/>
                <a:ea typeface="Aptos" panose="020B0004020202020204" pitchFamily="34" charset="0"/>
                <a:cs typeface="Aptos" panose="020B0004020202020204" pitchFamily="34" charset="0"/>
              </a:rPr>
              <a:t>permitam</a:t>
            </a:r>
            <a:r>
              <a:rPr lang="en-GB" sz="1800" kern="100">
                <a:effectLst/>
                <a:latin typeface="Aptos" panose="020B0004020202020204" pitchFamily="34" charset="0"/>
                <a:ea typeface="Aptos" panose="020B0004020202020204" pitchFamily="34" charset="0"/>
                <a:cs typeface="Aptos" panose="020B0004020202020204" pitchFamily="34" charset="0"/>
              </a:rPr>
              <a:t> </a:t>
            </a:r>
            <a:r>
              <a:rPr lang="en-GB" sz="1800" kern="100" err="1">
                <a:effectLst/>
                <a:latin typeface="Aptos" panose="020B0004020202020204" pitchFamily="34" charset="0"/>
                <a:ea typeface="Aptos" panose="020B0004020202020204" pitchFamily="34" charset="0"/>
                <a:cs typeface="Aptos" panose="020B0004020202020204" pitchFamily="34" charset="0"/>
              </a:rPr>
              <a:t>identificar</a:t>
            </a:r>
            <a:r>
              <a:rPr lang="en-GB" sz="1800" kern="100">
                <a:effectLst/>
                <a:latin typeface="Aptos" panose="020B0004020202020204" pitchFamily="34" charset="0"/>
                <a:ea typeface="Aptos" panose="020B0004020202020204" pitchFamily="34" charset="0"/>
                <a:cs typeface="Aptos" panose="020B0004020202020204" pitchFamily="34" charset="0"/>
              </a:rPr>
              <a:t> as </a:t>
            </a:r>
            <a:r>
              <a:rPr lang="en-GB" sz="1800" kern="100" err="1">
                <a:effectLst/>
                <a:latin typeface="Aptos" panose="020B0004020202020204" pitchFamily="34" charset="0"/>
                <a:ea typeface="Aptos" panose="020B0004020202020204" pitchFamily="34" charset="0"/>
                <a:cs typeface="Aptos" panose="020B0004020202020204" pitchFamily="34" charset="0"/>
              </a:rPr>
              <a:t>dores</a:t>
            </a:r>
            <a:r>
              <a:rPr lang="en-GB" sz="1800" kern="100">
                <a:effectLst/>
                <a:latin typeface="Aptos" panose="020B0004020202020204" pitchFamily="34" charset="0"/>
                <a:ea typeface="Aptos" panose="020B0004020202020204" pitchFamily="34" charset="0"/>
                <a:cs typeface="Aptos" panose="020B0004020202020204" pitchFamily="34" charset="0"/>
              </a:rPr>
              <a:t> e </a:t>
            </a:r>
            <a:r>
              <a:rPr lang="en-GB" sz="1800" kern="100" err="1">
                <a:effectLst/>
                <a:latin typeface="Aptos" panose="020B0004020202020204" pitchFamily="34" charset="0"/>
                <a:ea typeface="Aptos" panose="020B0004020202020204" pitchFamily="34" charset="0"/>
                <a:cs typeface="Aptos" panose="020B0004020202020204" pitchFamily="34" charset="0"/>
              </a:rPr>
              <a:t>problemas</a:t>
            </a:r>
            <a:r>
              <a:rPr lang="en-GB" sz="1800" kern="100">
                <a:effectLst/>
                <a:latin typeface="Aptos" panose="020B0004020202020204" pitchFamily="34" charset="0"/>
                <a:ea typeface="Aptos" panose="020B0004020202020204" pitchFamily="34" charset="0"/>
                <a:cs typeface="Aptos" panose="020B0004020202020204" pitchFamily="34" charset="0"/>
              </a:rPr>
              <a:t> dos </a:t>
            </a:r>
            <a:r>
              <a:rPr lang="en-GB" sz="1800" kern="100" err="1">
                <a:effectLst/>
                <a:latin typeface="Aptos" panose="020B0004020202020204" pitchFamily="34" charset="0"/>
                <a:ea typeface="Aptos" panose="020B0004020202020204" pitchFamily="34" charset="0"/>
                <a:cs typeface="Aptos" panose="020B0004020202020204" pitchFamily="34" charset="0"/>
              </a:rPr>
              <a:t>clientes</a:t>
            </a:r>
            <a:r>
              <a:rPr lang="en-GB" sz="1800" kern="100">
                <a:effectLst/>
                <a:latin typeface="Aptos" panose="020B0004020202020204" pitchFamily="34" charset="0"/>
                <a:ea typeface="Aptos" panose="020B0004020202020204" pitchFamily="34" charset="0"/>
                <a:cs typeface="Aptos" panose="020B0004020202020204" pitchFamily="34" charset="0"/>
              </a:rPr>
              <a:t>, </a:t>
            </a:r>
            <a:r>
              <a:rPr lang="en-GB" sz="1800" kern="100" err="1">
                <a:effectLst/>
                <a:latin typeface="Aptos" panose="020B0004020202020204" pitchFamily="34" charset="0"/>
                <a:ea typeface="Aptos" panose="020B0004020202020204" pitchFamily="34" charset="0"/>
                <a:cs typeface="Aptos" panose="020B0004020202020204" pitchFamily="34" charset="0"/>
              </a:rPr>
              <a:t>bem</a:t>
            </a:r>
            <a:r>
              <a:rPr lang="en-GB" sz="1800" kern="100">
                <a:effectLst/>
                <a:latin typeface="Aptos" panose="020B0004020202020204" pitchFamily="34" charset="0"/>
                <a:ea typeface="Aptos" panose="020B0004020202020204" pitchFamily="34" charset="0"/>
                <a:cs typeface="Aptos" panose="020B0004020202020204" pitchFamily="34" charset="0"/>
              </a:rPr>
              <a:t> </a:t>
            </a:r>
            <a:r>
              <a:rPr lang="en-GB" sz="1800" kern="100" err="1">
                <a:effectLst/>
                <a:latin typeface="Aptos" panose="020B0004020202020204" pitchFamily="34" charset="0"/>
                <a:ea typeface="Aptos" panose="020B0004020202020204" pitchFamily="34" charset="0"/>
                <a:cs typeface="Aptos" panose="020B0004020202020204" pitchFamily="34" charset="0"/>
              </a:rPr>
              <a:t>como</a:t>
            </a:r>
            <a:r>
              <a:rPr lang="en-GB" sz="1800" kern="100">
                <a:effectLst/>
                <a:latin typeface="Aptos" panose="020B0004020202020204" pitchFamily="34" charset="0"/>
                <a:ea typeface="Aptos" panose="020B0004020202020204" pitchFamily="34" charset="0"/>
                <a:cs typeface="Aptos" panose="020B0004020202020204" pitchFamily="34" charset="0"/>
              </a:rPr>
              <a:t> </a:t>
            </a:r>
            <a:r>
              <a:rPr lang="en-GB" sz="1800" kern="100" err="1">
                <a:effectLst/>
                <a:latin typeface="Aptos" panose="020B0004020202020204" pitchFamily="34" charset="0"/>
                <a:ea typeface="Aptos" panose="020B0004020202020204" pitchFamily="34" charset="0"/>
                <a:cs typeface="Aptos" panose="020B0004020202020204" pitchFamily="34" charset="0"/>
              </a:rPr>
              <a:t>pontos</a:t>
            </a:r>
            <a:r>
              <a:rPr lang="en-GB" sz="1800" kern="100">
                <a:effectLst/>
                <a:latin typeface="Aptos" panose="020B0004020202020204" pitchFamily="34" charset="0"/>
                <a:ea typeface="Aptos" panose="020B0004020202020204" pitchFamily="34" charset="0"/>
                <a:cs typeface="Aptos" panose="020B0004020202020204" pitchFamily="34" charset="0"/>
              </a:rPr>
              <a:t> de </a:t>
            </a:r>
            <a:r>
              <a:rPr lang="en-GB" sz="1800" kern="100" err="1">
                <a:effectLst/>
                <a:latin typeface="Aptos" panose="020B0004020202020204" pitchFamily="34" charset="0"/>
                <a:ea typeface="Aptos" panose="020B0004020202020204" pitchFamily="34" charset="0"/>
                <a:cs typeface="Aptos" panose="020B0004020202020204" pitchFamily="34" charset="0"/>
              </a:rPr>
              <a:t>melhoria</a:t>
            </a:r>
            <a:r>
              <a:rPr lang="en-GB" sz="1800" kern="100">
                <a:effectLst/>
                <a:latin typeface="Aptos" panose="020B0004020202020204" pitchFamily="34" charset="0"/>
                <a:ea typeface="Aptos" panose="020B0004020202020204" pitchFamily="34" charset="0"/>
                <a:cs typeface="Aptos" panose="020B0004020202020204" pitchFamily="34" charset="0"/>
              </a:rPr>
              <a:t> </a:t>
            </a:r>
            <a:r>
              <a:rPr lang="en-GB" sz="1800" kern="100" err="1">
                <a:effectLst/>
                <a:latin typeface="Aptos" panose="020B0004020202020204" pitchFamily="34" charset="0"/>
                <a:ea typeface="Aptos" panose="020B0004020202020204" pitchFamily="34" charset="0"/>
                <a:cs typeface="Aptos" panose="020B0004020202020204" pitchFamily="34" charset="0"/>
              </a:rPr>
              <a:t>nos</a:t>
            </a:r>
            <a:r>
              <a:rPr lang="en-GB" sz="1800" kern="100">
                <a:effectLst/>
                <a:latin typeface="Aptos" panose="020B0004020202020204" pitchFamily="34" charset="0"/>
                <a:ea typeface="Aptos" panose="020B0004020202020204" pitchFamily="34" charset="0"/>
                <a:cs typeface="Aptos" panose="020B0004020202020204" pitchFamily="34" charset="0"/>
              </a:rPr>
              <a:t> </a:t>
            </a:r>
            <a:r>
              <a:rPr lang="en-GB" sz="1800" kern="100" err="1">
                <a:effectLst/>
                <a:latin typeface="Aptos" panose="020B0004020202020204" pitchFamily="34" charset="0"/>
                <a:ea typeface="Aptos" panose="020B0004020202020204" pitchFamily="34" charset="0"/>
                <a:cs typeface="Aptos" panose="020B0004020202020204" pitchFamily="34" charset="0"/>
              </a:rPr>
              <a:t>serviços</a:t>
            </a:r>
            <a:r>
              <a:rPr lang="en-GB" sz="1800" kern="100">
                <a:effectLst/>
                <a:latin typeface="Aptos" panose="020B0004020202020204" pitchFamily="34" charset="0"/>
                <a:ea typeface="Aptos" panose="020B0004020202020204" pitchFamily="34" charset="0"/>
                <a:cs typeface="Aptos" panose="020B0004020202020204" pitchFamily="34" charset="0"/>
              </a:rPr>
              <a:t> do banco e no </a:t>
            </a:r>
            <a:r>
              <a:rPr lang="en-GB" sz="1800" kern="100" err="1">
                <a:effectLst/>
                <a:latin typeface="Aptos" panose="020B0004020202020204" pitchFamily="34" charset="0"/>
                <a:ea typeface="Aptos" panose="020B0004020202020204" pitchFamily="34" charset="0"/>
                <a:cs typeface="Aptos" panose="020B0004020202020204" pitchFamily="34" charset="0"/>
              </a:rPr>
              <a:t>apoio</a:t>
            </a:r>
            <a:r>
              <a:rPr lang="en-GB" sz="1800" kern="100">
                <a:effectLst/>
                <a:latin typeface="Aptos" panose="020B0004020202020204" pitchFamily="34" charset="0"/>
                <a:ea typeface="Aptos" panose="020B0004020202020204" pitchFamily="34" charset="0"/>
                <a:cs typeface="Aptos" panose="020B0004020202020204" pitchFamily="34" charset="0"/>
              </a:rPr>
              <a:t> </a:t>
            </a:r>
            <a:r>
              <a:rPr lang="en-GB" sz="1800" kern="100" err="1">
                <a:effectLst/>
                <a:latin typeface="Aptos" panose="020B0004020202020204" pitchFamily="34" charset="0"/>
                <a:ea typeface="Aptos" panose="020B0004020202020204" pitchFamily="34" charset="0"/>
                <a:cs typeface="Aptos" panose="020B0004020202020204" pitchFamily="34" charset="0"/>
              </a:rPr>
              <a:t>ao</a:t>
            </a:r>
            <a:r>
              <a:rPr lang="en-GB" sz="1800" kern="100">
                <a:effectLst/>
                <a:latin typeface="Aptos" panose="020B0004020202020204" pitchFamily="34" charset="0"/>
                <a:ea typeface="Aptos" panose="020B0004020202020204" pitchFamily="34" charset="0"/>
                <a:cs typeface="Aptos" panose="020B0004020202020204" pitchFamily="34" charset="0"/>
              </a:rPr>
              <a:t> </a:t>
            </a:r>
            <a:r>
              <a:rPr lang="en-GB" sz="1800" kern="100" err="1">
                <a:effectLst/>
                <a:latin typeface="Aptos" panose="020B0004020202020204" pitchFamily="34" charset="0"/>
                <a:ea typeface="Aptos" panose="020B0004020202020204" pitchFamily="34" charset="0"/>
                <a:cs typeface="Aptos" panose="020B0004020202020204" pitchFamily="34" charset="0"/>
              </a:rPr>
              <a:t>cliente</a:t>
            </a:r>
            <a:r>
              <a:rPr lang="en-GB" sz="1800" kern="100">
                <a:effectLst/>
                <a:latin typeface="Aptos" panose="020B0004020202020204" pitchFamily="34" charset="0"/>
                <a:ea typeface="Aptos" panose="020B0004020202020204" pitchFamily="34" charset="0"/>
                <a:cs typeface="Aptos" panose="020B0004020202020204" pitchFamily="34" charset="0"/>
              </a:rPr>
              <a:t>.  </a:t>
            </a:r>
            <a:r>
              <a:rPr lang="en-GB" sz="1800" kern="100" err="1">
                <a:effectLst/>
                <a:latin typeface="Aptos" panose="020B0004020202020204" pitchFamily="34" charset="0"/>
                <a:ea typeface="Aptos" panose="020B0004020202020204" pitchFamily="34" charset="0"/>
                <a:cs typeface="Aptos" panose="020B0004020202020204" pitchFamily="34" charset="0"/>
              </a:rPr>
              <a:t>Estas</a:t>
            </a:r>
            <a:r>
              <a:rPr lang="en-GB" sz="1800" kern="100">
                <a:effectLst/>
                <a:latin typeface="Aptos" panose="020B0004020202020204" pitchFamily="34" charset="0"/>
                <a:ea typeface="Aptos" panose="020B0004020202020204" pitchFamily="34" charset="0"/>
                <a:cs typeface="Aptos" panose="020B0004020202020204" pitchFamily="34" charset="0"/>
              </a:rPr>
              <a:t> </a:t>
            </a:r>
            <a:r>
              <a:rPr lang="en-GB" sz="1800" kern="100" err="1">
                <a:effectLst/>
                <a:latin typeface="Aptos" panose="020B0004020202020204" pitchFamily="34" charset="0"/>
                <a:ea typeface="Aptos" panose="020B0004020202020204" pitchFamily="34" charset="0"/>
                <a:cs typeface="Aptos" panose="020B0004020202020204" pitchFamily="34" charset="0"/>
              </a:rPr>
              <a:t>práticas</a:t>
            </a:r>
            <a:r>
              <a:rPr lang="en-GB" sz="1800" kern="100">
                <a:effectLst/>
                <a:latin typeface="Aptos" panose="020B0004020202020204" pitchFamily="34" charset="0"/>
                <a:ea typeface="Aptos" panose="020B0004020202020204" pitchFamily="34" charset="0"/>
                <a:cs typeface="Aptos" panose="020B0004020202020204" pitchFamily="34" charset="0"/>
              </a:rPr>
              <a:t> </a:t>
            </a:r>
            <a:r>
              <a:rPr lang="en-GB" sz="1800" kern="100" err="1">
                <a:effectLst/>
                <a:latin typeface="Aptos" panose="020B0004020202020204" pitchFamily="34" charset="0"/>
                <a:ea typeface="Aptos" panose="020B0004020202020204" pitchFamily="34" charset="0"/>
                <a:cs typeface="Aptos" panose="020B0004020202020204" pitchFamily="34" charset="0"/>
              </a:rPr>
              <a:t>incluem</a:t>
            </a:r>
            <a:r>
              <a:rPr lang="en-GB" sz="1800" kern="100">
                <a:effectLst/>
                <a:latin typeface="Aptos" panose="020B0004020202020204" pitchFamily="34" charset="0"/>
                <a:ea typeface="Aptos" panose="020B0004020202020204" pitchFamily="34" charset="0"/>
                <a:cs typeface="Aptos" panose="020B0004020202020204" pitchFamily="34" charset="0"/>
              </a:rPr>
              <a:t> </a:t>
            </a:r>
            <a:r>
              <a:rPr lang="en-GB" sz="1800" kern="100" err="1">
                <a:effectLst/>
                <a:latin typeface="Aptos" panose="020B0004020202020204" pitchFamily="34" charset="0"/>
                <a:ea typeface="Aptos" panose="020B0004020202020204" pitchFamily="34" charset="0"/>
                <a:cs typeface="Aptos" panose="020B0004020202020204" pitchFamily="34" charset="0"/>
              </a:rPr>
              <a:t>garantir</a:t>
            </a:r>
            <a:r>
              <a:rPr lang="en-GB" sz="1800" kern="100">
                <a:effectLst/>
                <a:latin typeface="Aptos" panose="020B0004020202020204" pitchFamily="34" charset="0"/>
                <a:ea typeface="Aptos" panose="020B0004020202020204" pitchFamily="34" charset="0"/>
                <a:cs typeface="Aptos" panose="020B0004020202020204" pitchFamily="34" charset="0"/>
              </a:rPr>
              <a:t> que </a:t>
            </a:r>
            <a:r>
              <a:rPr lang="en-GB" sz="1800" kern="100" err="1">
                <a:effectLst/>
                <a:latin typeface="Aptos" panose="020B0004020202020204" pitchFamily="34" charset="0"/>
                <a:ea typeface="Aptos" panose="020B0004020202020204" pitchFamily="34" charset="0"/>
                <a:cs typeface="Aptos" panose="020B0004020202020204" pitchFamily="34" charset="0"/>
              </a:rPr>
              <a:t>os</a:t>
            </a:r>
            <a:r>
              <a:rPr lang="en-GB" sz="1800" kern="100">
                <a:effectLst/>
                <a:latin typeface="Aptos" panose="020B0004020202020204" pitchFamily="34" charset="0"/>
                <a:ea typeface="Aptos" panose="020B0004020202020204" pitchFamily="34" charset="0"/>
                <a:cs typeface="Aptos" panose="020B0004020202020204" pitchFamily="34" charset="0"/>
              </a:rPr>
              <a:t> dados dos </a:t>
            </a:r>
            <a:r>
              <a:rPr lang="en-GB" sz="1800" kern="100" err="1">
                <a:effectLst/>
                <a:latin typeface="Aptos" panose="020B0004020202020204" pitchFamily="34" charset="0"/>
                <a:ea typeface="Aptos" panose="020B0004020202020204" pitchFamily="34" charset="0"/>
                <a:cs typeface="Aptos" panose="020B0004020202020204" pitchFamily="34" charset="0"/>
              </a:rPr>
              <a:t>clientes</a:t>
            </a:r>
            <a:r>
              <a:rPr lang="en-GB" sz="1800" kern="100">
                <a:effectLst/>
                <a:latin typeface="Aptos" panose="020B0004020202020204" pitchFamily="34" charset="0"/>
                <a:ea typeface="Aptos" panose="020B0004020202020204" pitchFamily="34" charset="0"/>
                <a:cs typeface="Aptos" panose="020B0004020202020204" pitchFamily="34" charset="0"/>
              </a:rPr>
              <a:t> se </a:t>
            </a:r>
            <a:r>
              <a:rPr lang="en-GB" sz="1800" kern="100" err="1">
                <a:effectLst/>
                <a:latin typeface="Aptos" panose="020B0004020202020204" pitchFamily="34" charset="0"/>
                <a:ea typeface="Aptos" panose="020B0004020202020204" pitchFamily="34" charset="0"/>
                <a:cs typeface="Aptos" panose="020B0004020202020204" pitchFamily="34" charset="0"/>
              </a:rPr>
              <a:t>encontram</a:t>
            </a:r>
            <a:r>
              <a:rPr lang="en-GB" sz="1800" kern="100">
                <a:effectLst/>
                <a:latin typeface="Aptos" panose="020B0004020202020204" pitchFamily="34" charset="0"/>
                <a:ea typeface="Aptos" panose="020B0004020202020204" pitchFamily="34" charset="0"/>
                <a:cs typeface="Aptos" panose="020B0004020202020204" pitchFamily="34" charset="0"/>
              </a:rPr>
              <a:t> </a:t>
            </a:r>
            <a:r>
              <a:rPr lang="en-GB" sz="1800" kern="100" err="1">
                <a:effectLst/>
                <a:latin typeface="Aptos" panose="020B0004020202020204" pitchFamily="34" charset="0"/>
                <a:ea typeface="Aptos" panose="020B0004020202020204" pitchFamily="34" charset="0"/>
                <a:cs typeface="Aptos" panose="020B0004020202020204" pitchFamily="34" charset="0"/>
              </a:rPr>
              <a:t>atualizados</a:t>
            </a:r>
            <a:r>
              <a:rPr lang="en-GB" sz="1800" kern="100">
                <a:effectLst/>
                <a:latin typeface="Aptos" panose="020B0004020202020204" pitchFamily="34" charset="0"/>
                <a:ea typeface="Aptos" panose="020B0004020202020204" pitchFamily="34" charset="0"/>
                <a:cs typeface="Aptos" panose="020B0004020202020204" pitchFamily="34" charset="0"/>
              </a:rPr>
              <a:t> e </a:t>
            </a:r>
            <a:r>
              <a:rPr lang="en-GB" sz="1800" kern="100" err="1">
                <a:effectLst/>
                <a:latin typeface="Aptos" panose="020B0004020202020204" pitchFamily="34" charset="0"/>
                <a:ea typeface="Aptos" panose="020B0004020202020204" pitchFamily="34" charset="0"/>
                <a:cs typeface="Aptos" panose="020B0004020202020204" pitchFamily="34" charset="0"/>
              </a:rPr>
              <a:t>integrados</a:t>
            </a:r>
            <a:r>
              <a:rPr lang="en-GB" sz="1800" kern="100">
                <a:effectLst/>
                <a:latin typeface="Aptos" panose="020B0004020202020204" pitchFamily="34" charset="0"/>
                <a:ea typeface="Aptos" panose="020B0004020202020204" pitchFamily="34" charset="0"/>
                <a:cs typeface="Aptos" panose="020B0004020202020204" pitchFamily="34" charset="0"/>
              </a:rPr>
              <a:t> com </a:t>
            </a:r>
            <a:r>
              <a:rPr lang="en-GB" sz="1800" kern="100" err="1">
                <a:effectLst/>
                <a:latin typeface="Aptos" panose="020B0004020202020204" pitchFamily="34" charset="0"/>
                <a:ea typeface="Aptos" panose="020B0004020202020204" pitchFamily="34" charset="0"/>
                <a:cs typeface="Aptos" panose="020B0004020202020204" pitchFamily="34" charset="0"/>
              </a:rPr>
              <a:t>os</a:t>
            </a:r>
            <a:r>
              <a:rPr lang="en-GB" sz="1800" kern="100">
                <a:effectLst/>
                <a:latin typeface="Aptos" panose="020B0004020202020204" pitchFamily="34" charset="0"/>
                <a:ea typeface="Aptos" panose="020B0004020202020204" pitchFamily="34" charset="0"/>
                <a:cs typeface="Aptos" panose="020B0004020202020204" pitchFamily="34" charset="0"/>
              </a:rPr>
              <a:t> </a:t>
            </a:r>
            <a:r>
              <a:rPr lang="en-GB" sz="1800" kern="100" err="1">
                <a:effectLst/>
                <a:latin typeface="Aptos" panose="020B0004020202020204" pitchFamily="34" charset="0"/>
                <a:ea typeface="Aptos" panose="020B0004020202020204" pitchFamily="34" charset="0"/>
                <a:cs typeface="Aptos" panose="020B0004020202020204" pitchFamily="34" charset="0"/>
              </a:rPr>
              <a:t>diferentes</a:t>
            </a:r>
            <a:r>
              <a:rPr lang="en-GB" sz="1800" kern="100">
                <a:effectLst/>
                <a:latin typeface="Aptos" panose="020B0004020202020204" pitchFamily="34" charset="0"/>
                <a:ea typeface="Aptos" panose="020B0004020202020204" pitchFamily="34" charset="0"/>
                <a:cs typeface="Aptos" panose="020B0004020202020204" pitchFamily="34" charset="0"/>
              </a:rPr>
              <a:t> </a:t>
            </a:r>
            <a:r>
              <a:rPr lang="en-GB" sz="1800" kern="100" err="1">
                <a:effectLst/>
                <a:latin typeface="Aptos" panose="020B0004020202020204" pitchFamily="34" charset="0"/>
                <a:ea typeface="Aptos" panose="020B0004020202020204" pitchFamily="34" charset="0"/>
                <a:cs typeface="Aptos" panose="020B0004020202020204" pitchFamily="34" charset="0"/>
              </a:rPr>
              <a:t>sistemas</a:t>
            </a:r>
            <a:r>
              <a:rPr lang="en-GB" sz="1800" kern="100">
                <a:effectLst/>
                <a:latin typeface="Aptos" panose="020B0004020202020204" pitchFamily="34" charset="0"/>
                <a:ea typeface="Aptos" panose="020B0004020202020204" pitchFamily="34" charset="0"/>
                <a:cs typeface="Aptos" panose="020B0004020202020204" pitchFamily="34" charset="0"/>
              </a:rPr>
              <a:t> do banco, </a:t>
            </a:r>
            <a:r>
              <a:rPr lang="en-GB" sz="1800" kern="100" err="1">
                <a:effectLst/>
                <a:latin typeface="Aptos" panose="020B0004020202020204" pitchFamily="34" charset="0"/>
                <a:ea typeface="Aptos" panose="020B0004020202020204" pitchFamily="34" charset="0"/>
                <a:cs typeface="Aptos" panose="020B0004020202020204" pitchFamily="34" charset="0"/>
              </a:rPr>
              <a:t>medir</a:t>
            </a:r>
            <a:r>
              <a:rPr lang="en-GB" sz="1800" kern="100">
                <a:effectLst/>
                <a:latin typeface="Aptos" panose="020B0004020202020204" pitchFamily="34" charset="0"/>
                <a:ea typeface="Aptos" panose="020B0004020202020204" pitchFamily="34" charset="0"/>
                <a:cs typeface="Aptos" panose="020B0004020202020204" pitchFamily="34" charset="0"/>
              </a:rPr>
              <a:t> a </a:t>
            </a:r>
            <a:r>
              <a:rPr lang="en-GB" sz="1800" kern="100" err="1">
                <a:effectLst/>
                <a:latin typeface="Aptos" panose="020B0004020202020204" pitchFamily="34" charset="0"/>
                <a:ea typeface="Aptos" panose="020B0004020202020204" pitchFamily="34" charset="0"/>
                <a:cs typeface="Aptos" panose="020B0004020202020204" pitchFamily="34" charset="0"/>
              </a:rPr>
              <a:t>satisfação</a:t>
            </a:r>
            <a:r>
              <a:rPr lang="en-GB" sz="1800" kern="100">
                <a:effectLst/>
                <a:latin typeface="Aptos" panose="020B0004020202020204" pitchFamily="34" charset="0"/>
                <a:ea typeface="Aptos" panose="020B0004020202020204" pitchFamily="34" charset="0"/>
                <a:cs typeface="Aptos" panose="020B0004020202020204" pitchFamily="34" charset="0"/>
              </a:rPr>
              <a:t> do </a:t>
            </a:r>
            <a:r>
              <a:rPr lang="en-GB" sz="1800" kern="100" err="1">
                <a:effectLst/>
                <a:latin typeface="Aptos" panose="020B0004020202020204" pitchFamily="34" charset="0"/>
                <a:ea typeface="Aptos" panose="020B0004020202020204" pitchFamily="34" charset="0"/>
                <a:cs typeface="Aptos" panose="020B0004020202020204" pitchFamily="34" charset="0"/>
              </a:rPr>
              <a:t>cliente</a:t>
            </a:r>
            <a:r>
              <a:rPr lang="en-GB" sz="1800" kern="100">
                <a:effectLst/>
                <a:latin typeface="Aptos" panose="020B0004020202020204" pitchFamily="34" charset="0"/>
                <a:ea typeface="Aptos" panose="020B0004020202020204" pitchFamily="34" charset="0"/>
                <a:cs typeface="Aptos" panose="020B0004020202020204" pitchFamily="34" charset="0"/>
              </a:rPr>
              <a:t> </a:t>
            </a:r>
            <a:r>
              <a:rPr lang="en-GB" sz="1800" kern="100" err="1">
                <a:effectLst/>
                <a:latin typeface="Aptos" panose="020B0004020202020204" pitchFamily="34" charset="0"/>
                <a:ea typeface="Aptos" panose="020B0004020202020204" pitchFamily="34" charset="0"/>
                <a:cs typeface="Aptos" panose="020B0004020202020204" pitchFamily="34" charset="0"/>
              </a:rPr>
              <a:t>ao</a:t>
            </a:r>
            <a:r>
              <a:rPr lang="en-GB" sz="1800" kern="100">
                <a:effectLst/>
                <a:latin typeface="Aptos" panose="020B0004020202020204" pitchFamily="34" charset="0"/>
                <a:ea typeface="Aptos" panose="020B0004020202020204" pitchFamily="34" charset="0"/>
                <a:cs typeface="Aptos" panose="020B0004020202020204" pitchFamily="34" charset="0"/>
              </a:rPr>
              <a:t> </a:t>
            </a:r>
            <a:r>
              <a:rPr lang="en-GB" sz="1800" kern="100" err="1">
                <a:effectLst/>
                <a:latin typeface="Aptos" panose="020B0004020202020204" pitchFamily="34" charset="0"/>
                <a:ea typeface="Aptos" panose="020B0004020202020204" pitchFamily="34" charset="0"/>
                <a:cs typeface="Aptos" panose="020B0004020202020204" pitchFamily="34" charset="0"/>
              </a:rPr>
              <a:t>longo</a:t>
            </a:r>
            <a:r>
              <a:rPr lang="en-GB" sz="1800" kern="100">
                <a:effectLst/>
                <a:latin typeface="Aptos" panose="020B0004020202020204" pitchFamily="34" charset="0"/>
                <a:ea typeface="Aptos" panose="020B0004020202020204" pitchFamily="34" charset="0"/>
                <a:cs typeface="Aptos" panose="020B0004020202020204" pitchFamily="34" charset="0"/>
              </a:rPr>
              <a:t> do </a:t>
            </a:r>
            <a:r>
              <a:rPr lang="en-GB" sz="1800" kern="100" err="1">
                <a:effectLst/>
                <a:latin typeface="Aptos" panose="020B0004020202020204" pitchFamily="34" charset="0"/>
                <a:ea typeface="Aptos" panose="020B0004020202020204" pitchFamily="34" charset="0"/>
                <a:cs typeface="Aptos" panose="020B0004020202020204" pitchFamily="34" charset="0"/>
              </a:rPr>
              <a:t>seu</a:t>
            </a:r>
            <a:r>
              <a:rPr lang="en-GB" sz="1800" kern="100">
                <a:effectLst/>
                <a:latin typeface="Aptos" panose="020B0004020202020204" pitchFamily="34" charset="0"/>
                <a:ea typeface="Aptos" panose="020B0004020202020204" pitchFamily="34" charset="0"/>
                <a:cs typeface="Aptos" panose="020B0004020202020204" pitchFamily="34" charset="0"/>
              </a:rPr>
              <a:t> </a:t>
            </a:r>
            <a:r>
              <a:rPr lang="en-GB" sz="1800" kern="100" err="1">
                <a:effectLst/>
                <a:latin typeface="Aptos" panose="020B0004020202020204" pitchFamily="34" charset="0"/>
                <a:ea typeface="Aptos" panose="020B0004020202020204" pitchFamily="34" charset="0"/>
                <a:cs typeface="Aptos" panose="020B0004020202020204" pitchFamily="34" charset="0"/>
              </a:rPr>
              <a:t>ciclo</a:t>
            </a:r>
            <a:r>
              <a:rPr lang="en-GB" sz="1800" kern="100">
                <a:effectLst/>
                <a:latin typeface="Aptos" panose="020B0004020202020204" pitchFamily="34" charset="0"/>
                <a:ea typeface="Aptos" panose="020B0004020202020204" pitchFamily="34" charset="0"/>
                <a:cs typeface="Aptos" panose="020B0004020202020204" pitchFamily="34" charset="0"/>
              </a:rPr>
              <a:t> de </a:t>
            </a:r>
            <a:r>
              <a:rPr lang="en-GB" sz="1800" kern="100" err="1">
                <a:effectLst/>
                <a:latin typeface="Aptos" panose="020B0004020202020204" pitchFamily="34" charset="0"/>
                <a:ea typeface="Aptos" panose="020B0004020202020204" pitchFamily="34" charset="0"/>
                <a:cs typeface="Aptos" panose="020B0004020202020204" pitchFamily="34" charset="0"/>
              </a:rPr>
              <a:t>vida</a:t>
            </a:r>
            <a:r>
              <a:rPr lang="en-GB" sz="1800" kern="100">
                <a:effectLst/>
                <a:latin typeface="Aptos" panose="020B0004020202020204" pitchFamily="34" charset="0"/>
                <a:ea typeface="Aptos" panose="020B0004020202020204" pitchFamily="34" charset="0"/>
                <a:cs typeface="Aptos" panose="020B0004020202020204" pitchFamily="34" charset="0"/>
              </a:rPr>
              <a:t> e </a:t>
            </a:r>
            <a:r>
              <a:rPr lang="en-GB" sz="1800" kern="100" err="1">
                <a:effectLst/>
                <a:latin typeface="Aptos" panose="020B0004020202020204" pitchFamily="34" charset="0"/>
                <a:ea typeface="Aptos" panose="020B0004020202020204" pitchFamily="34" charset="0"/>
                <a:cs typeface="Aptos" panose="020B0004020202020204" pitchFamily="34" charset="0"/>
              </a:rPr>
              <a:t>adotar</a:t>
            </a:r>
            <a:r>
              <a:rPr lang="en-GB" sz="1800" kern="100">
                <a:effectLst/>
                <a:latin typeface="Aptos" panose="020B0004020202020204" pitchFamily="34" charset="0"/>
                <a:ea typeface="Aptos" panose="020B0004020202020204" pitchFamily="34" charset="0"/>
                <a:cs typeface="Aptos" panose="020B0004020202020204" pitchFamily="34" charset="0"/>
              </a:rPr>
              <a:t> </a:t>
            </a:r>
            <a:r>
              <a:rPr lang="en-GB" sz="1800" kern="100" err="1">
                <a:effectLst/>
                <a:latin typeface="Aptos" panose="020B0004020202020204" pitchFamily="34" charset="0"/>
                <a:ea typeface="Aptos" panose="020B0004020202020204" pitchFamily="34" charset="0"/>
                <a:cs typeface="Aptos" panose="020B0004020202020204" pitchFamily="34" charset="0"/>
              </a:rPr>
              <a:t>ações</a:t>
            </a:r>
            <a:r>
              <a:rPr lang="en-GB" sz="1800" kern="100">
                <a:effectLst/>
                <a:latin typeface="Aptos" panose="020B0004020202020204" pitchFamily="34" charset="0"/>
                <a:ea typeface="Aptos" panose="020B0004020202020204" pitchFamily="34" charset="0"/>
                <a:cs typeface="Aptos" panose="020B0004020202020204" pitchFamily="34" charset="0"/>
              </a:rPr>
              <a:t> para </a:t>
            </a:r>
            <a:r>
              <a:rPr lang="en-GB" sz="1800" kern="100" err="1">
                <a:effectLst/>
                <a:latin typeface="Aptos" panose="020B0004020202020204" pitchFamily="34" charset="0"/>
                <a:ea typeface="Aptos" panose="020B0004020202020204" pitchFamily="34" charset="0"/>
                <a:cs typeface="Aptos" panose="020B0004020202020204" pitchFamily="34" charset="0"/>
              </a:rPr>
              <a:t>fidelizar</a:t>
            </a:r>
            <a:r>
              <a:rPr lang="en-GB" sz="1800" kern="100">
                <a:effectLst/>
                <a:latin typeface="Aptos" panose="020B0004020202020204" pitchFamily="34" charset="0"/>
                <a:ea typeface="Aptos" panose="020B0004020202020204" pitchFamily="34" charset="0"/>
                <a:cs typeface="Aptos" panose="020B0004020202020204" pitchFamily="34" charset="0"/>
              </a:rPr>
              <a:t>, </a:t>
            </a:r>
            <a:r>
              <a:rPr lang="en-GB" sz="1800" kern="100" err="1">
                <a:effectLst/>
                <a:latin typeface="Aptos" panose="020B0004020202020204" pitchFamily="34" charset="0"/>
                <a:ea typeface="Aptos" panose="020B0004020202020204" pitchFamily="34" charset="0"/>
                <a:cs typeface="Aptos" panose="020B0004020202020204" pitchFamily="34" charset="0"/>
              </a:rPr>
              <a:t>reter</a:t>
            </a:r>
            <a:r>
              <a:rPr lang="en-GB" sz="1800" kern="100">
                <a:effectLst/>
                <a:latin typeface="Aptos" panose="020B0004020202020204" pitchFamily="34" charset="0"/>
                <a:ea typeface="Aptos" panose="020B0004020202020204" pitchFamily="34" charset="0"/>
                <a:cs typeface="Aptos" panose="020B0004020202020204" pitchFamily="34" charset="0"/>
              </a:rPr>
              <a:t> e </a:t>
            </a:r>
            <a:r>
              <a:rPr lang="en-GB" sz="1800" kern="100" err="1">
                <a:effectLst/>
                <a:latin typeface="Aptos" panose="020B0004020202020204" pitchFamily="34" charset="0"/>
                <a:ea typeface="Aptos" panose="020B0004020202020204" pitchFamily="34" charset="0"/>
                <a:cs typeface="Aptos" panose="020B0004020202020204" pitchFamily="34" charset="0"/>
              </a:rPr>
              <a:t>aumentar</a:t>
            </a:r>
            <a:r>
              <a:rPr lang="en-GB" sz="1800" kern="100">
                <a:effectLst/>
                <a:latin typeface="Aptos" panose="020B0004020202020204" pitchFamily="34" charset="0"/>
                <a:ea typeface="Aptos" panose="020B0004020202020204" pitchFamily="34" charset="0"/>
                <a:cs typeface="Aptos" panose="020B0004020202020204" pitchFamily="34" charset="0"/>
              </a:rPr>
              <a:t> as </a:t>
            </a:r>
            <a:r>
              <a:rPr lang="en-GB" sz="1800" kern="100" err="1">
                <a:effectLst/>
                <a:latin typeface="Aptos" panose="020B0004020202020204" pitchFamily="34" charset="0"/>
                <a:ea typeface="Aptos" panose="020B0004020202020204" pitchFamily="34" charset="0"/>
                <a:cs typeface="Aptos" panose="020B0004020202020204" pitchFamily="34" charset="0"/>
              </a:rPr>
              <a:t>vendas</a:t>
            </a:r>
            <a:r>
              <a:rPr lang="en-GB" sz="1800" kern="100">
                <a:effectLst/>
                <a:latin typeface="Aptos" panose="020B0004020202020204" pitchFamily="34" charset="0"/>
                <a:ea typeface="Aptos" panose="020B0004020202020204" pitchFamily="34" charset="0"/>
                <a:cs typeface="Aptos" panose="020B0004020202020204" pitchFamily="34" charset="0"/>
              </a:rPr>
              <a:t> junto dos </a:t>
            </a:r>
            <a:r>
              <a:rPr lang="en-GB" sz="1800" kern="100" err="1">
                <a:effectLst/>
                <a:latin typeface="Aptos" panose="020B0004020202020204" pitchFamily="34" charset="0"/>
                <a:ea typeface="Aptos" panose="020B0004020202020204" pitchFamily="34" charset="0"/>
                <a:cs typeface="Aptos" panose="020B0004020202020204" pitchFamily="34" charset="0"/>
              </a:rPr>
              <a:t>clientes</a:t>
            </a:r>
            <a:r>
              <a:rPr lang="en-GB" sz="1800" kern="100">
                <a:effectLst/>
                <a:latin typeface="Aptos" panose="020B0004020202020204" pitchFamily="34" charset="0"/>
                <a:ea typeface="Aptos" panose="020B0004020202020204" pitchFamily="34" charset="0"/>
                <a:cs typeface="Aptos" panose="020B0004020202020204" pitchFamily="34" charset="0"/>
              </a:rPr>
              <a:t> </a:t>
            </a:r>
            <a:r>
              <a:rPr lang="en-GB" sz="1800" kern="100" err="1">
                <a:effectLst/>
                <a:latin typeface="Aptos" panose="020B0004020202020204" pitchFamily="34" charset="0"/>
                <a:ea typeface="Aptos" panose="020B0004020202020204" pitchFamily="34" charset="0"/>
                <a:cs typeface="Aptos" panose="020B0004020202020204" pitchFamily="34" charset="0"/>
              </a:rPr>
              <a:t>existentes</a:t>
            </a:r>
            <a:r>
              <a:rPr lang="en-GB" sz="1800" kern="100">
                <a:effectLst/>
                <a:latin typeface="Aptos" panose="020B0004020202020204" pitchFamily="34" charset="0"/>
                <a:ea typeface="Aptos" panose="020B0004020202020204" pitchFamily="34" charset="0"/>
                <a:cs typeface="Aptos" panose="020B0004020202020204" pitchFamily="34" charset="0"/>
              </a:rPr>
              <a:t>.</a:t>
            </a:r>
            <a:endParaRPr lang="en-GB" sz="1800" kern="100">
              <a:effectLst/>
              <a:latin typeface="Aptos" panose="020B0004020202020204" pitchFamily="34" charset="0"/>
              <a:ea typeface="Aptos" panose="020B0004020202020204" pitchFamily="34" charset="0"/>
              <a:cs typeface="Arial" panose="020B0604020202020204" pitchFamily="34" charset="0"/>
            </a:endParaRPr>
          </a:p>
          <a:p>
            <a:pPr marL="0" lvl="0" indent="0" algn="l" rtl="0">
              <a:spcBef>
                <a:spcPts val="0"/>
              </a:spcBef>
              <a:spcAft>
                <a:spcPts val="0"/>
              </a:spcAft>
              <a:buNone/>
            </a:pPr>
            <a:endParaRPr lang="en-GB"/>
          </a:p>
        </p:txBody>
      </p:sp>
    </p:spTree>
    <p:extLst>
      <p:ext uri="{BB962C8B-B14F-4D97-AF65-F5344CB8AC3E}">
        <p14:creationId xmlns:p14="http://schemas.microsoft.com/office/powerpoint/2010/main" val="17690295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3">
          <a:extLst>
            <a:ext uri="{FF2B5EF4-FFF2-40B4-BE49-F238E27FC236}">
              <a16:creationId xmlns:a16="http://schemas.microsoft.com/office/drawing/2014/main" id="{28B3F64C-1042-F72A-5F06-C960D92CF574}"/>
            </a:ext>
          </a:extLst>
        </p:cNvPr>
        <p:cNvGrpSpPr/>
        <p:nvPr/>
      </p:nvGrpSpPr>
      <p:grpSpPr>
        <a:xfrm>
          <a:off x="0" y="0"/>
          <a:ext cx="0" cy="0"/>
          <a:chOff x="0" y="0"/>
          <a:chExt cx="0" cy="0"/>
        </a:xfrm>
      </p:grpSpPr>
      <p:sp>
        <p:nvSpPr>
          <p:cNvPr id="1414" name="Google Shape;1414;g24b86493603_0_0:notes">
            <a:extLst>
              <a:ext uri="{FF2B5EF4-FFF2-40B4-BE49-F238E27FC236}">
                <a16:creationId xmlns:a16="http://schemas.microsoft.com/office/drawing/2014/main" id="{C9BB33FC-D21A-823E-FCB8-A56AF5A36D9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5" name="Google Shape;1415;g24b86493603_0_0:notes">
            <a:extLst>
              <a:ext uri="{FF2B5EF4-FFF2-40B4-BE49-F238E27FC236}">
                <a16:creationId xmlns:a16="http://schemas.microsoft.com/office/drawing/2014/main" id="{29BF7C0E-9AD4-31C4-21E9-AF9F44FDDBE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Rodrigo</a:t>
            </a:r>
            <a:endParaRPr/>
          </a:p>
        </p:txBody>
      </p:sp>
    </p:spTree>
    <p:extLst>
      <p:ext uri="{BB962C8B-B14F-4D97-AF65-F5344CB8AC3E}">
        <p14:creationId xmlns:p14="http://schemas.microsoft.com/office/powerpoint/2010/main" val="37753868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0"/>
        <p:cNvGrpSpPr/>
        <p:nvPr/>
      </p:nvGrpSpPr>
      <p:grpSpPr>
        <a:xfrm>
          <a:off x="0" y="0"/>
          <a:ext cx="0" cy="0"/>
          <a:chOff x="0" y="0"/>
          <a:chExt cx="0" cy="0"/>
        </a:xfrm>
      </p:grpSpPr>
      <p:sp>
        <p:nvSpPr>
          <p:cNvPr id="1391" name="Google Shape;1391;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2" name="Google Shape;1392;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3"/>
        <p:cNvGrpSpPr/>
        <p:nvPr/>
      </p:nvGrpSpPr>
      <p:grpSpPr>
        <a:xfrm>
          <a:off x="0" y="0"/>
          <a:ext cx="0" cy="0"/>
          <a:chOff x="0" y="0"/>
          <a:chExt cx="0" cy="0"/>
        </a:xfrm>
      </p:grpSpPr>
      <p:sp>
        <p:nvSpPr>
          <p:cNvPr id="1374" name="Google Shape;1374;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5" name="Google Shape;1375;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29577526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s://bit.ly/3A1uf1Q"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7321817" y="354020"/>
            <a:ext cx="1013699" cy="886245"/>
            <a:chOff x="895150" y="3894725"/>
            <a:chExt cx="332775" cy="290925"/>
          </a:xfrm>
        </p:grpSpPr>
        <p:sp>
          <p:nvSpPr>
            <p:cNvPr id="10" name="Google Shape;10;p2"/>
            <p:cNvSpPr/>
            <p:nvPr/>
          </p:nvSpPr>
          <p:spPr>
            <a:xfrm>
              <a:off x="895150" y="3918150"/>
              <a:ext cx="307125" cy="267500"/>
            </a:xfrm>
            <a:custGeom>
              <a:avLst/>
              <a:gdLst/>
              <a:ahLst/>
              <a:cxnLst/>
              <a:rect l="l" t="t" r="r" b="b"/>
              <a:pathLst>
                <a:path w="12285" h="10700" extrusionOk="0">
                  <a:moveTo>
                    <a:pt x="4272" y="0"/>
                  </a:moveTo>
                  <a:cubicBezTo>
                    <a:pt x="3311" y="0"/>
                    <a:pt x="2439" y="285"/>
                    <a:pt x="1785" y="880"/>
                  </a:cubicBezTo>
                  <a:cubicBezTo>
                    <a:pt x="0" y="2504"/>
                    <a:pt x="500" y="5823"/>
                    <a:pt x="2909" y="8294"/>
                  </a:cubicBezTo>
                  <a:cubicBezTo>
                    <a:pt x="4433" y="9853"/>
                    <a:pt x="6352" y="10700"/>
                    <a:pt x="8007" y="10700"/>
                  </a:cubicBezTo>
                  <a:cubicBezTo>
                    <a:pt x="8966" y="10700"/>
                    <a:pt x="9837" y="10415"/>
                    <a:pt x="10492" y="9819"/>
                  </a:cubicBezTo>
                  <a:cubicBezTo>
                    <a:pt x="12285" y="8196"/>
                    <a:pt x="11776" y="4877"/>
                    <a:pt x="9367" y="2406"/>
                  </a:cubicBezTo>
                  <a:cubicBezTo>
                    <a:pt x="7848" y="847"/>
                    <a:pt x="5929" y="0"/>
                    <a:pt x="4272" y="0"/>
                  </a:cubicBezTo>
                  <a:close/>
                </a:path>
              </a:pathLst>
            </a:custGeom>
            <a:gradFill>
              <a:gsLst>
                <a:gs pos="0">
                  <a:schemeClr val="accent1"/>
                </a:gs>
                <a:gs pos="5000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939750" y="3894725"/>
              <a:ext cx="288175" cy="268925"/>
            </a:xfrm>
            <a:custGeom>
              <a:avLst/>
              <a:gdLst/>
              <a:ahLst/>
              <a:cxnLst/>
              <a:rect l="l" t="t" r="r" b="b"/>
              <a:pathLst>
                <a:path w="11527" h="10757" extrusionOk="0">
                  <a:moveTo>
                    <a:pt x="13" y="1806"/>
                  </a:moveTo>
                  <a:cubicBezTo>
                    <a:pt x="9" y="1810"/>
                    <a:pt x="5" y="1814"/>
                    <a:pt x="1" y="1817"/>
                  </a:cubicBezTo>
                  <a:lnTo>
                    <a:pt x="13" y="1806"/>
                  </a:lnTo>
                  <a:close/>
                  <a:moveTo>
                    <a:pt x="3520" y="0"/>
                  </a:moveTo>
                  <a:cubicBezTo>
                    <a:pt x="2561" y="0"/>
                    <a:pt x="1690" y="285"/>
                    <a:pt x="1035" y="881"/>
                  </a:cubicBezTo>
                  <a:lnTo>
                    <a:pt x="13" y="1806"/>
                  </a:lnTo>
                  <a:lnTo>
                    <a:pt x="13" y="1806"/>
                  </a:lnTo>
                  <a:cubicBezTo>
                    <a:pt x="666" y="1218"/>
                    <a:pt x="1533" y="937"/>
                    <a:pt x="2488" y="937"/>
                  </a:cubicBezTo>
                  <a:cubicBezTo>
                    <a:pt x="4145" y="937"/>
                    <a:pt x="6064" y="1784"/>
                    <a:pt x="7583" y="3343"/>
                  </a:cubicBezTo>
                  <a:cubicBezTo>
                    <a:pt x="9992" y="5814"/>
                    <a:pt x="10501" y="9133"/>
                    <a:pt x="8708" y="10756"/>
                  </a:cubicBezTo>
                  <a:lnTo>
                    <a:pt x="9742" y="9820"/>
                  </a:lnTo>
                  <a:cubicBezTo>
                    <a:pt x="11527" y="8196"/>
                    <a:pt x="11027" y="4877"/>
                    <a:pt x="8618" y="2406"/>
                  </a:cubicBezTo>
                  <a:cubicBezTo>
                    <a:pt x="7094" y="848"/>
                    <a:pt x="5175" y="0"/>
                    <a:pt x="3520" y="0"/>
                  </a:cubicBezTo>
                  <a:close/>
                </a:path>
              </a:pathLst>
            </a:custGeom>
            <a:gradFill>
              <a:gsLst>
                <a:gs pos="0">
                  <a:schemeClr val="accent2"/>
                </a:gs>
                <a:gs pos="5000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932175" y="3950325"/>
              <a:ext cx="233075" cy="203150"/>
            </a:xfrm>
            <a:custGeom>
              <a:avLst/>
              <a:gdLst/>
              <a:ahLst/>
              <a:cxnLst/>
              <a:rect l="l" t="t" r="r" b="b"/>
              <a:pathLst>
                <a:path w="9323" h="8126" extrusionOk="0">
                  <a:moveTo>
                    <a:pt x="3237" y="1"/>
                  </a:moveTo>
                  <a:cubicBezTo>
                    <a:pt x="2507" y="1"/>
                    <a:pt x="1845" y="218"/>
                    <a:pt x="1347" y="673"/>
                  </a:cubicBezTo>
                  <a:cubicBezTo>
                    <a:pt x="0" y="1904"/>
                    <a:pt x="375" y="4420"/>
                    <a:pt x="2204" y="6293"/>
                  </a:cubicBezTo>
                  <a:cubicBezTo>
                    <a:pt x="3361" y="7479"/>
                    <a:pt x="4819" y="8125"/>
                    <a:pt x="6077" y="8125"/>
                  </a:cubicBezTo>
                  <a:cubicBezTo>
                    <a:pt x="6807" y="8125"/>
                    <a:pt x="7469" y="7908"/>
                    <a:pt x="7967" y="7453"/>
                  </a:cubicBezTo>
                  <a:cubicBezTo>
                    <a:pt x="9323" y="6222"/>
                    <a:pt x="8939" y="3706"/>
                    <a:pt x="7110" y="1833"/>
                  </a:cubicBezTo>
                  <a:cubicBezTo>
                    <a:pt x="5953" y="647"/>
                    <a:pt x="4495" y="1"/>
                    <a:pt x="323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979450" y="3982750"/>
              <a:ext cx="131400" cy="144775"/>
            </a:xfrm>
            <a:custGeom>
              <a:avLst/>
              <a:gdLst/>
              <a:ahLst/>
              <a:cxnLst/>
              <a:rect l="l" t="t" r="r" b="b"/>
              <a:pathLst>
                <a:path w="5256" h="5791" extrusionOk="0">
                  <a:moveTo>
                    <a:pt x="2481" y="1597"/>
                  </a:moveTo>
                  <a:lnTo>
                    <a:pt x="3159" y="1615"/>
                  </a:lnTo>
                  <a:lnTo>
                    <a:pt x="3507" y="2409"/>
                  </a:lnTo>
                  <a:lnTo>
                    <a:pt x="2829" y="2400"/>
                  </a:lnTo>
                  <a:lnTo>
                    <a:pt x="2481" y="1597"/>
                  </a:lnTo>
                  <a:close/>
                  <a:moveTo>
                    <a:pt x="1722" y="3328"/>
                  </a:moveTo>
                  <a:lnTo>
                    <a:pt x="2400" y="3346"/>
                  </a:lnTo>
                  <a:lnTo>
                    <a:pt x="2766" y="4184"/>
                  </a:lnTo>
                  <a:lnTo>
                    <a:pt x="2088" y="4175"/>
                  </a:lnTo>
                  <a:lnTo>
                    <a:pt x="1722" y="3328"/>
                  </a:lnTo>
                  <a:close/>
                  <a:moveTo>
                    <a:pt x="955" y="0"/>
                  </a:moveTo>
                  <a:lnTo>
                    <a:pt x="1223" y="616"/>
                  </a:lnTo>
                  <a:lnTo>
                    <a:pt x="509" y="607"/>
                  </a:lnTo>
                  <a:cubicBezTo>
                    <a:pt x="496" y="606"/>
                    <a:pt x="484" y="606"/>
                    <a:pt x="471" y="606"/>
                  </a:cubicBezTo>
                  <a:cubicBezTo>
                    <a:pt x="337" y="606"/>
                    <a:pt x="225" y="649"/>
                    <a:pt x="143" y="723"/>
                  </a:cubicBezTo>
                  <a:cubicBezTo>
                    <a:pt x="54" y="803"/>
                    <a:pt x="9" y="910"/>
                    <a:pt x="1" y="1053"/>
                  </a:cubicBezTo>
                  <a:cubicBezTo>
                    <a:pt x="1" y="1196"/>
                    <a:pt x="27" y="1347"/>
                    <a:pt x="99" y="1517"/>
                  </a:cubicBezTo>
                  <a:lnTo>
                    <a:pt x="277" y="1918"/>
                  </a:lnTo>
                  <a:lnTo>
                    <a:pt x="1116" y="1936"/>
                  </a:lnTo>
                  <a:lnTo>
                    <a:pt x="955" y="1570"/>
                  </a:lnTo>
                  <a:lnTo>
                    <a:pt x="1633" y="1579"/>
                  </a:lnTo>
                  <a:lnTo>
                    <a:pt x="1981" y="2382"/>
                  </a:lnTo>
                  <a:lnTo>
                    <a:pt x="1276" y="2364"/>
                  </a:lnTo>
                  <a:cubicBezTo>
                    <a:pt x="1125" y="2364"/>
                    <a:pt x="1000" y="2400"/>
                    <a:pt x="919" y="2480"/>
                  </a:cubicBezTo>
                  <a:cubicBezTo>
                    <a:pt x="830" y="2561"/>
                    <a:pt x="777" y="2668"/>
                    <a:pt x="768" y="2811"/>
                  </a:cubicBezTo>
                  <a:cubicBezTo>
                    <a:pt x="759" y="2953"/>
                    <a:pt x="795" y="3114"/>
                    <a:pt x="875" y="3292"/>
                  </a:cubicBezTo>
                  <a:lnTo>
                    <a:pt x="1267" y="4184"/>
                  </a:lnTo>
                  <a:cubicBezTo>
                    <a:pt x="1339" y="4363"/>
                    <a:pt x="1446" y="4523"/>
                    <a:pt x="1580" y="4666"/>
                  </a:cubicBezTo>
                  <a:cubicBezTo>
                    <a:pt x="1704" y="4809"/>
                    <a:pt x="1847" y="4925"/>
                    <a:pt x="2008" y="5005"/>
                  </a:cubicBezTo>
                  <a:cubicBezTo>
                    <a:pt x="2168" y="5094"/>
                    <a:pt x="2329" y="5130"/>
                    <a:pt x="2481" y="5139"/>
                  </a:cubicBezTo>
                  <a:lnTo>
                    <a:pt x="3194" y="5148"/>
                  </a:lnTo>
                  <a:lnTo>
                    <a:pt x="3462" y="5772"/>
                  </a:lnTo>
                  <a:lnTo>
                    <a:pt x="4301" y="5790"/>
                  </a:lnTo>
                  <a:lnTo>
                    <a:pt x="4033" y="5166"/>
                  </a:lnTo>
                  <a:lnTo>
                    <a:pt x="4033" y="5166"/>
                  </a:lnTo>
                  <a:lnTo>
                    <a:pt x="4738" y="5183"/>
                  </a:lnTo>
                  <a:cubicBezTo>
                    <a:pt x="4898" y="5183"/>
                    <a:pt x="5023" y="5148"/>
                    <a:pt x="5103" y="5068"/>
                  </a:cubicBezTo>
                  <a:cubicBezTo>
                    <a:pt x="5193" y="4987"/>
                    <a:pt x="5237" y="4880"/>
                    <a:pt x="5246" y="4746"/>
                  </a:cubicBezTo>
                  <a:cubicBezTo>
                    <a:pt x="5255" y="4604"/>
                    <a:pt x="5219" y="4443"/>
                    <a:pt x="5148" y="4274"/>
                  </a:cubicBezTo>
                  <a:lnTo>
                    <a:pt x="4970" y="3863"/>
                  </a:lnTo>
                  <a:lnTo>
                    <a:pt x="4131" y="3845"/>
                  </a:lnTo>
                  <a:lnTo>
                    <a:pt x="4292" y="4220"/>
                  </a:lnTo>
                  <a:lnTo>
                    <a:pt x="3614" y="4202"/>
                  </a:lnTo>
                  <a:lnTo>
                    <a:pt x="3248" y="3364"/>
                  </a:lnTo>
                  <a:lnTo>
                    <a:pt x="3953" y="3381"/>
                  </a:lnTo>
                  <a:cubicBezTo>
                    <a:pt x="4113" y="3381"/>
                    <a:pt x="4229" y="3346"/>
                    <a:pt x="4318" y="3257"/>
                  </a:cubicBezTo>
                  <a:cubicBezTo>
                    <a:pt x="4408" y="3176"/>
                    <a:pt x="4452" y="3069"/>
                    <a:pt x="4461" y="2935"/>
                  </a:cubicBezTo>
                  <a:cubicBezTo>
                    <a:pt x="4470" y="2802"/>
                    <a:pt x="4443" y="2650"/>
                    <a:pt x="4372" y="2489"/>
                  </a:cubicBezTo>
                  <a:lnTo>
                    <a:pt x="3988" y="1597"/>
                  </a:lnTo>
                  <a:cubicBezTo>
                    <a:pt x="3908" y="1428"/>
                    <a:pt x="3810" y="1276"/>
                    <a:pt x="3676" y="1133"/>
                  </a:cubicBezTo>
                  <a:cubicBezTo>
                    <a:pt x="3542" y="991"/>
                    <a:pt x="3391" y="875"/>
                    <a:pt x="3239" y="785"/>
                  </a:cubicBezTo>
                  <a:cubicBezTo>
                    <a:pt x="3078" y="696"/>
                    <a:pt x="2918" y="652"/>
                    <a:pt x="2766" y="652"/>
                  </a:cubicBezTo>
                  <a:lnTo>
                    <a:pt x="2061" y="634"/>
                  </a:lnTo>
                  <a:lnTo>
                    <a:pt x="1794" y="18"/>
                  </a:lnTo>
                  <a:lnTo>
                    <a:pt x="9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 name="Google Shape;14;p2"/>
          <p:cNvGrpSpPr/>
          <p:nvPr/>
        </p:nvGrpSpPr>
        <p:grpSpPr>
          <a:xfrm>
            <a:off x="-348640" y="4428400"/>
            <a:ext cx="1207215" cy="1092048"/>
            <a:chOff x="431250" y="4269675"/>
            <a:chExt cx="623175" cy="563725"/>
          </a:xfrm>
        </p:grpSpPr>
        <p:sp>
          <p:nvSpPr>
            <p:cNvPr id="15" name="Google Shape;15;p2"/>
            <p:cNvSpPr/>
            <p:nvPr/>
          </p:nvSpPr>
          <p:spPr>
            <a:xfrm>
              <a:off x="431250" y="4269675"/>
              <a:ext cx="574775" cy="518225"/>
            </a:xfrm>
            <a:custGeom>
              <a:avLst/>
              <a:gdLst/>
              <a:ahLst/>
              <a:cxnLst/>
              <a:rect l="l" t="t" r="r" b="b"/>
              <a:pathLst>
                <a:path w="22991" h="20729" extrusionOk="0">
                  <a:moveTo>
                    <a:pt x="14995" y="0"/>
                  </a:moveTo>
                  <a:cubicBezTo>
                    <a:pt x="11895" y="0"/>
                    <a:pt x="8303" y="1644"/>
                    <a:pt x="5451" y="4670"/>
                  </a:cubicBezTo>
                  <a:cubicBezTo>
                    <a:pt x="946" y="9452"/>
                    <a:pt x="1" y="15875"/>
                    <a:pt x="3346" y="19024"/>
                  </a:cubicBezTo>
                  <a:cubicBezTo>
                    <a:pt x="4571" y="20177"/>
                    <a:pt x="6203" y="20729"/>
                    <a:pt x="8002" y="20729"/>
                  </a:cubicBezTo>
                  <a:cubicBezTo>
                    <a:pt x="11102" y="20729"/>
                    <a:pt x="14697" y="19089"/>
                    <a:pt x="17548" y="16063"/>
                  </a:cubicBezTo>
                  <a:cubicBezTo>
                    <a:pt x="22053" y="11281"/>
                    <a:pt x="22990" y="4849"/>
                    <a:pt x="19654" y="1709"/>
                  </a:cubicBezTo>
                  <a:cubicBezTo>
                    <a:pt x="18426" y="553"/>
                    <a:pt x="16793" y="0"/>
                    <a:pt x="14995" y="0"/>
                  </a:cubicBezTo>
                  <a:close/>
                </a:path>
              </a:pathLst>
            </a:custGeom>
            <a:gradFill>
              <a:gsLst>
                <a:gs pos="0">
                  <a:schemeClr val="accent1"/>
                </a:gs>
                <a:gs pos="5000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514900" y="4312375"/>
              <a:ext cx="539525" cy="521025"/>
            </a:xfrm>
            <a:custGeom>
              <a:avLst/>
              <a:gdLst/>
              <a:ahLst/>
              <a:cxnLst/>
              <a:rect l="l" t="t" r="r" b="b"/>
              <a:pathLst>
                <a:path w="21581" h="20841" extrusionOk="0">
                  <a:moveTo>
                    <a:pt x="16308" y="1"/>
                  </a:moveTo>
                  <a:lnTo>
                    <a:pt x="16323" y="15"/>
                  </a:lnTo>
                  <a:lnTo>
                    <a:pt x="16323" y="15"/>
                  </a:lnTo>
                  <a:cubicBezTo>
                    <a:pt x="16318" y="10"/>
                    <a:pt x="16313" y="5"/>
                    <a:pt x="16308" y="1"/>
                  </a:cubicBezTo>
                  <a:close/>
                  <a:moveTo>
                    <a:pt x="16323" y="15"/>
                  </a:moveTo>
                  <a:cubicBezTo>
                    <a:pt x="19641" y="3160"/>
                    <a:pt x="18701" y="9580"/>
                    <a:pt x="14202" y="14355"/>
                  </a:cubicBezTo>
                  <a:cubicBezTo>
                    <a:pt x="11351" y="17381"/>
                    <a:pt x="7756" y="19021"/>
                    <a:pt x="4656" y="19021"/>
                  </a:cubicBezTo>
                  <a:cubicBezTo>
                    <a:pt x="2857" y="19021"/>
                    <a:pt x="1225" y="18469"/>
                    <a:pt x="0" y="17316"/>
                  </a:cubicBezTo>
                  <a:lnTo>
                    <a:pt x="0" y="17316"/>
                  </a:lnTo>
                  <a:lnTo>
                    <a:pt x="1927" y="19136"/>
                  </a:lnTo>
                  <a:cubicBezTo>
                    <a:pt x="3155" y="20289"/>
                    <a:pt x="4789" y="20841"/>
                    <a:pt x="6589" y="20841"/>
                  </a:cubicBezTo>
                  <a:cubicBezTo>
                    <a:pt x="9691" y="20841"/>
                    <a:pt x="13284" y="19201"/>
                    <a:pt x="16129" y="16174"/>
                  </a:cubicBezTo>
                  <a:cubicBezTo>
                    <a:pt x="20634" y="11393"/>
                    <a:pt x="21580" y="4961"/>
                    <a:pt x="18235" y="1821"/>
                  </a:cubicBezTo>
                  <a:lnTo>
                    <a:pt x="16323" y="15"/>
                  </a:lnTo>
                  <a:close/>
                </a:path>
              </a:pathLst>
            </a:custGeom>
            <a:gradFill>
              <a:gsLst>
                <a:gs pos="0">
                  <a:schemeClr val="accent2"/>
                </a:gs>
                <a:gs pos="5000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500625" y="4332000"/>
              <a:ext cx="436250" cy="393550"/>
            </a:xfrm>
            <a:custGeom>
              <a:avLst/>
              <a:gdLst/>
              <a:ahLst/>
              <a:cxnLst/>
              <a:rect l="l" t="t" r="r" b="b"/>
              <a:pathLst>
                <a:path w="17450" h="15742" extrusionOk="0">
                  <a:moveTo>
                    <a:pt x="11378" y="1"/>
                  </a:moveTo>
                  <a:cubicBezTo>
                    <a:pt x="9023" y="1"/>
                    <a:pt x="6293" y="1245"/>
                    <a:pt x="4131" y="3542"/>
                  </a:cubicBezTo>
                  <a:cubicBezTo>
                    <a:pt x="714" y="7173"/>
                    <a:pt x="0" y="12053"/>
                    <a:pt x="2534" y="14444"/>
                  </a:cubicBezTo>
                  <a:cubicBezTo>
                    <a:pt x="3464" y="15321"/>
                    <a:pt x="4703" y="15741"/>
                    <a:pt x="6068" y="15741"/>
                  </a:cubicBezTo>
                  <a:cubicBezTo>
                    <a:pt x="8422" y="15741"/>
                    <a:pt x="11151" y="14494"/>
                    <a:pt x="13319" y="12196"/>
                  </a:cubicBezTo>
                  <a:cubicBezTo>
                    <a:pt x="16736" y="8565"/>
                    <a:pt x="17450" y="3685"/>
                    <a:pt x="14916" y="1294"/>
                  </a:cubicBezTo>
                  <a:cubicBezTo>
                    <a:pt x="13986" y="420"/>
                    <a:pt x="12745" y="1"/>
                    <a:pt x="1137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588925" y="4382400"/>
              <a:ext cx="246250" cy="280375"/>
            </a:xfrm>
            <a:custGeom>
              <a:avLst/>
              <a:gdLst/>
              <a:ahLst/>
              <a:cxnLst/>
              <a:rect l="l" t="t" r="r" b="b"/>
              <a:pathLst>
                <a:path w="9850" h="11215" extrusionOk="0">
                  <a:moveTo>
                    <a:pt x="5193" y="3096"/>
                  </a:moveTo>
                  <a:lnTo>
                    <a:pt x="4506" y="4738"/>
                  </a:lnTo>
                  <a:lnTo>
                    <a:pt x="3239" y="4765"/>
                  </a:lnTo>
                  <a:lnTo>
                    <a:pt x="3926" y="3123"/>
                  </a:lnTo>
                  <a:lnTo>
                    <a:pt x="5193" y="3096"/>
                  </a:lnTo>
                  <a:close/>
                  <a:moveTo>
                    <a:pt x="6576" y="6540"/>
                  </a:moveTo>
                  <a:lnTo>
                    <a:pt x="5924" y="8092"/>
                  </a:lnTo>
                  <a:lnTo>
                    <a:pt x="4658" y="8119"/>
                  </a:lnTo>
                  <a:lnTo>
                    <a:pt x="5309" y="6567"/>
                  </a:lnTo>
                  <a:lnTo>
                    <a:pt x="6576" y="6540"/>
                  </a:lnTo>
                  <a:close/>
                  <a:moveTo>
                    <a:pt x="8065" y="1"/>
                  </a:moveTo>
                  <a:lnTo>
                    <a:pt x="6495" y="36"/>
                  </a:lnTo>
                  <a:lnTo>
                    <a:pt x="5987" y="1232"/>
                  </a:lnTo>
                  <a:lnTo>
                    <a:pt x="4658" y="1259"/>
                  </a:lnTo>
                  <a:cubicBezTo>
                    <a:pt x="4363" y="1268"/>
                    <a:pt x="4069" y="1348"/>
                    <a:pt x="3774" y="1517"/>
                  </a:cubicBezTo>
                  <a:cubicBezTo>
                    <a:pt x="3480" y="1678"/>
                    <a:pt x="3203" y="1901"/>
                    <a:pt x="2963" y="2178"/>
                  </a:cubicBezTo>
                  <a:cubicBezTo>
                    <a:pt x="2713" y="2454"/>
                    <a:pt x="2517" y="2757"/>
                    <a:pt x="2374" y="3096"/>
                  </a:cubicBezTo>
                  <a:lnTo>
                    <a:pt x="1651" y="4836"/>
                  </a:lnTo>
                  <a:cubicBezTo>
                    <a:pt x="1500" y="5184"/>
                    <a:pt x="1437" y="5496"/>
                    <a:pt x="1455" y="5764"/>
                  </a:cubicBezTo>
                  <a:cubicBezTo>
                    <a:pt x="1473" y="6040"/>
                    <a:pt x="1562" y="6254"/>
                    <a:pt x="1723" y="6406"/>
                  </a:cubicBezTo>
                  <a:cubicBezTo>
                    <a:pt x="1883" y="6558"/>
                    <a:pt x="2091" y="6630"/>
                    <a:pt x="2354" y="6630"/>
                  </a:cubicBezTo>
                  <a:cubicBezTo>
                    <a:pt x="2369" y="6630"/>
                    <a:pt x="2385" y="6630"/>
                    <a:pt x="2401" y="6629"/>
                  </a:cubicBezTo>
                  <a:lnTo>
                    <a:pt x="3721" y="6602"/>
                  </a:lnTo>
                  <a:lnTo>
                    <a:pt x="3070" y="8155"/>
                  </a:lnTo>
                  <a:lnTo>
                    <a:pt x="1803" y="8181"/>
                  </a:lnTo>
                  <a:lnTo>
                    <a:pt x="1803" y="8181"/>
                  </a:lnTo>
                  <a:lnTo>
                    <a:pt x="2097" y="7468"/>
                  </a:lnTo>
                  <a:lnTo>
                    <a:pt x="527" y="7503"/>
                  </a:lnTo>
                  <a:lnTo>
                    <a:pt x="206" y="8271"/>
                  </a:lnTo>
                  <a:cubicBezTo>
                    <a:pt x="63" y="8601"/>
                    <a:pt x="1" y="8895"/>
                    <a:pt x="19" y="9172"/>
                  </a:cubicBezTo>
                  <a:cubicBezTo>
                    <a:pt x="28" y="9448"/>
                    <a:pt x="117" y="9662"/>
                    <a:pt x="277" y="9823"/>
                  </a:cubicBezTo>
                  <a:cubicBezTo>
                    <a:pt x="438" y="9967"/>
                    <a:pt x="648" y="10047"/>
                    <a:pt x="920" y="10047"/>
                  </a:cubicBezTo>
                  <a:cubicBezTo>
                    <a:pt x="935" y="10047"/>
                    <a:pt x="949" y="10046"/>
                    <a:pt x="964" y="10046"/>
                  </a:cubicBezTo>
                  <a:lnTo>
                    <a:pt x="2294" y="10019"/>
                  </a:lnTo>
                  <a:lnTo>
                    <a:pt x="1794" y="11215"/>
                  </a:lnTo>
                  <a:lnTo>
                    <a:pt x="3364" y="11179"/>
                  </a:lnTo>
                  <a:lnTo>
                    <a:pt x="3873" y="9983"/>
                  </a:lnTo>
                  <a:lnTo>
                    <a:pt x="5184" y="9957"/>
                  </a:lnTo>
                  <a:cubicBezTo>
                    <a:pt x="5478" y="9948"/>
                    <a:pt x="5773" y="9859"/>
                    <a:pt x="6067" y="9689"/>
                  </a:cubicBezTo>
                  <a:cubicBezTo>
                    <a:pt x="6362" y="9528"/>
                    <a:pt x="6638" y="9305"/>
                    <a:pt x="6888" y="9020"/>
                  </a:cubicBezTo>
                  <a:cubicBezTo>
                    <a:pt x="7138" y="8743"/>
                    <a:pt x="7334" y="8440"/>
                    <a:pt x="7468" y="8119"/>
                  </a:cubicBezTo>
                  <a:lnTo>
                    <a:pt x="8199" y="6379"/>
                  </a:lnTo>
                  <a:cubicBezTo>
                    <a:pt x="8333" y="6076"/>
                    <a:pt x="8387" y="5791"/>
                    <a:pt x="8369" y="5523"/>
                  </a:cubicBezTo>
                  <a:cubicBezTo>
                    <a:pt x="8342" y="5264"/>
                    <a:pt x="8253" y="5059"/>
                    <a:pt x="8092" y="4898"/>
                  </a:cubicBezTo>
                  <a:cubicBezTo>
                    <a:pt x="7941" y="4747"/>
                    <a:pt x="7725" y="4675"/>
                    <a:pt x="7454" y="4675"/>
                  </a:cubicBezTo>
                  <a:cubicBezTo>
                    <a:pt x="7438" y="4675"/>
                    <a:pt x="7422" y="4675"/>
                    <a:pt x="7405" y="4675"/>
                  </a:cubicBezTo>
                  <a:lnTo>
                    <a:pt x="6094" y="4702"/>
                  </a:lnTo>
                  <a:lnTo>
                    <a:pt x="6781" y="3061"/>
                  </a:lnTo>
                  <a:lnTo>
                    <a:pt x="8048" y="3034"/>
                  </a:lnTo>
                  <a:lnTo>
                    <a:pt x="7744" y="3757"/>
                  </a:lnTo>
                  <a:lnTo>
                    <a:pt x="9314" y="3721"/>
                  </a:lnTo>
                  <a:lnTo>
                    <a:pt x="9644" y="2945"/>
                  </a:lnTo>
                  <a:cubicBezTo>
                    <a:pt x="9787" y="2597"/>
                    <a:pt x="9850" y="2294"/>
                    <a:pt x="9841" y="2026"/>
                  </a:cubicBezTo>
                  <a:cubicBezTo>
                    <a:pt x="9823" y="1758"/>
                    <a:pt x="9734" y="1544"/>
                    <a:pt x="9573" y="1392"/>
                  </a:cubicBezTo>
                  <a:cubicBezTo>
                    <a:pt x="9413" y="1241"/>
                    <a:pt x="9205" y="1169"/>
                    <a:pt x="8927" y="1169"/>
                  </a:cubicBezTo>
                  <a:cubicBezTo>
                    <a:pt x="8911" y="1169"/>
                    <a:pt x="8894" y="1169"/>
                    <a:pt x="8877" y="1169"/>
                  </a:cubicBezTo>
                  <a:lnTo>
                    <a:pt x="7566" y="1196"/>
                  </a:lnTo>
                  <a:lnTo>
                    <a:pt x="7566" y="1196"/>
                  </a:lnTo>
                  <a:lnTo>
                    <a:pt x="80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 name="Google Shape;19;p2"/>
          <p:cNvGrpSpPr/>
          <p:nvPr/>
        </p:nvGrpSpPr>
        <p:grpSpPr>
          <a:xfrm>
            <a:off x="4572003" y="3794252"/>
            <a:ext cx="4570263" cy="2675285"/>
            <a:chOff x="2256275" y="1054425"/>
            <a:chExt cx="1212400" cy="709700"/>
          </a:xfrm>
        </p:grpSpPr>
        <p:sp>
          <p:nvSpPr>
            <p:cNvPr id="20" name="Google Shape;20;p2"/>
            <p:cNvSpPr/>
            <p:nvPr/>
          </p:nvSpPr>
          <p:spPr>
            <a:xfrm>
              <a:off x="2256275" y="1090775"/>
              <a:ext cx="1162450" cy="673350"/>
            </a:xfrm>
            <a:custGeom>
              <a:avLst/>
              <a:gdLst/>
              <a:ahLst/>
              <a:cxnLst/>
              <a:rect l="l" t="t" r="r" b="b"/>
              <a:pathLst>
                <a:path w="46498" h="26934" extrusionOk="0">
                  <a:moveTo>
                    <a:pt x="46185" y="1"/>
                  </a:moveTo>
                  <a:lnTo>
                    <a:pt x="27272" y="13177"/>
                  </a:lnTo>
                  <a:lnTo>
                    <a:pt x="22392" y="10831"/>
                  </a:lnTo>
                  <a:lnTo>
                    <a:pt x="1" y="26077"/>
                  </a:lnTo>
                  <a:lnTo>
                    <a:pt x="1" y="26933"/>
                  </a:lnTo>
                  <a:lnTo>
                    <a:pt x="22464" y="11652"/>
                  </a:lnTo>
                  <a:lnTo>
                    <a:pt x="27344" y="13998"/>
                  </a:lnTo>
                  <a:lnTo>
                    <a:pt x="46497" y="652"/>
                  </a:lnTo>
                  <a:lnTo>
                    <a:pt x="4618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3368725" y="1054425"/>
              <a:ext cx="99950" cy="94825"/>
            </a:xfrm>
            <a:custGeom>
              <a:avLst/>
              <a:gdLst/>
              <a:ahLst/>
              <a:cxnLst/>
              <a:rect l="l" t="t" r="r" b="b"/>
              <a:pathLst>
                <a:path w="3998" h="3793" extrusionOk="0">
                  <a:moveTo>
                    <a:pt x="3997" y="1"/>
                  </a:moveTo>
                  <a:lnTo>
                    <a:pt x="1" y="1321"/>
                  </a:lnTo>
                  <a:lnTo>
                    <a:pt x="1598" y="2097"/>
                  </a:lnTo>
                  <a:lnTo>
                    <a:pt x="2151" y="3792"/>
                  </a:lnTo>
                  <a:lnTo>
                    <a:pt x="39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 name="Google Shape;22;p2"/>
          <p:cNvGrpSpPr/>
          <p:nvPr/>
        </p:nvGrpSpPr>
        <p:grpSpPr>
          <a:xfrm>
            <a:off x="-2637649" y="-11"/>
            <a:ext cx="4570262" cy="2674788"/>
            <a:chOff x="2256275" y="1054425"/>
            <a:chExt cx="1212625" cy="709700"/>
          </a:xfrm>
        </p:grpSpPr>
        <p:sp>
          <p:nvSpPr>
            <p:cNvPr id="23" name="Google Shape;23;p2"/>
            <p:cNvSpPr/>
            <p:nvPr/>
          </p:nvSpPr>
          <p:spPr>
            <a:xfrm>
              <a:off x="2256275" y="1054425"/>
              <a:ext cx="1212625" cy="699875"/>
            </a:xfrm>
            <a:custGeom>
              <a:avLst/>
              <a:gdLst/>
              <a:ahLst/>
              <a:cxnLst/>
              <a:rect l="l" t="t" r="r" b="b"/>
              <a:pathLst>
                <a:path w="48505" h="27995" extrusionOk="0">
                  <a:moveTo>
                    <a:pt x="48504" y="1"/>
                  </a:moveTo>
                  <a:lnTo>
                    <a:pt x="1" y="10"/>
                  </a:lnTo>
                  <a:lnTo>
                    <a:pt x="1" y="27995"/>
                  </a:lnTo>
                  <a:lnTo>
                    <a:pt x="22366" y="12838"/>
                  </a:lnTo>
                  <a:lnTo>
                    <a:pt x="27352" y="14997"/>
                  </a:lnTo>
                  <a:lnTo>
                    <a:pt x="4850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3031300" y="1292625"/>
              <a:ext cx="19200" cy="72050"/>
            </a:xfrm>
            <a:custGeom>
              <a:avLst/>
              <a:gdLst/>
              <a:ahLst/>
              <a:cxnLst/>
              <a:rect l="l" t="t" r="r" b="b"/>
              <a:pathLst>
                <a:path w="768" h="2882" extrusionOk="0">
                  <a:moveTo>
                    <a:pt x="0" y="0"/>
                  </a:moveTo>
                  <a:lnTo>
                    <a:pt x="0" y="2882"/>
                  </a:lnTo>
                  <a:lnTo>
                    <a:pt x="767" y="2338"/>
                  </a:lnTo>
                  <a:lnTo>
                    <a:pt x="767" y="63"/>
                  </a:lnTo>
                  <a:cubicBezTo>
                    <a:pt x="714" y="27"/>
                    <a:pt x="642" y="0"/>
                    <a:pt x="571" y="0"/>
                  </a:cubicBezTo>
                  <a:close/>
                </a:path>
              </a:pathLst>
            </a:custGeom>
            <a:gradFill>
              <a:gsLst>
                <a:gs pos="0">
                  <a:schemeClr val="dk1"/>
                </a:gs>
                <a:gs pos="100000">
                  <a:srgbClr val="FFFFFF">
                    <a:alpha val="28627"/>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3004750" y="1292625"/>
              <a:ext cx="6500" cy="87675"/>
            </a:xfrm>
            <a:custGeom>
              <a:avLst/>
              <a:gdLst/>
              <a:ahLst/>
              <a:cxnLst/>
              <a:rect l="l" t="t" r="r" b="b"/>
              <a:pathLst>
                <a:path w="260" h="3507" extrusionOk="0">
                  <a:moveTo>
                    <a:pt x="259" y="0"/>
                  </a:moveTo>
                  <a:cubicBezTo>
                    <a:pt x="117" y="27"/>
                    <a:pt x="1" y="161"/>
                    <a:pt x="1" y="321"/>
                  </a:cubicBezTo>
                  <a:lnTo>
                    <a:pt x="1" y="3221"/>
                  </a:lnTo>
                  <a:cubicBezTo>
                    <a:pt x="1" y="3346"/>
                    <a:pt x="72" y="3453"/>
                    <a:pt x="179" y="3506"/>
                  </a:cubicBezTo>
                  <a:lnTo>
                    <a:pt x="259" y="3453"/>
                  </a:lnTo>
                  <a:lnTo>
                    <a:pt x="259" y="0"/>
                  </a:lnTo>
                  <a:close/>
                </a:path>
              </a:pathLst>
            </a:custGeom>
            <a:gradFill>
              <a:gsLst>
                <a:gs pos="0">
                  <a:schemeClr val="dk1"/>
                </a:gs>
                <a:gs pos="100000">
                  <a:srgbClr val="FFFFFF">
                    <a:alpha val="28627"/>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2861800" y="1083650"/>
              <a:ext cx="49075" cy="191600"/>
            </a:xfrm>
            <a:custGeom>
              <a:avLst/>
              <a:gdLst/>
              <a:ahLst/>
              <a:cxnLst/>
              <a:rect l="l" t="t" r="r" b="b"/>
              <a:pathLst>
                <a:path w="1963" h="7664" extrusionOk="0">
                  <a:moveTo>
                    <a:pt x="955" y="0"/>
                  </a:moveTo>
                  <a:cubicBezTo>
                    <a:pt x="928" y="0"/>
                    <a:pt x="901" y="18"/>
                    <a:pt x="901" y="54"/>
                  </a:cubicBezTo>
                  <a:lnTo>
                    <a:pt x="901" y="687"/>
                  </a:lnTo>
                  <a:lnTo>
                    <a:pt x="330" y="687"/>
                  </a:lnTo>
                  <a:cubicBezTo>
                    <a:pt x="152" y="687"/>
                    <a:pt x="0" y="830"/>
                    <a:pt x="0" y="1008"/>
                  </a:cubicBezTo>
                  <a:lnTo>
                    <a:pt x="0" y="5175"/>
                  </a:lnTo>
                  <a:cubicBezTo>
                    <a:pt x="0" y="5353"/>
                    <a:pt x="152" y="5496"/>
                    <a:pt x="330" y="5496"/>
                  </a:cubicBezTo>
                  <a:lnTo>
                    <a:pt x="901" y="5496"/>
                  </a:lnTo>
                  <a:lnTo>
                    <a:pt x="901" y="7619"/>
                  </a:lnTo>
                  <a:cubicBezTo>
                    <a:pt x="901" y="7646"/>
                    <a:pt x="928" y="7663"/>
                    <a:pt x="955" y="7663"/>
                  </a:cubicBezTo>
                  <a:cubicBezTo>
                    <a:pt x="981" y="7663"/>
                    <a:pt x="1008" y="7646"/>
                    <a:pt x="1008" y="7619"/>
                  </a:cubicBezTo>
                  <a:lnTo>
                    <a:pt x="1008" y="5496"/>
                  </a:lnTo>
                  <a:lnTo>
                    <a:pt x="1276" y="5496"/>
                  </a:lnTo>
                  <a:lnTo>
                    <a:pt x="1276" y="1847"/>
                  </a:lnTo>
                  <a:lnTo>
                    <a:pt x="1963" y="1847"/>
                  </a:lnTo>
                  <a:lnTo>
                    <a:pt x="1963" y="1008"/>
                  </a:lnTo>
                  <a:cubicBezTo>
                    <a:pt x="1963" y="830"/>
                    <a:pt x="1811" y="687"/>
                    <a:pt x="1633" y="687"/>
                  </a:cubicBezTo>
                  <a:lnTo>
                    <a:pt x="1008" y="687"/>
                  </a:lnTo>
                  <a:lnTo>
                    <a:pt x="1008" y="54"/>
                  </a:lnTo>
                  <a:cubicBezTo>
                    <a:pt x="1008" y="18"/>
                    <a:pt x="981" y="0"/>
                    <a:pt x="955" y="0"/>
                  </a:cubicBezTo>
                  <a:close/>
                </a:path>
              </a:pathLst>
            </a:custGeom>
            <a:gradFill>
              <a:gsLst>
                <a:gs pos="0">
                  <a:srgbClr val="83A8ED">
                    <a:alpha val="23529"/>
                  </a:srgbClr>
                </a:gs>
                <a:gs pos="100000">
                  <a:srgbClr val="4661BC">
                    <a:alpha val="22745"/>
                  </a:srgbClr>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2933375" y="1159025"/>
              <a:ext cx="48875" cy="195625"/>
            </a:xfrm>
            <a:custGeom>
              <a:avLst/>
              <a:gdLst/>
              <a:ahLst/>
              <a:cxnLst/>
              <a:rect l="l" t="t" r="r" b="b"/>
              <a:pathLst>
                <a:path w="1955" h="7825" extrusionOk="0">
                  <a:moveTo>
                    <a:pt x="946" y="1"/>
                  </a:moveTo>
                  <a:cubicBezTo>
                    <a:pt x="920" y="1"/>
                    <a:pt x="893" y="19"/>
                    <a:pt x="893" y="54"/>
                  </a:cubicBezTo>
                  <a:lnTo>
                    <a:pt x="893" y="1374"/>
                  </a:lnTo>
                  <a:lnTo>
                    <a:pt x="322" y="1374"/>
                  </a:lnTo>
                  <a:cubicBezTo>
                    <a:pt x="144" y="1374"/>
                    <a:pt x="1" y="1517"/>
                    <a:pt x="1" y="1696"/>
                  </a:cubicBezTo>
                  <a:lnTo>
                    <a:pt x="1" y="5442"/>
                  </a:lnTo>
                  <a:cubicBezTo>
                    <a:pt x="1" y="5621"/>
                    <a:pt x="144" y="5764"/>
                    <a:pt x="322" y="5764"/>
                  </a:cubicBezTo>
                  <a:lnTo>
                    <a:pt x="893" y="5764"/>
                  </a:lnTo>
                  <a:lnTo>
                    <a:pt x="893" y="7771"/>
                  </a:lnTo>
                  <a:cubicBezTo>
                    <a:pt x="893" y="7807"/>
                    <a:pt x="920" y="7824"/>
                    <a:pt x="946" y="7824"/>
                  </a:cubicBezTo>
                  <a:cubicBezTo>
                    <a:pt x="982" y="7824"/>
                    <a:pt x="1000" y="7807"/>
                    <a:pt x="1000" y="7771"/>
                  </a:cubicBezTo>
                  <a:lnTo>
                    <a:pt x="1000" y="5764"/>
                  </a:lnTo>
                  <a:lnTo>
                    <a:pt x="1553" y="5764"/>
                  </a:lnTo>
                  <a:lnTo>
                    <a:pt x="1553" y="5032"/>
                  </a:lnTo>
                  <a:lnTo>
                    <a:pt x="1955" y="5032"/>
                  </a:lnTo>
                  <a:lnTo>
                    <a:pt x="1955" y="1696"/>
                  </a:lnTo>
                  <a:cubicBezTo>
                    <a:pt x="1955" y="1517"/>
                    <a:pt x="1812" y="1374"/>
                    <a:pt x="1633" y="1374"/>
                  </a:cubicBezTo>
                  <a:lnTo>
                    <a:pt x="1000" y="1374"/>
                  </a:lnTo>
                  <a:lnTo>
                    <a:pt x="1000" y="54"/>
                  </a:lnTo>
                  <a:cubicBezTo>
                    <a:pt x="1000" y="19"/>
                    <a:pt x="982" y="1"/>
                    <a:pt x="946" y="1"/>
                  </a:cubicBezTo>
                  <a:close/>
                </a:path>
              </a:pathLst>
            </a:custGeom>
            <a:gradFill>
              <a:gsLst>
                <a:gs pos="0">
                  <a:schemeClr val="dk1"/>
                </a:gs>
                <a:gs pos="100000">
                  <a:srgbClr val="FFFFFF">
                    <a:alpha val="28627"/>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3190075" y="1054650"/>
              <a:ext cx="20100" cy="119350"/>
            </a:xfrm>
            <a:custGeom>
              <a:avLst/>
              <a:gdLst/>
              <a:ahLst/>
              <a:cxnLst/>
              <a:rect l="l" t="t" r="r" b="b"/>
              <a:pathLst>
                <a:path w="804" h="4774" extrusionOk="0">
                  <a:moveTo>
                    <a:pt x="1" y="1"/>
                  </a:moveTo>
                  <a:lnTo>
                    <a:pt x="1" y="4086"/>
                  </a:lnTo>
                  <a:lnTo>
                    <a:pt x="349" y="4086"/>
                  </a:lnTo>
                  <a:lnTo>
                    <a:pt x="349" y="4720"/>
                  </a:lnTo>
                  <a:cubicBezTo>
                    <a:pt x="349" y="4747"/>
                    <a:pt x="376" y="4773"/>
                    <a:pt x="402" y="4773"/>
                  </a:cubicBezTo>
                  <a:cubicBezTo>
                    <a:pt x="429" y="4773"/>
                    <a:pt x="456" y="4747"/>
                    <a:pt x="456" y="4720"/>
                  </a:cubicBezTo>
                  <a:lnTo>
                    <a:pt x="456" y="4086"/>
                  </a:lnTo>
                  <a:lnTo>
                    <a:pt x="804" y="4086"/>
                  </a:lnTo>
                  <a:lnTo>
                    <a:pt x="804" y="1"/>
                  </a:lnTo>
                  <a:close/>
                </a:path>
              </a:pathLst>
            </a:custGeom>
            <a:gradFill>
              <a:gsLst>
                <a:gs pos="0">
                  <a:schemeClr val="dk1"/>
                </a:gs>
                <a:gs pos="100000">
                  <a:srgbClr val="FFFFFF">
                    <a:alpha val="28627"/>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3070550" y="1054650"/>
              <a:ext cx="39950" cy="143425"/>
            </a:xfrm>
            <a:custGeom>
              <a:avLst/>
              <a:gdLst/>
              <a:ahLst/>
              <a:cxnLst/>
              <a:rect l="l" t="t" r="r" b="b"/>
              <a:pathLst>
                <a:path w="1598" h="5737" extrusionOk="0">
                  <a:moveTo>
                    <a:pt x="0" y="1"/>
                  </a:moveTo>
                  <a:lnTo>
                    <a:pt x="0" y="5050"/>
                  </a:lnTo>
                  <a:lnTo>
                    <a:pt x="544" y="5050"/>
                  </a:lnTo>
                  <a:lnTo>
                    <a:pt x="544" y="5683"/>
                  </a:lnTo>
                  <a:cubicBezTo>
                    <a:pt x="544" y="5710"/>
                    <a:pt x="562" y="5737"/>
                    <a:pt x="598" y="5737"/>
                  </a:cubicBezTo>
                  <a:cubicBezTo>
                    <a:pt x="625" y="5737"/>
                    <a:pt x="643" y="5710"/>
                    <a:pt x="643" y="5683"/>
                  </a:cubicBezTo>
                  <a:lnTo>
                    <a:pt x="643" y="5050"/>
                  </a:lnTo>
                  <a:lnTo>
                    <a:pt x="767" y="5050"/>
                  </a:lnTo>
                  <a:lnTo>
                    <a:pt x="767" y="607"/>
                  </a:lnTo>
                  <a:lnTo>
                    <a:pt x="1570" y="607"/>
                  </a:lnTo>
                  <a:lnTo>
                    <a:pt x="1570" y="4863"/>
                  </a:lnTo>
                  <a:cubicBezTo>
                    <a:pt x="1588" y="4818"/>
                    <a:pt x="1597" y="4773"/>
                    <a:pt x="1597" y="4720"/>
                  </a:cubicBezTo>
                  <a:lnTo>
                    <a:pt x="1597" y="1"/>
                  </a:lnTo>
                  <a:close/>
                </a:path>
              </a:pathLst>
            </a:custGeom>
            <a:gradFill>
              <a:gsLst>
                <a:gs pos="0">
                  <a:schemeClr val="dk1"/>
                </a:gs>
                <a:gs pos="100000">
                  <a:srgbClr val="FFFFFF">
                    <a:alpha val="28627"/>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2323625" y="1103500"/>
              <a:ext cx="49100" cy="144100"/>
            </a:xfrm>
            <a:custGeom>
              <a:avLst/>
              <a:gdLst/>
              <a:ahLst/>
              <a:cxnLst/>
              <a:rect l="l" t="t" r="r" b="b"/>
              <a:pathLst>
                <a:path w="1964" h="5764" extrusionOk="0">
                  <a:moveTo>
                    <a:pt x="955" y="0"/>
                  </a:moveTo>
                  <a:cubicBezTo>
                    <a:pt x="928" y="0"/>
                    <a:pt x="902" y="18"/>
                    <a:pt x="902" y="54"/>
                  </a:cubicBezTo>
                  <a:lnTo>
                    <a:pt x="902" y="687"/>
                  </a:lnTo>
                  <a:lnTo>
                    <a:pt x="331" y="687"/>
                  </a:lnTo>
                  <a:cubicBezTo>
                    <a:pt x="152" y="687"/>
                    <a:pt x="1" y="830"/>
                    <a:pt x="1" y="1008"/>
                  </a:cubicBezTo>
                  <a:lnTo>
                    <a:pt x="1" y="3908"/>
                  </a:lnTo>
                  <a:cubicBezTo>
                    <a:pt x="1" y="4086"/>
                    <a:pt x="152" y="4229"/>
                    <a:pt x="331" y="4229"/>
                  </a:cubicBezTo>
                  <a:lnTo>
                    <a:pt x="902" y="4229"/>
                  </a:lnTo>
                  <a:lnTo>
                    <a:pt x="902" y="5710"/>
                  </a:lnTo>
                  <a:cubicBezTo>
                    <a:pt x="902" y="5737"/>
                    <a:pt x="928" y="5763"/>
                    <a:pt x="955" y="5763"/>
                  </a:cubicBezTo>
                  <a:cubicBezTo>
                    <a:pt x="982" y="5763"/>
                    <a:pt x="1009" y="5737"/>
                    <a:pt x="1009" y="5710"/>
                  </a:cubicBezTo>
                  <a:lnTo>
                    <a:pt x="1009" y="4229"/>
                  </a:lnTo>
                  <a:lnTo>
                    <a:pt x="1633" y="4229"/>
                  </a:lnTo>
                  <a:cubicBezTo>
                    <a:pt x="1812" y="4229"/>
                    <a:pt x="1963" y="4086"/>
                    <a:pt x="1963" y="3908"/>
                  </a:cubicBezTo>
                  <a:lnTo>
                    <a:pt x="1963" y="1008"/>
                  </a:lnTo>
                  <a:cubicBezTo>
                    <a:pt x="1963" y="830"/>
                    <a:pt x="1812" y="687"/>
                    <a:pt x="1633" y="687"/>
                  </a:cubicBezTo>
                  <a:lnTo>
                    <a:pt x="1009" y="687"/>
                  </a:lnTo>
                  <a:lnTo>
                    <a:pt x="1009" y="54"/>
                  </a:lnTo>
                  <a:cubicBezTo>
                    <a:pt x="1009" y="18"/>
                    <a:pt x="982" y="0"/>
                    <a:pt x="955" y="0"/>
                  </a:cubicBezTo>
                  <a:close/>
                </a:path>
              </a:pathLst>
            </a:custGeom>
            <a:gradFill>
              <a:gsLst>
                <a:gs pos="0">
                  <a:schemeClr val="dk1"/>
                </a:gs>
                <a:gs pos="100000">
                  <a:srgbClr val="FFFFFF">
                    <a:alpha val="28627"/>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2291300" y="1198725"/>
              <a:ext cx="11175" cy="120250"/>
            </a:xfrm>
            <a:custGeom>
              <a:avLst/>
              <a:gdLst/>
              <a:ahLst/>
              <a:cxnLst/>
              <a:rect l="l" t="t" r="r" b="b"/>
              <a:pathLst>
                <a:path w="447" h="4810" extrusionOk="0">
                  <a:moveTo>
                    <a:pt x="0" y="1"/>
                  </a:moveTo>
                  <a:lnTo>
                    <a:pt x="0" y="4809"/>
                  </a:lnTo>
                  <a:lnTo>
                    <a:pt x="125" y="4809"/>
                  </a:lnTo>
                  <a:cubicBezTo>
                    <a:pt x="303" y="4809"/>
                    <a:pt x="446" y="4666"/>
                    <a:pt x="446" y="4488"/>
                  </a:cubicBezTo>
                  <a:lnTo>
                    <a:pt x="446" y="322"/>
                  </a:lnTo>
                  <a:cubicBezTo>
                    <a:pt x="446" y="143"/>
                    <a:pt x="303" y="1"/>
                    <a:pt x="125" y="1"/>
                  </a:cubicBezTo>
                  <a:close/>
                </a:path>
              </a:pathLst>
            </a:custGeom>
            <a:gradFill>
              <a:gsLst>
                <a:gs pos="0">
                  <a:schemeClr val="dk1"/>
                </a:gs>
                <a:gs pos="100000">
                  <a:srgbClr val="FFFFFF">
                    <a:alpha val="28627"/>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2256275" y="1198725"/>
              <a:ext cx="14975" cy="120250"/>
            </a:xfrm>
            <a:custGeom>
              <a:avLst/>
              <a:gdLst/>
              <a:ahLst/>
              <a:cxnLst/>
              <a:rect l="l" t="t" r="r" b="b"/>
              <a:pathLst>
                <a:path w="599" h="4810" extrusionOk="0">
                  <a:moveTo>
                    <a:pt x="215" y="1"/>
                  </a:moveTo>
                  <a:cubicBezTo>
                    <a:pt x="134" y="1"/>
                    <a:pt x="54" y="27"/>
                    <a:pt x="1" y="81"/>
                  </a:cubicBezTo>
                  <a:lnTo>
                    <a:pt x="1" y="4729"/>
                  </a:lnTo>
                  <a:cubicBezTo>
                    <a:pt x="54" y="4782"/>
                    <a:pt x="134" y="4809"/>
                    <a:pt x="215" y="4809"/>
                  </a:cubicBezTo>
                  <a:lnTo>
                    <a:pt x="598" y="4809"/>
                  </a:lnTo>
                  <a:lnTo>
                    <a:pt x="598" y="1"/>
                  </a:lnTo>
                  <a:close/>
                </a:path>
              </a:pathLst>
            </a:custGeom>
            <a:gradFill>
              <a:gsLst>
                <a:gs pos="0">
                  <a:schemeClr val="dk1"/>
                </a:gs>
                <a:gs pos="100000">
                  <a:srgbClr val="FFFFFF">
                    <a:alpha val="28627"/>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2769900" y="1054650"/>
              <a:ext cx="49100" cy="114875"/>
            </a:xfrm>
            <a:custGeom>
              <a:avLst/>
              <a:gdLst/>
              <a:ahLst/>
              <a:cxnLst/>
              <a:rect l="l" t="t" r="r" b="b"/>
              <a:pathLst>
                <a:path w="1964" h="4595" extrusionOk="0">
                  <a:moveTo>
                    <a:pt x="1" y="1"/>
                  </a:moveTo>
                  <a:lnTo>
                    <a:pt x="1" y="3587"/>
                  </a:lnTo>
                  <a:cubicBezTo>
                    <a:pt x="1" y="3765"/>
                    <a:pt x="152" y="3908"/>
                    <a:pt x="331" y="3908"/>
                  </a:cubicBezTo>
                  <a:lnTo>
                    <a:pt x="955" y="3908"/>
                  </a:lnTo>
                  <a:lnTo>
                    <a:pt x="955" y="4541"/>
                  </a:lnTo>
                  <a:cubicBezTo>
                    <a:pt x="955" y="4568"/>
                    <a:pt x="982" y="4595"/>
                    <a:pt x="1009" y="4595"/>
                  </a:cubicBezTo>
                  <a:cubicBezTo>
                    <a:pt x="1036" y="4595"/>
                    <a:pt x="1062" y="4568"/>
                    <a:pt x="1062" y="4541"/>
                  </a:cubicBezTo>
                  <a:lnTo>
                    <a:pt x="1062" y="3908"/>
                  </a:lnTo>
                  <a:lnTo>
                    <a:pt x="1633" y="3908"/>
                  </a:lnTo>
                  <a:cubicBezTo>
                    <a:pt x="1812" y="3908"/>
                    <a:pt x="1963" y="3765"/>
                    <a:pt x="1963" y="3587"/>
                  </a:cubicBezTo>
                  <a:lnTo>
                    <a:pt x="1963" y="1"/>
                  </a:lnTo>
                  <a:close/>
                </a:path>
              </a:pathLst>
            </a:custGeom>
            <a:gradFill>
              <a:gsLst>
                <a:gs pos="0">
                  <a:schemeClr val="dk1"/>
                </a:gs>
                <a:gs pos="100000">
                  <a:srgbClr val="FFFFFF">
                    <a:alpha val="28627"/>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2699200" y="1054650"/>
              <a:ext cx="47750" cy="39500"/>
            </a:xfrm>
            <a:custGeom>
              <a:avLst/>
              <a:gdLst/>
              <a:ahLst/>
              <a:cxnLst/>
              <a:rect l="l" t="t" r="r" b="b"/>
              <a:pathLst>
                <a:path w="1910" h="1580" extrusionOk="0">
                  <a:moveTo>
                    <a:pt x="1" y="1"/>
                  </a:moveTo>
                  <a:cubicBezTo>
                    <a:pt x="45" y="117"/>
                    <a:pt x="161" y="206"/>
                    <a:pt x="304" y="206"/>
                  </a:cubicBezTo>
                  <a:lnTo>
                    <a:pt x="929" y="206"/>
                  </a:lnTo>
                  <a:lnTo>
                    <a:pt x="929" y="1526"/>
                  </a:lnTo>
                  <a:cubicBezTo>
                    <a:pt x="929" y="1553"/>
                    <a:pt x="955" y="1580"/>
                    <a:pt x="982" y="1580"/>
                  </a:cubicBezTo>
                  <a:cubicBezTo>
                    <a:pt x="1009" y="1580"/>
                    <a:pt x="1036" y="1553"/>
                    <a:pt x="1036" y="1526"/>
                  </a:cubicBezTo>
                  <a:lnTo>
                    <a:pt x="1036" y="206"/>
                  </a:lnTo>
                  <a:lnTo>
                    <a:pt x="1607" y="206"/>
                  </a:lnTo>
                  <a:cubicBezTo>
                    <a:pt x="1740" y="206"/>
                    <a:pt x="1865" y="117"/>
                    <a:pt x="1910" y="1"/>
                  </a:cubicBezTo>
                  <a:close/>
                </a:path>
              </a:pathLst>
            </a:custGeom>
            <a:gradFill>
              <a:gsLst>
                <a:gs pos="0">
                  <a:schemeClr val="dk1"/>
                </a:gs>
                <a:gs pos="100000">
                  <a:srgbClr val="FFFFFF">
                    <a:alpha val="28627"/>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2396550" y="1054650"/>
              <a:ext cx="48875" cy="110875"/>
            </a:xfrm>
            <a:custGeom>
              <a:avLst/>
              <a:gdLst/>
              <a:ahLst/>
              <a:cxnLst/>
              <a:rect l="l" t="t" r="r" b="b"/>
              <a:pathLst>
                <a:path w="1955" h="4435" extrusionOk="0">
                  <a:moveTo>
                    <a:pt x="1" y="1"/>
                  </a:moveTo>
                  <a:lnTo>
                    <a:pt x="1" y="2525"/>
                  </a:lnTo>
                  <a:cubicBezTo>
                    <a:pt x="1" y="2704"/>
                    <a:pt x="144" y="2846"/>
                    <a:pt x="322" y="2846"/>
                  </a:cubicBezTo>
                  <a:lnTo>
                    <a:pt x="893" y="2846"/>
                  </a:lnTo>
                  <a:lnTo>
                    <a:pt x="893" y="4381"/>
                  </a:lnTo>
                  <a:cubicBezTo>
                    <a:pt x="893" y="4417"/>
                    <a:pt x="920" y="4434"/>
                    <a:pt x="947" y="4434"/>
                  </a:cubicBezTo>
                  <a:cubicBezTo>
                    <a:pt x="982" y="4434"/>
                    <a:pt x="1000" y="4417"/>
                    <a:pt x="1000" y="4381"/>
                  </a:cubicBezTo>
                  <a:lnTo>
                    <a:pt x="1000" y="2846"/>
                  </a:lnTo>
                  <a:lnTo>
                    <a:pt x="1625" y="2846"/>
                  </a:lnTo>
                  <a:cubicBezTo>
                    <a:pt x="1812" y="2846"/>
                    <a:pt x="1955" y="2704"/>
                    <a:pt x="1955" y="2525"/>
                  </a:cubicBezTo>
                  <a:lnTo>
                    <a:pt x="1955" y="1"/>
                  </a:lnTo>
                  <a:close/>
                </a:path>
              </a:pathLst>
            </a:custGeom>
            <a:gradFill>
              <a:gsLst>
                <a:gs pos="0">
                  <a:schemeClr val="dk1"/>
                </a:gs>
                <a:gs pos="100000">
                  <a:srgbClr val="FFFFFF">
                    <a:alpha val="28627"/>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2521450" y="1054650"/>
              <a:ext cx="48875" cy="173550"/>
            </a:xfrm>
            <a:custGeom>
              <a:avLst/>
              <a:gdLst/>
              <a:ahLst/>
              <a:cxnLst/>
              <a:rect l="l" t="t" r="r" b="b"/>
              <a:pathLst>
                <a:path w="1955" h="6942" extrusionOk="0">
                  <a:moveTo>
                    <a:pt x="1" y="1"/>
                  </a:moveTo>
                  <a:lnTo>
                    <a:pt x="1" y="5041"/>
                  </a:lnTo>
                  <a:cubicBezTo>
                    <a:pt x="1" y="5184"/>
                    <a:pt x="99" y="5309"/>
                    <a:pt x="233" y="5353"/>
                  </a:cubicBezTo>
                  <a:lnTo>
                    <a:pt x="233" y="3061"/>
                  </a:lnTo>
                  <a:lnTo>
                    <a:pt x="1036" y="3061"/>
                  </a:lnTo>
                  <a:lnTo>
                    <a:pt x="1036" y="6941"/>
                  </a:lnTo>
                  <a:cubicBezTo>
                    <a:pt x="1044" y="6932"/>
                    <a:pt x="1053" y="6914"/>
                    <a:pt x="1053" y="6897"/>
                  </a:cubicBezTo>
                  <a:lnTo>
                    <a:pt x="1053" y="5362"/>
                  </a:lnTo>
                  <a:lnTo>
                    <a:pt x="1624" y="5362"/>
                  </a:lnTo>
                  <a:cubicBezTo>
                    <a:pt x="1812" y="5362"/>
                    <a:pt x="1954" y="5219"/>
                    <a:pt x="1954" y="5041"/>
                  </a:cubicBezTo>
                  <a:lnTo>
                    <a:pt x="1954" y="1"/>
                  </a:lnTo>
                  <a:close/>
                </a:path>
              </a:pathLst>
            </a:custGeom>
            <a:gradFill>
              <a:gsLst>
                <a:gs pos="0">
                  <a:schemeClr val="dk1"/>
                </a:gs>
                <a:gs pos="100000">
                  <a:srgbClr val="FFFFFF">
                    <a:alpha val="28627"/>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2271225" y="1101500"/>
              <a:ext cx="20100" cy="642775"/>
            </a:xfrm>
            <a:custGeom>
              <a:avLst/>
              <a:gdLst/>
              <a:ahLst/>
              <a:cxnLst/>
              <a:rect l="l" t="t" r="r" b="b"/>
              <a:pathLst>
                <a:path w="804" h="25711" extrusionOk="0">
                  <a:moveTo>
                    <a:pt x="0" y="0"/>
                  </a:moveTo>
                  <a:lnTo>
                    <a:pt x="0" y="3890"/>
                  </a:lnTo>
                  <a:lnTo>
                    <a:pt x="0" y="8698"/>
                  </a:lnTo>
                  <a:lnTo>
                    <a:pt x="0" y="25710"/>
                  </a:lnTo>
                  <a:lnTo>
                    <a:pt x="803" y="25166"/>
                  </a:lnTo>
                  <a:lnTo>
                    <a:pt x="803" y="8698"/>
                  </a:lnTo>
                  <a:lnTo>
                    <a:pt x="803" y="3890"/>
                  </a:lnTo>
                  <a:lnTo>
                    <a:pt x="803" y="0"/>
                  </a:lnTo>
                  <a:close/>
                </a:path>
              </a:pathLst>
            </a:custGeom>
            <a:gradFill>
              <a:gsLst>
                <a:gs pos="0">
                  <a:schemeClr val="dk1"/>
                </a:gs>
                <a:gs pos="100000">
                  <a:srgbClr val="FFFFFF">
                    <a:alpha val="28627"/>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2311375" y="1307775"/>
              <a:ext cx="20075" cy="409275"/>
            </a:xfrm>
            <a:custGeom>
              <a:avLst/>
              <a:gdLst/>
              <a:ahLst/>
              <a:cxnLst/>
              <a:rect l="l" t="t" r="r" b="b"/>
              <a:pathLst>
                <a:path w="803" h="16371" extrusionOk="0">
                  <a:moveTo>
                    <a:pt x="0" y="1"/>
                  </a:moveTo>
                  <a:lnTo>
                    <a:pt x="0" y="16371"/>
                  </a:lnTo>
                  <a:lnTo>
                    <a:pt x="803" y="15827"/>
                  </a:lnTo>
                  <a:lnTo>
                    <a:pt x="803" y="1"/>
                  </a:lnTo>
                  <a:close/>
                </a:path>
              </a:pathLst>
            </a:custGeom>
            <a:gradFill>
              <a:gsLst>
                <a:gs pos="0">
                  <a:schemeClr val="dk1"/>
                </a:gs>
                <a:gs pos="100000">
                  <a:srgbClr val="FFFFFF">
                    <a:alpha val="28627"/>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2351500" y="1218800"/>
              <a:ext cx="20100" cy="471050"/>
            </a:xfrm>
            <a:custGeom>
              <a:avLst/>
              <a:gdLst/>
              <a:ahLst/>
              <a:cxnLst/>
              <a:rect l="l" t="t" r="r" b="b"/>
              <a:pathLst>
                <a:path w="804" h="18842" extrusionOk="0">
                  <a:moveTo>
                    <a:pt x="1" y="0"/>
                  </a:moveTo>
                  <a:lnTo>
                    <a:pt x="1" y="18842"/>
                  </a:lnTo>
                  <a:lnTo>
                    <a:pt x="804" y="18297"/>
                  </a:lnTo>
                  <a:lnTo>
                    <a:pt x="804" y="0"/>
                  </a:lnTo>
                  <a:close/>
                </a:path>
              </a:pathLst>
            </a:custGeom>
            <a:gradFill>
              <a:gsLst>
                <a:gs pos="0">
                  <a:schemeClr val="dk1"/>
                </a:gs>
                <a:gs pos="100000">
                  <a:srgbClr val="FFFFFF">
                    <a:alpha val="28627"/>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3129875" y="1088325"/>
              <a:ext cx="20100" cy="206550"/>
            </a:xfrm>
            <a:custGeom>
              <a:avLst/>
              <a:gdLst/>
              <a:ahLst/>
              <a:cxnLst/>
              <a:rect l="l" t="t" r="r" b="b"/>
              <a:pathLst>
                <a:path w="804" h="8262" extrusionOk="0">
                  <a:moveTo>
                    <a:pt x="0" y="1"/>
                  </a:moveTo>
                  <a:lnTo>
                    <a:pt x="0" y="8262"/>
                  </a:lnTo>
                  <a:lnTo>
                    <a:pt x="803" y="7691"/>
                  </a:lnTo>
                  <a:lnTo>
                    <a:pt x="803" y="1"/>
                  </a:lnTo>
                  <a:close/>
                </a:path>
              </a:pathLst>
            </a:custGeom>
            <a:gradFill>
              <a:gsLst>
                <a:gs pos="0">
                  <a:schemeClr val="dk1"/>
                </a:gs>
                <a:gs pos="100000">
                  <a:srgbClr val="FFFFFF">
                    <a:alpha val="28627"/>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3170025" y="1054650"/>
              <a:ext cx="20075" cy="211675"/>
            </a:xfrm>
            <a:custGeom>
              <a:avLst/>
              <a:gdLst/>
              <a:ahLst/>
              <a:cxnLst/>
              <a:rect l="l" t="t" r="r" b="b"/>
              <a:pathLst>
                <a:path w="803" h="8467" extrusionOk="0">
                  <a:moveTo>
                    <a:pt x="0" y="1"/>
                  </a:moveTo>
                  <a:lnTo>
                    <a:pt x="0" y="8467"/>
                  </a:lnTo>
                  <a:lnTo>
                    <a:pt x="803" y="7905"/>
                  </a:lnTo>
                  <a:lnTo>
                    <a:pt x="803" y="4086"/>
                  </a:lnTo>
                  <a:lnTo>
                    <a:pt x="803" y="1"/>
                  </a:lnTo>
                  <a:close/>
                </a:path>
              </a:pathLst>
            </a:custGeom>
            <a:gradFill>
              <a:gsLst>
                <a:gs pos="0">
                  <a:schemeClr val="dk1"/>
                </a:gs>
                <a:gs pos="100000">
                  <a:srgbClr val="FFFFFF">
                    <a:alpha val="28627"/>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3089725" y="1069825"/>
              <a:ext cx="20100" cy="253375"/>
            </a:xfrm>
            <a:custGeom>
              <a:avLst/>
              <a:gdLst/>
              <a:ahLst/>
              <a:cxnLst/>
              <a:rect l="l" t="t" r="r" b="b"/>
              <a:pathLst>
                <a:path w="804" h="10135" extrusionOk="0">
                  <a:moveTo>
                    <a:pt x="0" y="0"/>
                  </a:moveTo>
                  <a:lnTo>
                    <a:pt x="0" y="4443"/>
                  </a:lnTo>
                  <a:lnTo>
                    <a:pt x="0" y="10135"/>
                  </a:lnTo>
                  <a:lnTo>
                    <a:pt x="803" y="9572"/>
                  </a:lnTo>
                  <a:lnTo>
                    <a:pt x="803" y="4256"/>
                  </a:lnTo>
                  <a:lnTo>
                    <a:pt x="803" y="0"/>
                  </a:lnTo>
                  <a:close/>
                </a:path>
              </a:pathLst>
            </a:custGeom>
            <a:gradFill>
              <a:gsLst>
                <a:gs pos="0">
                  <a:srgbClr val="83A8ED">
                    <a:alpha val="23529"/>
                  </a:srgbClr>
                </a:gs>
                <a:gs pos="100000">
                  <a:srgbClr val="4661BC">
                    <a:alpha val="22745"/>
                  </a:srgbClr>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3050475" y="1054650"/>
              <a:ext cx="20100" cy="296425"/>
            </a:xfrm>
            <a:custGeom>
              <a:avLst/>
              <a:gdLst/>
              <a:ahLst/>
              <a:cxnLst/>
              <a:rect l="l" t="t" r="r" b="b"/>
              <a:pathLst>
                <a:path w="804" h="11857" extrusionOk="0">
                  <a:moveTo>
                    <a:pt x="0" y="1"/>
                  </a:moveTo>
                  <a:lnTo>
                    <a:pt x="0" y="9582"/>
                  </a:lnTo>
                  <a:lnTo>
                    <a:pt x="0" y="11857"/>
                  </a:lnTo>
                  <a:lnTo>
                    <a:pt x="803" y="11295"/>
                  </a:lnTo>
                  <a:lnTo>
                    <a:pt x="803" y="5050"/>
                  </a:lnTo>
                  <a:lnTo>
                    <a:pt x="803" y="1"/>
                  </a:lnTo>
                  <a:close/>
                </a:path>
              </a:pathLst>
            </a:custGeom>
            <a:gradFill>
              <a:gsLst>
                <a:gs pos="0">
                  <a:schemeClr val="dk1"/>
                </a:gs>
                <a:gs pos="100000">
                  <a:srgbClr val="FFFFFF">
                    <a:alpha val="28627"/>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3011225" y="1153225"/>
              <a:ext cx="20100" cy="225725"/>
            </a:xfrm>
            <a:custGeom>
              <a:avLst/>
              <a:gdLst/>
              <a:ahLst/>
              <a:cxnLst/>
              <a:rect l="l" t="t" r="r" b="b"/>
              <a:pathLst>
                <a:path w="804" h="9029" extrusionOk="0">
                  <a:moveTo>
                    <a:pt x="0" y="1"/>
                  </a:moveTo>
                  <a:lnTo>
                    <a:pt x="0" y="5576"/>
                  </a:lnTo>
                  <a:lnTo>
                    <a:pt x="0" y="9029"/>
                  </a:lnTo>
                  <a:lnTo>
                    <a:pt x="803" y="8458"/>
                  </a:lnTo>
                  <a:lnTo>
                    <a:pt x="803" y="5576"/>
                  </a:lnTo>
                  <a:lnTo>
                    <a:pt x="803" y="1"/>
                  </a:lnTo>
                  <a:close/>
                </a:path>
              </a:pathLst>
            </a:custGeom>
            <a:gradFill>
              <a:gsLst>
                <a:gs pos="0">
                  <a:srgbClr val="83A8ED">
                    <a:alpha val="23529"/>
                  </a:srgbClr>
                </a:gs>
                <a:gs pos="100000">
                  <a:srgbClr val="4661BC">
                    <a:alpha val="22745"/>
                  </a:srgbClr>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2972200" y="1284825"/>
              <a:ext cx="19875" cy="121775"/>
            </a:xfrm>
            <a:custGeom>
              <a:avLst/>
              <a:gdLst/>
              <a:ahLst/>
              <a:cxnLst/>
              <a:rect l="l" t="t" r="r" b="b"/>
              <a:pathLst>
                <a:path w="795" h="4871" extrusionOk="0">
                  <a:moveTo>
                    <a:pt x="0" y="0"/>
                  </a:moveTo>
                  <a:lnTo>
                    <a:pt x="0" y="732"/>
                  </a:lnTo>
                  <a:lnTo>
                    <a:pt x="0" y="4871"/>
                  </a:lnTo>
                  <a:lnTo>
                    <a:pt x="794" y="4309"/>
                  </a:lnTo>
                  <a:lnTo>
                    <a:pt x="794" y="0"/>
                  </a:lnTo>
                  <a:close/>
                </a:path>
              </a:pathLst>
            </a:custGeom>
            <a:gradFill>
              <a:gsLst>
                <a:gs pos="0">
                  <a:schemeClr val="dk1"/>
                </a:gs>
                <a:gs pos="100000">
                  <a:srgbClr val="FFFFFF">
                    <a:alpha val="28627"/>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2932925" y="1347250"/>
              <a:ext cx="19875" cy="82100"/>
            </a:xfrm>
            <a:custGeom>
              <a:avLst/>
              <a:gdLst/>
              <a:ahLst/>
              <a:cxnLst/>
              <a:rect l="l" t="t" r="r" b="b"/>
              <a:pathLst>
                <a:path w="795" h="3284" extrusionOk="0">
                  <a:moveTo>
                    <a:pt x="1" y="1"/>
                  </a:moveTo>
                  <a:lnTo>
                    <a:pt x="1" y="3159"/>
                  </a:lnTo>
                  <a:lnTo>
                    <a:pt x="286" y="3284"/>
                  </a:lnTo>
                  <a:lnTo>
                    <a:pt x="795" y="2927"/>
                  </a:lnTo>
                  <a:lnTo>
                    <a:pt x="795" y="1"/>
                  </a:lnTo>
                  <a:close/>
                </a:path>
              </a:pathLst>
            </a:custGeom>
            <a:gradFill>
              <a:gsLst>
                <a:gs pos="0">
                  <a:schemeClr val="dk1"/>
                </a:gs>
                <a:gs pos="100000">
                  <a:srgbClr val="FFFFFF">
                    <a:alpha val="28627"/>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2893675" y="1129825"/>
              <a:ext cx="19875" cy="287950"/>
            </a:xfrm>
            <a:custGeom>
              <a:avLst/>
              <a:gdLst/>
              <a:ahLst/>
              <a:cxnLst/>
              <a:rect l="l" t="t" r="r" b="b"/>
              <a:pathLst>
                <a:path w="795" h="11518" extrusionOk="0">
                  <a:moveTo>
                    <a:pt x="1" y="0"/>
                  </a:moveTo>
                  <a:lnTo>
                    <a:pt x="1" y="3649"/>
                  </a:lnTo>
                  <a:lnTo>
                    <a:pt x="1" y="11178"/>
                  </a:lnTo>
                  <a:lnTo>
                    <a:pt x="795" y="11517"/>
                  </a:lnTo>
                  <a:lnTo>
                    <a:pt x="795" y="0"/>
                  </a:lnTo>
                  <a:close/>
                </a:path>
              </a:pathLst>
            </a:custGeom>
            <a:gradFill>
              <a:gsLst>
                <a:gs pos="0">
                  <a:schemeClr val="dk1"/>
                </a:gs>
                <a:gs pos="100000">
                  <a:srgbClr val="FFFFFF">
                    <a:alpha val="28627"/>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3210150" y="1054650"/>
              <a:ext cx="20100" cy="183125"/>
            </a:xfrm>
            <a:custGeom>
              <a:avLst/>
              <a:gdLst/>
              <a:ahLst/>
              <a:cxnLst/>
              <a:rect l="l" t="t" r="r" b="b"/>
              <a:pathLst>
                <a:path w="804" h="7325" extrusionOk="0">
                  <a:moveTo>
                    <a:pt x="1" y="1"/>
                  </a:moveTo>
                  <a:lnTo>
                    <a:pt x="1" y="4086"/>
                  </a:lnTo>
                  <a:lnTo>
                    <a:pt x="1" y="7325"/>
                  </a:lnTo>
                  <a:lnTo>
                    <a:pt x="804" y="6763"/>
                  </a:lnTo>
                  <a:lnTo>
                    <a:pt x="804" y="1"/>
                  </a:lnTo>
                  <a:close/>
                </a:path>
              </a:pathLst>
            </a:custGeom>
            <a:gradFill>
              <a:gsLst>
                <a:gs pos="0">
                  <a:schemeClr val="dk1"/>
                </a:gs>
                <a:gs pos="100000">
                  <a:srgbClr val="FFFFFF">
                    <a:alpha val="28627"/>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3250300" y="1083425"/>
              <a:ext cx="20100" cy="126025"/>
            </a:xfrm>
            <a:custGeom>
              <a:avLst/>
              <a:gdLst/>
              <a:ahLst/>
              <a:cxnLst/>
              <a:rect l="l" t="t" r="r" b="b"/>
              <a:pathLst>
                <a:path w="804" h="5041" extrusionOk="0">
                  <a:moveTo>
                    <a:pt x="1" y="0"/>
                  </a:moveTo>
                  <a:lnTo>
                    <a:pt x="1" y="5041"/>
                  </a:lnTo>
                  <a:lnTo>
                    <a:pt x="804" y="4470"/>
                  </a:lnTo>
                  <a:lnTo>
                    <a:pt x="804" y="0"/>
                  </a:lnTo>
                  <a:close/>
                </a:path>
              </a:pathLst>
            </a:custGeom>
            <a:gradFill>
              <a:gsLst>
                <a:gs pos="0">
                  <a:srgbClr val="83A8ED">
                    <a:alpha val="23529"/>
                  </a:srgbClr>
                </a:gs>
                <a:gs pos="100000">
                  <a:srgbClr val="4661BC">
                    <a:alpha val="22745"/>
                  </a:srgbClr>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3290450" y="1068700"/>
              <a:ext cx="20100" cy="112200"/>
            </a:xfrm>
            <a:custGeom>
              <a:avLst/>
              <a:gdLst/>
              <a:ahLst/>
              <a:cxnLst/>
              <a:rect l="l" t="t" r="r" b="b"/>
              <a:pathLst>
                <a:path w="804" h="4488" extrusionOk="0">
                  <a:moveTo>
                    <a:pt x="0" y="1"/>
                  </a:moveTo>
                  <a:lnTo>
                    <a:pt x="0" y="4488"/>
                  </a:lnTo>
                  <a:lnTo>
                    <a:pt x="803" y="3926"/>
                  </a:lnTo>
                  <a:lnTo>
                    <a:pt x="803" y="1"/>
                  </a:lnTo>
                  <a:close/>
                </a:path>
              </a:pathLst>
            </a:custGeom>
            <a:gradFill>
              <a:gsLst>
                <a:gs pos="0">
                  <a:schemeClr val="dk1"/>
                </a:gs>
                <a:gs pos="100000">
                  <a:srgbClr val="FFFFFF">
                    <a:alpha val="28627"/>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3330600" y="1054650"/>
              <a:ext cx="20100" cy="97725"/>
            </a:xfrm>
            <a:custGeom>
              <a:avLst/>
              <a:gdLst/>
              <a:ahLst/>
              <a:cxnLst/>
              <a:rect l="l" t="t" r="r" b="b"/>
              <a:pathLst>
                <a:path w="804" h="3909" extrusionOk="0">
                  <a:moveTo>
                    <a:pt x="0" y="1"/>
                  </a:moveTo>
                  <a:lnTo>
                    <a:pt x="0" y="3908"/>
                  </a:lnTo>
                  <a:lnTo>
                    <a:pt x="803" y="3346"/>
                  </a:lnTo>
                  <a:lnTo>
                    <a:pt x="803" y="1"/>
                  </a:lnTo>
                  <a:close/>
                </a:path>
              </a:pathLst>
            </a:custGeom>
            <a:gradFill>
              <a:gsLst>
                <a:gs pos="0">
                  <a:schemeClr val="dk1"/>
                </a:gs>
                <a:gs pos="100000">
                  <a:srgbClr val="FFFFFF">
                    <a:alpha val="28627"/>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3370950" y="1054425"/>
              <a:ext cx="19875" cy="69625"/>
            </a:xfrm>
            <a:custGeom>
              <a:avLst/>
              <a:gdLst/>
              <a:ahLst/>
              <a:cxnLst/>
              <a:rect l="l" t="t" r="r" b="b"/>
              <a:pathLst>
                <a:path w="795" h="2785" extrusionOk="0">
                  <a:moveTo>
                    <a:pt x="1" y="1"/>
                  </a:moveTo>
                  <a:lnTo>
                    <a:pt x="1" y="2784"/>
                  </a:lnTo>
                  <a:lnTo>
                    <a:pt x="795" y="2213"/>
                  </a:lnTo>
                  <a:lnTo>
                    <a:pt x="795" y="1"/>
                  </a:lnTo>
                  <a:close/>
                </a:path>
              </a:pathLst>
            </a:custGeom>
            <a:gradFill>
              <a:gsLst>
                <a:gs pos="0">
                  <a:schemeClr val="dk1"/>
                </a:gs>
                <a:gs pos="100000">
                  <a:srgbClr val="FFFFFF">
                    <a:alpha val="28627"/>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3410000" y="1054425"/>
              <a:ext cx="20075" cy="41725"/>
            </a:xfrm>
            <a:custGeom>
              <a:avLst/>
              <a:gdLst/>
              <a:ahLst/>
              <a:cxnLst/>
              <a:rect l="l" t="t" r="r" b="b"/>
              <a:pathLst>
                <a:path w="803" h="1669" extrusionOk="0">
                  <a:moveTo>
                    <a:pt x="803" y="1"/>
                  </a:moveTo>
                  <a:lnTo>
                    <a:pt x="0" y="10"/>
                  </a:lnTo>
                  <a:lnTo>
                    <a:pt x="0" y="1669"/>
                  </a:lnTo>
                  <a:lnTo>
                    <a:pt x="803" y="1107"/>
                  </a:lnTo>
                  <a:lnTo>
                    <a:pt x="803" y="1"/>
                  </a:lnTo>
                  <a:close/>
                </a:path>
              </a:pathLst>
            </a:custGeom>
            <a:gradFill>
              <a:gsLst>
                <a:gs pos="0">
                  <a:schemeClr val="dk1"/>
                </a:gs>
                <a:gs pos="100000">
                  <a:srgbClr val="FFFFFF">
                    <a:alpha val="28627"/>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2606650" y="1054650"/>
              <a:ext cx="20100" cy="462125"/>
            </a:xfrm>
            <a:custGeom>
              <a:avLst/>
              <a:gdLst/>
              <a:ahLst/>
              <a:cxnLst/>
              <a:rect l="l" t="t" r="r" b="b"/>
              <a:pathLst>
                <a:path w="804" h="18485" extrusionOk="0">
                  <a:moveTo>
                    <a:pt x="1" y="1"/>
                  </a:moveTo>
                  <a:lnTo>
                    <a:pt x="1" y="18485"/>
                  </a:lnTo>
                  <a:lnTo>
                    <a:pt x="803" y="17950"/>
                  </a:lnTo>
                  <a:lnTo>
                    <a:pt x="803" y="1"/>
                  </a:lnTo>
                  <a:close/>
                </a:path>
              </a:pathLst>
            </a:custGeom>
            <a:gradFill>
              <a:gsLst>
                <a:gs pos="0">
                  <a:schemeClr val="dk1"/>
                </a:gs>
                <a:gs pos="100000">
                  <a:srgbClr val="FFFFFF">
                    <a:alpha val="28627"/>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2646800" y="1099250"/>
              <a:ext cx="20100" cy="390325"/>
            </a:xfrm>
            <a:custGeom>
              <a:avLst/>
              <a:gdLst/>
              <a:ahLst/>
              <a:cxnLst/>
              <a:rect l="l" t="t" r="r" b="b"/>
              <a:pathLst>
                <a:path w="804" h="15613" extrusionOk="0">
                  <a:moveTo>
                    <a:pt x="0" y="1"/>
                  </a:moveTo>
                  <a:lnTo>
                    <a:pt x="0" y="15613"/>
                  </a:lnTo>
                  <a:lnTo>
                    <a:pt x="803" y="15068"/>
                  </a:lnTo>
                  <a:lnTo>
                    <a:pt x="803" y="1"/>
                  </a:lnTo>
                  <a:close/>
                </a:path>
              </a:pathLst>
            </a:custGeom>
            <a:gradFill>
              <a:gsLst>
                <a:gs pos="0">
                  <a:schemeClr val="dk1"/>
                </a:gs>
                <a:gs pos="100000">
                  <a:srgbClr val="FFFFFF">
                    <a:alpha val="28627"/>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2566500" y="1289725"/>
              <a:ext cx="20100" cy="254275"/>
            </a:xfrm>
            <a:custGeom>
              <a:avLst/>
              <a:gdLst/>
              <a:ahLst/>
              <a:cxnLst/>
              <a:rect l="l" t="t" r="r" b="b"/>
              <a:pathLst>
                <a:path w="804" h="10171" extrusionOk="0">
                  <a:moveTo>
                    <a:pt x="1" y="0"/>
                  </a:moveTo>
                  <a:lnTo>
                    <a:pt x="1" y="10170"/>
                  </a:lnTo>
                  <a:lnTo>
                    <a:pt x="804" y="9635"/>
                  </a:lnTo>
                  <a:lnTo>
                    <a:pt x="804" y="0"/>
                  </a:lnTo>
                  <a:close/>
                </a:path>
              </a:pathLst>
            </a:custGeom>
            <a:gradFill>
              <a:gsLst>
                <a:gs pos="0">
                  <a:srgbClr val="83A8ED">
                    <a:alpha val="23529"/>
                  </a:srgbClr>
                </a:gs>
                <a:gs pos="100000">
                  <a:srgbClr val="4661BC">
                    <a:alpha val="22745"/>
                  </a:srgbClr>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2527250" y="1131150"/>
              <a:ext cx="20100" cy="439375"/>
            </a:xfrm>
            <a:custGeom>
              <a:avLst/>
              <a:gdLst/>
              <a:ahLst/>
              <a:cxnLst/>
              <a:rect l="l" t="t" r="r" b="b"/>
              <a:pathLst>
                <a:path w="804" h="17575" extrusionOk="0">
                  <a:moveTo>
                    <a:pt x="1" y="1"/>
                  </a:moveTo>
                  <a:lnTo>
                    <a:pt x="1" y="2293"/>
                  </a:lnTo>
                  <a:lnTo>
                    <a:pt x="1" y="17575"/>
                  </a:lnTo>
                  <a:lnTo>
                    <a:pt x="804" y="17040"/>
                  </a:lnTo>
                  <a:lnTo>
                    <a:pt x="804" y="3881"/>
                  </a:lnTo>
                  <a:lnTo>
                    <a:pt x="804" y="1"/>
                  </a:lnTo>
                  <a:close/>
                </a:path>
              </a:pathLst>
            </a:custGeom>
            <a:gradFill>
              <a:gsLst>
                <a:gs pos="0">
                  <a:srgbClr val="83A8ED">
                    <a:alpha val="23529"/>
                  </a:srgbClr>
                </a:gs>
                <a:gs pos="100000">
                  <a:srgbClr val="4661BC">
                    <a:alpha val="22745"/>
                  </a:srgbClr>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2488000" y="1300425"/>
              <a:ext cx="20100" cy="296875"/>
            </a:xfrm>
            <a:custGeom>
              <a:avLst/>
              <a:gdLst/>
              <a:ahLst/>
              <a:cxnLst/>
              <a:rect l="l" t="t" r="r" b="b"/>
              <a:pathLst>
                <a:path w="804" h="11875" extrusionOk="0">
                  <a:moveTo>
                    <a:pt x="1" y="1"/>
                  </a:moveTo>
                  <a:lnTo>
                    <a:pt x="1" y="11874"/>
                  </a:lnTo>
                  <a:lnTo>
                    <a:pt x="803" y="11330"/>
                  </a:lnTo>
                  <a:lnTo>
                    <a:pt x="803" y="1"/>
                  </a:lnTo>
                  <a:close/>
                </a:path>
              </a:pathLst>
            </a:custGeom>
            <a:gradFill>
              <a:gsLst>
                <a:gs pos="0">
                  <a:schemeClr val="dk1"/>
                </a:gs>
                <a:gs pos="100000">
                  <a:srgbClr val="FFFFFF">
                    <a:alpha val="28627"/>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a:off x="2448750" y="1387625"/>
              <a:ext cx="20100" cy="236225"/>
            </a:xfrm>
            <a:custGeom>
              <a:avLst/>
              <a:gdLst/>
              <a:ahLst/>
              <a:cxnLst/>
              <a:rect l="l" t="t" r="r" b="b"/>
              <a:pathLst>
                <a:path w="804" h="9449" extrusionOk="0">
                  <a:moveTo>
                    <a:pt x="0" y="1"/>
                  </a:moveTo>
                  <a:lnTo>
                    <a:pt x="0" y="9448"/>
                  </a:lnTo>
                  <a:lnTo>
                    <a:pt x="803" y="8904"/>
                  </a:lnTo>
                  <a:lnTo>
                    <a:pt x="803" y="1"/>
                  </a:lnTo>
                  <a:close/>
                </a:path>
              </a:pathLst>
            </a:custGeom>
            <a:gradFill>
              <a:gsLst>
                <a:gs pos="0">
                  <a:schemeClr val="dk1"/>
                </a:gs>
                <a:gs pos="100000">
                  <a:srgbClr val="FFFFFF">
                    <a:alpha val="28627"/>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a:off x="2409725" y="1355950"/>
              <a:ext cx="19875" cy="293975"/>
            </a:xfrm>
            <a:custGeom>
              <a:avLst/>
              <a:gdLst/>
              <a:ahLst/>
              <a:cxnLst/>
              <a:rect l="l" t="t" r="r" b="b"/>
              <a:pathLst>
                <a:path w="795" h="11759" extrusionOk="0">
                  <a:moveTo>
                    <a:pt x="0" y="1"/>
                  </a:moveTo>
                  <a:lnTo>
                    <a:pt x="0" y="11759"/>
                  </a:lnTo>
                  <a:lnTo>
                    <a:pt x="27" y="11759"/>
                  </a:lnTo>
                  <a:lnTo>
                    <a:pt x="794" y="11241"/>
                  </a:lnTo>
                  <a:lnTo>
                    <a:pt x="794" y="1"/>
                  </a:lnTo>
                  <a:close/>
                </a:path>
              </a:pathLst>
            </a:custGeom>
            <a:gradFill>
              <a:gsLst>
                <a:gs pos="0">
                  <a:schemeClr val="dk1"/>
                </a:gs>
                <a:gs pos="100000">
                  <a:srgbClr val="FFFFFF">
                    <a:alpha val="28627"/>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a:off x="2686950" y="1166600"/>
              <a:ext cx="20075" cy="295775"/>
            </a:xfrm>
            <a:custGeom>
              <a:avLst/>
              <a:gdLst/>
              <a:ahLst/>
              <a:cxnLst/>
              <a:rect l="l" t="t" r="r" b="b"/>
              <a:pathLst>
                <a:path w="803" h="11831" extrusionOk="0">
                  <a:moveTo>
                    <a:pt x="0" y="1"/>
                  </a:moveTo>
                  <a:lnTo>
                    <a:pt x="0" y="11830"/>
                  </a:lnTo>
                  <a:lnTo>
                    <a:pt x="803" y="11286"/>
                  </a:lnTo>
                  <a:lnTo>
                    <a:pt x="803" y="1"/>
                  </a:lnTo>
                  <a:close/>
                </a:path>
              </a:pathLst>
            </a:custGeom>
            <a:gradFill>
              <a:gsLst>
                <a:gs pos="0">
                  <a:schemeClr val="dk1"/>
                </a:gs>
                <a:gs pos="100000">
                  <a:srgbClr val="FFFFFF">
                    <a:alpha val="28627"/>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a:off x="2727075" y="1316475"/>
              <a:ext cx="20100" cy="118675"/>
            </a:xfrm>
            <a:custGeom>
              <a:avLst/>
              <a:gdLst/>
              <a:ahLst/>
              <a:cxnLst/>
              <a:rect l="l" t="t" r="r" b="b"/>
              <a:pathLst>
                <a:path w="804" h="4747" extrusionOk="0">
                  <a:moveTo>
                    <a:pt x="1" y="1"/>
                  </a:moveTo>
                  <a:lnTo>
                    <a:pt x="1" y="4747"/>
                  </a:lnTo>
                  <a:lnTo>
                    <a:pt x="804" y="4203"/>
                  </a:lnTo>
                  <a:lnTo>
                    <a:pt x="804" y="1"/>
                  </a:lnTo>
                  <a:close/>
                </a:path>
              </a:pathLst>
            </a:custGeom>
            <a:gradFill>
              <a:gsLst>
                <a:gs pos="0">
                  <a:schemeClr val="dk1"/>
                </a:gs>
                <a:gs pos="100000">
                  <a:srgbClr val="FFFFFF">
                    <a:alpha val="28627"/>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a:off x="2767225" y="1274325"/>
              <a:ext cx="20100" cy="133625"/>
            </a:xfrm>
            <a:custGeom>
              <a:avLst/>
              <a:gdLst/>
              <a:ahLst/>
              <a:cxnLst/>
              <a:rect l="l" t="t" r="r" b="b"/>
              <a:pathLst>
                <a:path w="804" h="5345" extrusionOk="0">
                  <a:moveTo>
                    <a:pt x="1" y="1"/>
                  </a:moveTo>
                  <a:lnTo>
                    <a:pt x="1" y="5344"/>
                  </a:lnTo>
                  <a:lnTo>
                    <a:pt x="804" y="4800"/>
                  </a:lnTo>
                  <a:lnTo>
                    <a:pt x="804" y="1"/>
                  </a:lnTo>
                  <a:close/>
                </a:path>
              </a:pathLst>
            </a:custGeom>
            <a:gradFill>
              <a:gsLst>
                <a:gs pos="0">
                  <a:schemeClr val="dk1"/>
                </a:gs>
                <a:gs pos="100000">
                  <a:srgbClr val="FFFFFF">
                    <a:alpha val="28627"/>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2807375" y="1192925"/>
              <a:ext cx="20100" cy="187825"/>
            </a:xfrm>
            <a:custGeom>
              <a:avLst/>
              <a:gdLst/>
              <a:ahLst/>
              <a:cxnLst/>
              <a:rect l="l" t="t" r="r" b="b"/>
              <a:pathLst>
                <a:path w="804" h="7513" extrusionOk="0">
                  <a:moveTo>
                    <a:pt x="0" y="1"/>
                  </a:moveTo>
                  <a:lnTo>
                    <a:pt x="0" y="7512"/>
                  </a:lnTo>
                  <a:lnTo>
                    <a:pt x="322" y="7298"/>
                  </a:lnTo>
                  <a:lnTo>
                    <a:pt x="803" y="7503"/>
                  </a:lnTo>
                  <a:lnTo>
                    <a:pt x="803" y="1"/>
                  </a:lnTo>
                  <a:close/>
                </a:path>
              </a:pathLst>
            </a:custGeom>
            <a:gradFill>
              <a:gsLst>
                <a:gs pos="0">
                  <a:schemeClr val="dk1"/>
                </a:gs>
                <a:gs pos="100000">
                  <a:srgbClr val="FFFFFF">
                    <a:alpha val="28627"/>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a:off x="2847525" y="1276775"/>
              <a:ext cx="20100" cy="121150"/>
            </a:xfrm>
            <a:custGeom>
              <a:avLst/>
              <a:gdLst/>
              <a:ahLst/>
              <a:cxnLst/>
              <a:rect l="l" t="t" r="r" b="b"/>
              <a:pathLst>
                <a:path w="804" h="4846" extrusionOk="0">
                  <a:moveTo>
                    <a:pt x="0" y="1"/>
                  </a:moveTo>
                  <a:lnTo>
                    <a:pt x="0" y="4497"/>
                  </a:lnTo>
                  <a:lnTo>
                    <a:pt x="803" y="4845"/>
                  </a:lnTo>
                  <a:lnTo>
                    <a:pt x="803" y="1"/>
                  </a:lnTo>
                  <a:close/>
                </a:path>
              </a:pathLst>
            </a:custGeom>
            <a:gradFill>
              <a:gsLst>
                <a:gs pos="0">
                  <a:schemeClr val="dk1"/>
                </a:gs>
                <a:gs pos="100000">
                  <a:srgbClr val="FFFFFF">
                    <a:alpha val="28627"/>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a:off x="2256275" y="1090775"/>
              <a:ext cx="1162450" cy="673350"/>
            </a:xfrm>
            <a:custGeom>
              <a:avLst/>
              <a:gdLst/>
              <a:ahLst/>
              <a:cxnLst/>
              <a:rect l="l" t="t" r="r" b="b"/>
              <a:pathLst>
                <a:path w="46498" h="26934" extrusionOk="0">
                  <a:moveTo>
                    <a:pt x="46185" y="1"/>
                  </a:moveTo>
                  <a:lnTo>
                    <a:pt x="27272" y="13177"/>
                  </a:lnTo>
                  <a:lnTo>
                    <a:pt x="22392" y="10831"/>
                  </a:lnTo>
                  <a:lnTo>
                    <a:pt x="1" y="26077"/>
                  </a:lnTo>
                  <a:lnTo>
                    <a:pt x="1" y="26933"/>
                  </a:lnTo>
                  <a:lnTo>
                    <a:pt x="22464" y="11652"/>
                  </a:lnTo>
                  <a:lnTo>
                    <a:pt x="27344" y="13998"/>
                  </a:lnTo>
                  <a:lnTo>
                    <a:pt x="46497" y="652"/>
                  </a:lnTo>
                  <a:lnTo>
                    <a:pt x="4618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3368725" y="1054425"/>
              <a:ext cx="99950" cy="94825"/>
            </a:xfrm>
            <a:custGeom>
              <a:avLst/>
              <a:gdLst/>
              <a:ahLst/>
              <a:cxnLst/>
              <a:rect l="l" t="t" r="r" b="b"/>
              <a:pathLst>
                <a:path w="3998" h="3793" extrusionOk="0">
                  <a:moveTo>
                    <a:pt x="3997" y="1"/>
                  </a:moveTo>
                  <a:lnTo>
                    <a:pt x="1" y="1321"/>
                  </a:lnTo>
                  <a:lnTo>
                    <a:pt x="1598" y="2097"/>
                  </a:lnTo>
                  <a:lnTo>
                    <a:pt x="2151" y="3792"/>
                  </a:lnTo>
                  <a:lnTo>
                    <a:pt x="39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 name="Google Shape;68;p2"/>
          <p:cNvGrpSpPr/>
          <p:nvPr/>
        </p:nvGrpSpPr>
        <p:grpSpPr>
          <a:xfrm>
            <a:off x="1846563" y="182687"/>
            <a:ext cx="4570289" cy="4570198"/>
            <a:chOff x="1846563" y="182687"/>
            <a:chExt cx="4570289" cy="4570198"/>
          </a:xfrm>
        </p:grpSpPr>
        <p:grpSp>
          <p:nvGrpSpPr>
            <p:cNvPr id="69" name="Google Shape;69;p2"/>
            <p:cNvGrpSpPr/>
            <p:nvPr/>
          </p:nvGrpSpPr>
          <p:grpSpPr>
            <a:xfrm>
              <a:off x="1846563" y="182687"/>
              <a:ext cx="4570289" cy="4570198"/>
              <a:chOff x="878425" y="-785450"/>
              <a:chExt cx="6506675" cy="6506546"/>
            </a:xfrm>
          </p:grpSpPr>
          <p:sp>
            <p:nvSpPr>
              <p:cNvPr id="70" name="Google Shape;70;p2"/>
              <p:cNvSpPr/>
              <p:nvPr/>
            </p:nvSpPr>
            <p:spPr>
              <a:xfrm>
                <a:off x="3041652" y="1377724"/>
                <a:ext cx="2180213" cy="2180213"/>
              </a:xfrm>
              <a:custGeom>
                <a:avLst/>
                <a:gdLst/>
                <a:ahLst/>
                <a:cxnLst/>
                <a:rect l="l" t="t" r="r" b="b"/>
                <a:pathLst>
                  <a:path w="36613" h="36613" extrusionOk="0">
                    <a:moveTo>
                      <a:pt x="18306" y="81"/>
                    </a:moveTo>
                    <a:cubicBezTo>
                      <a:pt x="28351" y="81"/>
                      <a:pt x="36532" y="8261"/>
                      <a:pt x="36532" y="18306"/>
                    </a:cubicBezTo>
                    <a:cubicBezTo>
                      <a:pt x="36532" y="28360"/>
                      <a:pt x="28351" y="36532"/>
                      <a:pt x="18306" y="36532"/>
                    </a:cubicBezTo>
                    <a:cubicBezTo>
                      <a:pt x="8252" y="36532"/>
                      <a:pt x="81" y="28360"/>
                      <a:pt x="81" y="18306"/>
                    </a:cubicBezTo>
                    <a:cubicBezTo>
                      <a:pt x="81" y="8261"/>
                      <a:pt x="8252" y="81"/>
                      <a:pt x="18306" y="81"/>
                    </a:cubicBezTo>
                    <a:close/>
                    <a:moveTo>
                      <a:pt x="18306" y="1"/>
                    </a:moveTo>
                    <a:cubicBezTo>
                      <a:pt x="15835" y="1"/>
                      <a:pt x="13435" y="482"/>
                      <a:pt x="11178" y="1437"/>
                    </a:cubicBezTo>
                    <a:cubicBezTo>
                      <a:pt x="9002" y="2365"/>
                      <a:pt x="7039" y="3685"/>
                      <a:pt x="5362" y="5362"/>
                    </a:cubicBezTo>
                    <a:cubicBezTo>
                      <a:pt x="3676" y="7039"/>
                      <a:pt x="2355" y="9002"/>
                      <a:pt x="1437" y="11179"/>
                    </a:cubicBezTo>
                    <a:cubicBezTo>
                      <a:pt x="482" y="13436"/>
                      <a:pt x="0" y="15835"/>
                      <a:pt x="0" y="18306"/>
                    </a:cubicBezTo>
                    <a:cubicBezTo>
                      <a:pt x="0" y="20778"/>
                      <a:pt x="482" y="23177"/>
                      <a:pt x="1437" y="25434"/>
                    </a:cubicBezTo>
                    <a:cubicBezTo>
                      <a:pt x="2355" y="27611"/>
                      <a:pt x="3676" y="29574"/>
                      <a:pt x="5362" y="31251"/>
                    </a:cubicBezTo>
                    <a:cubicBezTo>
                      <a:pt x="7039" y="32937"/>
                      <a:pt x="9002" y="34257"/>
                      <a:pt x="11178" y="35176"/>
                    </a:cubicBezTo>
                    <a:cubicBezTo>
                      <a:pt x="13435" y="36131"/>
                      <a:pt x="15835" y="36612"/>
                      <a:pt x="18306" y="36612"/>
                    </a:cubicBezTo>
                    <a:cubicBezTo>
                      <a:pt x="20777" y="36612"/>
                      <a:pt x="23177" y="36131"/>
                      <a:pt x="25434" y="35176"/>
                    </a:cubicBezTo>
                    <a:cubicBezTo>
                      <a:pt x="27611" y="34257"/>
                      <a:pt x="29565" y="32937"/>
                      <a:pt x="31251" y="31251"/>
                    </a:cubicBezTo>
                    <a:cubicBezTo>
                      <a:pt x="32928" y="29574"/>
                      <a:pt x="34248" y="27611"/>
                      <a:pt x="35176" y="25434"/>
                    </a:cubicBezTo>
                    <a:cubicBezTo>
                      <a:pt x="36131" y="23177"/>
                      <a:pt x="36612" y="20778"/>
                      <a:pt x="36612" y="18306"/>
                    </a:cubicBezTo>
                    <a:cubicBezTo>
                      <a:pt x="36612" y="15835"/>
                      <a:pt x="36131" y="13436"/>
                      <a:pt x="35176" y="11179"/>
                    </a:cubicBezTo>
                    <a:cubicBezTo>
                      <a:pt x="34248" y="9002"/>
                      <a:pt x="32928" y="7039"/>
                      <a:pt x="31251" y="5362"/>
                    </a:cubicBezTo>
                    <a:cubicBezTo>
                      <a:pt x="29565" y="3685"/>
                      <a:pt x="27611" y="2365"/>
                      <a:pt x="25434" y="1437"/>
                    </a:cubicBezTo>
                    <a:cubicBezTo>
                      <a:pt x="23177" y="482"/>
                      <a:pt x="20777" y="1"/>
                      <a:pt x="1830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a:off x="2050550" y="386698"/>
                <a:ext cx="4162285" cy="4162202"/>
              </a:xfrm>
              <a:custGeom>
                <a:avLst/>
                <a:gdLst/>
                <a:ahLst/>
                <a:cxnLst/>
                <a:rect l="l" t="t" r="r" b="b"/>
                <a:pathLst>
                  <a:path w="50298" h="50297" extrusionOk="0">
                    <a:moveTo>
                      <a:pt x="25149" y="80"/>
                    </a:moveTo>
                    <a:cubicBezTo>
                      <a:pt x="38968" y="80"/>
                      <a:pt x="50217" y="11330"/>
                      <a:pt x="50217" y="25148"/>
                    </a:cubicBezTo>
                    <a:cubicBezTo>
                      <a:pt x="50217" y="38967"/>
                      <a:pt x="38968" y="50216"/>
                      <a:pt x="25149" y="50216"/>
                    </a:cubicBezTo>
                    <a:cubicBezTo>
                      <a:pt x="11322" y="50216"/>
                      <a:pt x="81" y="38967"/>
                      <a:pt x="81" y="25148"/>
                    </a:cubicBezTo>
                    <a:cubicBezTo>
                      <a:pt x="81" y="11330"/>
                      <a:pt x="11322" y="80"/>
                      <a:pt x="25149" y="80"/>
                    </a:cubicBezTo>
                    <a:close/>
                    <a:moveTo>
                      <a:pt x="25149" y="0"/>
                    </a:moveTo>
                    <a:cubicBezTo>
                      <a:pt x="21750" y="0"/>
                      <a:pt x="18458" y="669"/>
                      <a:pt x="15354" y="1981"/>
                    </a:cubicBezTo>
                    <a:cubicBezTo>
                      <a:pt x="12365" y="3247"/>
                      <a:pt x="9671" y="5058"/>
                      <a:pt x="7361" y="7369"/>
                    </a:cubicBezTo>
                    <a:cubicBezTo>
                      <a:pt x="5059" y="9679"/>
                      <a:pt x="3239" y="12365"/>
                      <a:pt x="1972" y="15362"/>
                    </a:cubicBezTo>
                    <a:cubicBezTo>
                      <a:pt x="661" y="18458"/>
                      <a:pt x="1" y="21758"/>
                      <a:pt x="1" y="25148"/>
                    </a:cubicBezTo>
                    <a:cubicBezTo>
                      <a:pt x="1" y="28547"/>
                      <a:pt x="661" y="31839"/>
                      <a:pt x="1972" y="34935"/>
                    </a:cubicBezTo>
                    <a:cubicBezTo>
                      <a:pt x="3239" y="37932"/>
                      <a:pt x="5059" y="40617"/>
                      <a:pt x="7361" y="42928"/>
                    </a:cubicBezTo>
                    <a:cubicBezTo>
                      <a:pt x="9671" y="45239"/>
                      <a:pt x="12365" y="47049"/>
                      <a:pt x="15354" y="48316"/>
                    </a:cubicBezTo>
                    <a:cubicBezTo>
                      <a:pt x="18458" y="49628"/>
                      <a:pt x="21750" y="50297"/>
                      <a:pt x="25149" y="50297"/>
                    </a:cubicBezTo>
                    <a:cubicBezTo>
                      <a:pt x="28539" y="50297"/>
                      <a:pt x="31831" y="49628"/>
                      <a:pt x="34936" y="48316"/>
                    </a:cubicBezTo>
                    <a:cubicBezTo>
                      <a:pt x="37933" y="47049"/>
                      <a:pt x="40618" y="45239"/>
                      <a:pt x="42929" y="42928"/>
                    </a:cubicBezTo>
                    <a:cubicBezTo>
                      <a:pt x="45239" y="40617"/>
                      <a:pt x="47050" y="37932"/>
                      <a:pt x="48317" y="34935"/>
                    </a:cubicBezTo>
                    <a:cubicBezTo>
                      <a:pt x="49629" y="31839"/>
                      <a:pt x="50298" y="28547"/>
                      <a:pt x="50298" y="25148"/>
                    </a:cubicBezTo>
                    <a:cubicBezTo>
                      <a:pt x="50298" y="21758"/>
                      <a:pt x="49629" y="18458"/>
                      <a:pt x="48317" y="15362"/>
                    </a:cubicBezTo>
                    <a:cubicBezTo>
                      <a:pt x="47050" y="12365"/>
                      <a:pt x="45239" y="9679"/>
                      <a:pt x="42929" y="7369"/>
                    </a:cubicBezTo>
                    <a:cubicBezTo>
                      <a:pt x="40618" y="5058"/>
                      <a:pt x="37933" y="3247"/>
                      <a:pt x="34936" y="1981"/>
                    </a:cubicBezTo>
                    <a:cubicBezTo>
                      <a:pt x="31831" y="669"/>
                      <a:pt x="28539" y="0"/>
                      <a:pt x="2514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a:off x="878425" y="-785450"/>
                <a:ext cx="6506675" cy="6506546"/>
              </a:xfrm>
              <a:custGeom>
                <a:avLst/>
                <a:gdLst/>
                <a:ahLst/>
                <a:cxnLst/>
                <a:rect l="l" t="t" r="r" b="b"/>
                <a:pathLst>
                  <a:path w="50298" h="50297" extrusionOk="0">
                    <a:moveTo>
                      <a:pt x="25149" y="80"/>
                    </a:moveTo>
                    <a:cubicBezTo>
                      <a:pt x="38968" y="80"/>
                      <a:pt x="50217" y="11330"/>
                      <a:pt x="50217" y="25148"/>
                    </a:cubicBezTo>
                    <a:cubicBezTo>
                      <a:pt x="50217" y="38967"/>
                      <a:pt x="38968" y="50216"/>
                      <a:pt x="25149" y="50216"/>
                    </a:cubicBezTo>
                    <a:cubicBezTo>
                      <a:pt x="11322" y="50216"/>
                      <a:pt x="81" y="38967"/>
                      <a:pt x="81" y="25148"/>
                    </a:cubicBezTo>
                    <a:cubicBezTo>
                      <a:pt x="81" y="11330"/>
                      <a:pt x="11322" y="80"/>
                      <a:pt x="25149" y="80"/>
                    </a:cubicBezTo>
                    <a:close/>
                    <a:moveTo>
                      <a:pt x="25149" y="0"/>
                    </a:moveTo>
                    <a:cubicBezTo>
                      <a:pt x="21750" y="0"/>
                      <a:pt x="18458" y="669"/>
                      <a:pt x="15354" y="1981"/>
                    </a:cubicBezTo>
                    <a:cubicBezTo>
                      <a:pt x="12365" y="3247"/>
                      <a:pt x="9671" y="5058"/>
                      <a:pt x="7361" y="7369"/>
                    </a:cubicBezTo>
                    <a:cubicBezTo>
                      <a:pt x="5059" y="9679"/>
                      <a:pt x="3239" y="12365"/>
                      <a:pt x="1972" y="15362"/>
                    </a:cubicBezTo>
                    <a:cubicBezTo>
                      <a:pt x="661" y="18458"/>
                      <a:pt x="1" y="21758"/>
                      <a:pt x="1" y="25148"/>
                    </a:cubicBezTo>
                    <a:cubicBezTo>
                      <a:pt x="1" y="28547"/>
                      <a:pt x="661" y="31839"/>
                      <a:pt x="1972" y="34935"/>
                    </a:cubicBezTo>
                    <a:cubicBezTo>
                      <a:pt x="3239" y="37932"/>
                      <a:pt x="5059" y="40617"/>
                      <a:pt x="7361" y="42928"/>
                    </a:cubicBezTo>
                    <a:cubicBezTo>
                      <a:pt x="9671" y="45239"/>
                      <a:pt x="12365" y="47049"/>
                      <a:pt x="15354" y="48316"/>
                    </a:cubicBezTo>
                    <a:cubicBezTo>
                      <a:pt x="18458" y="49628"/>
                      <a:pt x="21750" y="50297"/>
                      <a:pt x="25149" y="50297"/>
                    </a:cubicBezTo>
                    <a:cubicBezTo>
                      <a:pt x="28539" y="50297"/>
                      <a:pt x="31831" y="49628"/>
                      <a:pt x="34936" y="48316"/>
                    </a:cubicBezTo>
                    <a:cubicBezTo>
                      <a:pt x="37933" y="47049"/>
                      <a:pt x="40618" y="45239"/>
                      <a:pt x="42929" y="42928"/>
                    </a:cubicBezTo>
                    <a:cubicBezTo>
                      <a:pt x="45239" y="40617"/>
                      <a:pt x="47050" y="37932"/>
                      <a:pt x="48317" y="34935"/>
                    </a:cubicBezTo>
                    <a:cubicBezTo>
                      <a:pt x="49629" y="31839"/>
                      <a:pt x="50298" y="28547"/>
                      <a:pt x="50298" y="25148"/>
                    </a:cubicBezTo>
                    <a:cubicBezTo>
                      <a:pt x="50298" y="21758"/>
                      <a:pt x="49629" y="18458"/>
                      <a:pt x="48317" y="15362"/>
                    </a:cubicBezTo>
                    <a:cubicBezTo>
                      <a:pt x="47050" y="12365"/>
                      <a:pt x="45239" y="9679"/>
                      <a:pt x="42929" y="7369"/>
                    </a:cubicBezTo>
                    <a:cubicBezTo>
                      <a:pt x="40618" y="5058"/>
                      <a:pt x="37933" y="3247"/>
                      <a:pt x="34936" y="1981"/>
                    </a:cubicBezTo>
                    <a:cubicBezTo>
                      <a:pt x="31831" y="669"/>
                      <a:pt x="28539" y="0"/>
                      <a:pt x="2514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 name="Google Shape;73;p2"/>
            <p:cNvGrpSpPr/>
            <p:nvPr/>
          </p:nvGrpSpPr>
          <p:grpSpPr>
            <a:xfrm>
              <a:off x="3185908" y="718741"/>
              <a:ext cx="3124599" cy="2544437"/>
              <a:chOff x="4104846" y="2798475"/>
              <a:chExt cx="895480" cy="729211"/>
            </a:xfrm>
          </p:grpSpPr>
          <p:sp>
            <p:nvSpPr>
              <p:cNvPr id="74" name="Google Shape;74;p2"/>
              <p:cNvSpPr/>
              <p:nvPr/>
            </p:nvSpPr>
            <p:spPr>
              <a:xfrm>
                <a:off x="4186358" y="3417317"/>
                <a:ext cx="16525" cy="16525"/>
              </a:xfrm>
              <a:custGeom>
                <a:avLst/>
                <a:gdLst/>
                <a:ahLst/>
                <a:cxnLst/>
                <a:rect l="l" t="t" r="r" b="b"/>
                <a:pathLst>
                  <a:path w="661" h="661" extrusionOk="0">
                    <a:moveTo>
                      <a:pt x="330" y="0"/>
                    </a:moveTo>
                    <a:cubicBezTo>
                      <a:pt x="152" y="0"/>
                      <a:pt x="0" y="152"/>
                      <a:pt x="0" y="330"/>
                    </a:cubicBezTo>
                    <a:cubicBezTo>
                      <a:pt x="0" y="509"/>
                      <a:pt x="152" y="660"/>
                      <a:pt x="330" y="660"/>
                    </a:cubicBezTo>
                    <a:cubicBezTo>
                      <a:pt x="518" y="660"/>
                      <a:pt x="660" y="509"/>
                      <a:pt x="660" y="330"/>
                    </a:cubicBezTo>
                    <a:cubicBezTo>
                      <a:pt x="660" y="152"/>
                      <a:pt x="518" y="0"/>
                      <a:pt x="33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2"/>
              <p:cNvSpPr/>
              <p:nvPr/>
            </p:nvSpPr>
            <p:spPr>
              <a:xfrm>
                <a:off x="4796315" y="2798475"/>
                <a:ext cx="16550" cy="16550"/>
              </a:xfrm>
              <a:custGeom>
                <a:avLst/>
                <a:gdLst/>
                <a:ahLst/>
                <a:cxnLst/>
                <a:rect l="l" t="t" r="r" b="b"/>
                <a:pathLst>
                  <a:path w="662" h="662" extrusionOk="0">
                    <a:moveTo>
                      <a:pt x="331" y="1"/>
                    </a:moveTo>
                    <a:cubicBezTo>
                      <a:pt x="144" y="1"/>
                      <a:pt x="1" y="153"/>
                      <a:pt x="1" y="331"/>
                    </a:cubicBezTo>
                    <a:cubicBezTo>
                      <a:pt x="1" y="509"/>
                      <a:pt x="144" y="661"/>
                      <a:pt x="331" y="661"/>
                    </a:cubicBezTo>
                    <a:cubicBezTo>
                      <a:pt x="509" y="661"/>
                      <a:pt x="661" y="509"/>
                      <a:pt x="661" y="331"/>
                    </a:cubicBezTo>
                    <a:cubicBezTo>
                      <a:pt x="661" y="153"/>
                      <a:pt x="509" y="1"/>
                      <a:pt x="33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2"/>
              <p:cNvSpPr/>
              <p:nvPr/>
            </p:nvSpPr>
            <p:spPr>
              <a:xfrm>
                <a:off x="4104846" y="2964527"/>
                <a:ext cx="16300" cy="16300"/>
              </a:xfrm>
              <a:custGeom>
                <a:avLst/>
                <a:gdLst/>
                <a:ahLst/>
                <a:cxnLst/>
                <a:rect l="l" t="t" r="r" b="b"/>
                <a:pathLst>
                  <a:path w="652" h="652" extrusionOk="0">
                    <a:moveTo>
                      <a:pt x="330" y="0"/>
                    </a:moveTo>
                    <a:cubicBezTo>
                      <a:pt x="143" y="0"/>
                      <a:pt x="0" y="143"/>
                      <a:pt x="0" y="321"/>
                    </a:cubicBezTo>
                    <a:cubicBezTo>
                      <a:pt x="0" y="509"/>
                      <a:pt x="143" y="651"/>
                      <a:pt x="330" y="651"/>
                    </a:cubicBezTo>
                    <a:cubicBezTo>
                      <a:pt x="509" y="651"/>
                      <a:pt x="652" y="509"/>
                      <a:pt x="652" y="321"/>
                    </a:cubicBezTo>
                    <a:cubicBezTo>
                      <a:pt x="652" y="143"/>
                      <a:pt x="509" y="0"/>
                      <a:pt x="33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4983801" y="3511136"/>
                <a:ext cx="16525" cy="16550"/>
              </a:xfrm>
              <a:custGeom>
                <a:avLst/>
                <a:gdLst/>
                <a:ahLst/>
                <a:cxnLst/>
                <a:rect l="l" t="t" r="r" b="b"/>
                <a:pathLst>
                  <a:path w="661" h="662" extrusionOk="0">
                    <a:moveTo>
                      <a:pt x="331" y="1"/>
                    </a:moveTo>
                    <a:cubicBezTo>
                      <a:pt x="152" y="1"/>
                      <a:pt x="1" y="144"/>
                      <a:pt x="1" y="331"/>
                    </a:cubicBezTo>
                    <a:cubicBezTo>
                      <a:pt x="1" y="509"/>
                      <a:pt x="152" y="661"/>
                      <a:pt x="331" y="661"/>
                    </a:cubicBezTo>
                    <a:cubicBezTo>
                      <a:pt x="509" y="661"/>
                      <a:pt x="661" y="509"/>
                      <a:pt x="661" y="331"/>
                    </a:cubicBezTo>
                    <a:cubicBezTo>
                      <a:pt x="661" y="144"/>
                      <a:pt x="509" y="1"/>
                      <a:pt x="33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8" name="Google Shape;78;p2"/>
          <p:cNvGrpSpPr/>
          <p:nvPr/>
        </p:nvGrpSpPr>
        <p:grpSpPr>
          <a:xfrm>
            <a:off x="5998903" y="222970"/>
            <a:ext cx="547707" cy="495785"/>
            <a:chOff x="470050" y="3731100"/>
            <a:chExt cx="179800" cy="162750"/>
          </a:xfrm>
        </p:grpSpPr>
        <p:sp>
          <p:nvSpPr>
            <p:cNvPr id="79" name="Google Shape;79;p2"/>
            <p:cNvSpPr/>
            <p:nvPr/>
          </p:nvSpPr>
          <p:spPr>
            <a:xfrm>
              <a:off x="483875" y="3731100"/>
              <a:ext cx="165975" cy="149600"/>
            </a:xfrm>
            <a:custGeom>
              <a:avLst/>
              <a:gdLst/>
              <a:ahLst/>
              <a:cxnLst/>
              <a:rect l="l" t="t" r="r" b="b"/>
              <a:pathLst>
                <a:path w="6639" h="5984" extrusionOk="0">
                  <a:moveTo>
                    <a:pt x="2309" y="0"/>
                  </a:moveTo>
                  <a:cubicBezTo>
                    <a:pt x="1790" y="0"/>
                    <a:pt x="1318" y="160"/>
                    <a:pt x="964" y="494"/>
                  </a:cubicBezTo>
                  <a:cubicBezTo>
                    <a:pt x="1" y="1404"/>
                    <a:pt x="278" y="3260"/>
                    <a:pt x="1580" y="4634"/>
                  </a:cubicBezTo>
                  <a:cubicBezTo>
                    <a:pt x="2399" y="5509"/>
                    <a:pt x="3436" y="5984"/>
                    <a:pt x="4331" y="5984"/>
                  </a:cubicBezTo>
                  <a:cubicBezTo>
                    <a:pt x="4850" y="5984"/>
                    <a:pt x="5321" y="5824"/>
                    <a:pt x="5675" y="5490"/>
                  </a:cubicBezTo>
                  <a:cubicBezTo>
                    <a:pt x="6638" y="4580"/>
                    <a:pt x="6371" y="2724"/>
                    <a:pt x="5068" y="1351"/>
                  </a:cubicBezTo>
                  <a:cubicBezTo>
                    <a:pt x="4244" y="475"/>
                    <a:pt x="3205" y="0"/>
                    <a:pt x="2309" y="0"/>
                  </a:cubicBezTo>
                  <a:close/>
                </a:path>
              </a:pathLst>
            </a:custGeom>
            <a:gradFill>
              <a:gsLst>
                <a:gs pos="0">
                  <a:schemeClr val="accent1"/>
                </a:gs>
                <a:gs pos="5000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2"/>
            <p:cNvSpPr/>
            <p:nvPr/>
          </p:nvSpPr>
          <p:spPr>
            <a:xfrm>
              <a:off x="470050" y="3743450"/>
              <a:ext cx="155700" cy="150400"/>
            </a:xfrm>
            <a:custGeom>
              <a:avLst/>
              <a:gdLst/>
              <a:ahLst/>
              <a:cxnLst/>
              <a:rect l="l" t="t" r="r" b="b"/>
              <a:pathLst>
                <a:path w="6228" h="6016" extrusionOk="0">
                  <a:moveTo>
                    <a:pt x="1517" y="0"/>
                  </a:moveTo>
                  <a:cubicBezTo>
                    <a:pt x="1514" y="3"/>
                    <a:pt x="1511" y="6"/>
                    <a:pt x="1508" y="9"/>
                  </a:cubicBezTo>
                  <a:lnTo>
                    <a:pt x="1508" y="9"/>
                  </a:lnTo>
                  <a:lnTo>
                    <a:pt x="1517" y="0"/>
                  </a:lnTo>
                  <a:close/>
                  <a:moveTo>
                    <a:pt x="1508" y="9"/>
                  </a:moveTo>
                  <a:lnTo>
                    <a:pt x="964" y="527"/>
                  </a:lnTo>
                  <a:cubicBezTo>
                    <a:pt x="1" y="1436"/>
                    <a:pt x="269" y="3292"/>
                    <a:pt x="1571" y="4666"/>
                  </a:cubicBezTo>
                  <a:cubicBezTo>
                    <a:pt x="2395" y="5541"/>
                    <a:pt x="3434" y="6016"/>
                    <a:pt x="4330" y="6016"/>
                  </a:cubicBezTo>
                  <a:cubicBezTo>
                    <a:pt x="4850" y="6016"/>
                    <a:pt x="5321" y="5856"/>
                    <a:pt x="5675" y="5522"/>
                  </a:cubicBezTo>
                  <a:lnTo>
                    <a:pt x="6228" y="4996"/>
                  </a:lnTo>
                  <a:lnTo>
                    <a:pt x="6228" y="4996"/>
                  </a:lnTo>
                  <a:cubicBezTo>
                    <a:pt x="5874" y="5330"/>
                    <a:pt x="5403" y="5490"/>
                    <a:pt x="4884" y="5490"/>
                  </a:cubicBezTo>
                  <a:cubicBezTo>
                    <a:pt x="3989" y="5490"/>
                    <a:pt x="2952" y="5015"/>
                    <a:pt x="2133" y="4140"/>
                  </a:cubicBezTo>
                  <a:cubicBezTo>
                    <a:pt x="835" y="2770"/>
                    <a:pt x="556" y="922"/>
                    <a:pt x="1508" y="9"/>
                  </a:cubicBezTo>
                  <a:close/>
                </a:path>
              </a:pathLst>
            </a:custGeom>
            <a:gradFill>
              <a:gsLst>
                <a:gs pos="0">
                  <a:schemeClr val="accent2"/>
                </a:gs>
                <a:gs pos="5000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2"/>
            <p:cNvSpPr/>
            <p:nvPr/>
          </p:nvSpPr>
          <p:spPr>
            <a:xfrm>
              <a:off x="503950" y="3749100"/>
              <a:ext cx="126050" cy="113600"/>
            </a:xfrm>
            <a:custGeom>
              <a:avLst/>
              <a:gdLst/>
              <a:ahLst/>
              <a:cxnLst/>
              <a:rect l="l" t="t" r="r" b="b"/>
              <a:pathLst>
                <a:path w="5042" h="4544" extrusionOk="0">
                  <a:moveTo>
                    <a:pt x="1748" y="1"/>
                  </a:moveTo>
                  <a:cubicBezTo>
                    <a:pt x="1356" y="1"/>
                    <a:pt x="1000" y="121"/>
                    <a:pt x="732" y="372"/>
                  </a:cubicBezTo>
                  <a:cubicBezTo>
                    <a:pt x="1" y="1068"/>
                    <a:pt x="206" y="2477"/>
                    <a:pt x="1196" y="3521"/>
                  </a:cubicBezTo>
                  <a:cubicBezTo>
                    <a:pt x="1819" y="4183"/>
                    <a:pt x="2610" y="4543"/>
                    <a:pt x="3292" y="4543"/>
                  </a:cubicBezTo>
                  <a:cubicBezTo>
                    <a:pt x="3685" y="4543"/>
                    <a:pt x="4042" y="4423"/>
                    <a:pt x="4310" y="4172"/>
                  </a:cubicBezTo>
                  <a:cubicBezTo>
                    <a:pt x="5041" y="3476"/>
                    <a:pt x="4827" y="2076"/>
                    <a:pt x="3846" y="1023"/>
                  </a:cubicBezTo>
                  <a:cubicBezTo>
                    <a:pt x="3218" y="361"/>
                    <a:pt x="2428" y="1"/>
                    <a:pt x="174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
            <p:cNvSpPr/>
            <p:nvPr/>
          </p:nvSpPr>
          <p:spPr>
            <a:xfrm>
              <a:off x="533175" y="3763725"/>
              <a:ext cx="71175" cy="80775"/>
            </a:xfrm>
            <a:custGeom>
              <a:avLst/>
              <a:gdLst/>
              <a:ahLst/>
              <a:cxnLst/>
              <a:rect l="l" t="t" r="r" b="b"/>
              <a:pathLst>
                <a:path w="2847" h="3231" extrusionOk="0">
                  <a:moveTo>
                    <a:pt x="1348" y="893"/>
                  </a:moveTo>
                  <a:lnTo>
                    <a:pt x="1713" y="902"/>
                  </a:lnTo>
                  <a:lnTo>
                    <a:pt x="1910" y="1375"/>
                  </a:lnTo>
                  <a:lnTo>
                    <a:pt x="1544" y="1366"/>
                  </a:lnTo>
                  <a:lnTo>
                    <a:pt x="1348" y="893"/>
                  </a:lnTo>
                  <a:close/>
                  <a:moveTo>
                    <a:pt x="955" y="1883"/>
                  </a:moveTo>
                  <a:lnTo>
                    <a:pt x="1321" y="1892"/>
                  </a:lnTo>
                  <a:lnTo>
                    <a:pt x="1508" y="2338"/>
                  </a:lnTo>
                  <a:lnTo>
                    <a:pt x="1142" y="2329"/>
                  </a:lnTo>
                  <a:lnTo>
                    <a:pt x="955" y="1883"/>
                  </a:lnTo>
                  <a:close/>
                  <a:moveTo>
                    <a:pt x="518" y="1"/>
                  </a:moveTo>
                  <a:lnTo>
                    <a:pt x="661" y="340"/>
                  </a:lnTo>
                  <a:lnTo>
                    <a:pt x="286" y="331"/>
                  </a:lnTo>
                  <a:cubicBezTo>
                    <a:pt x="197" y="331"/>
                    <a:pt x="134" y="358"/>
                    <a:pt x="90" y="402"/>
                  </a:cubicBezTo>
                  <a:cubicBezTo>
                    <a:pt x="36" y="447"/>
                    <a:pt x="9" y="501"/>
                    <a:pt x="9" y="581"/>
                  </a:cubicBezTo>
                  <a:cubicBezTo>
                    <a:pt x="1" y="661"/>
                    <a:pt x="18" y="750"/>
                    <a:pt x="63" y="848"/>
                  </a:cubicBezTo>
                  <a:lnTo>
                    <a:pt x="161" y="1071"/>
                  </a:lnTo>
                  <a:lnTo>
                    <a:pt x="616" y="1080"/>
                  </a:lnTo>
                  <a:lnTo>
                    <a:pt x="527" y="875"/>
                  </a:lnTo>
                  <a:lnTo>
                    <a:pt x="893" y="884"/>
                  </a:lnTo>
                  <a:lnTo>
                    <a:pt x="1089" y="1357"/>
                  </a:lnTo>
                  <a:lnTo>
                    <a:pt x="705" y="1348"/>
                  </a:lnTo>
                  <a:cubicBezTo>
                    <a:pt x="625" y="1348"/>
                    <a:pt x="563" y="1366"/>
                    <a:pt x="509" y="1410"/>
                  </a:cubicBezTo>
                  <a:cubicBezTo>
                    <a:pt x="464" y="1455"/>
                    <a:pt x="438" y="1518"/>
                    <a:pt x="438" y="1589"/>
                  </a:cubicBezTo>
                  <a:cubicBezTo>
                    <a:pt x="429" y="1669"/>
                    <a:pt x="447" y="1749"/>
                    <a:pt x="482" y="1839"/>
                  </a:cubicBezTo>
                  <a:lnTo>
                    <a:pt x="687" y="2338"/>
                  </a:lnTo>
                  <a:cubicBezTo>
                    <a:pt x="732" y="2436"/>
                    <a:pt x="786" y="2517"/>
                    <a:pt x="857" y="2606"/>
                  </a:cubicBezTo>
                  <a:cubicBezTo>
                    <a:pt x="928" y="2686"/>
                    <a:pt x="1009" y="2749"/>
                    <a:pt x="1098" y="2793"/>
                  </a:cubicBezTo>
                  <a:cubicBezTo>
                    <a:pt x="1187" y="2847"/>
                    <a:pt x="1267" y="2865"/>
                    <a:pt x="1348" y="2874"/>
                  </a:cubicBezTo>
                  <a:lnTo>
                    <a:pt x="1731" y="2882"/>
                  </a:lnTo>
                  <a:lnTo>
                    <a:pt x="1874" y="3221"/>
                  </a:lnTo>
                  <a:lnTo>
                    <a:pt x="2329" y="3230"/>
                  </a:lnTo>
                  <a:lnTo>
                    <a:pt x="2329" y="3230"/>
                  </a:lnTo>
                  <a:lnTo>
                    <a:pt x="2186" y="2891"/>
                  </a:lnTo>
                  <a:lnTo>
                    <a:pt x="2570" y="2900"/>
                  </a:lnTo>
                  <a:cubicBezTo>
                    <a:pt x="2650" y="2900"/>
                    <a:pt x="2721" y="2874"/>
                    <a:pt x="2766" y="2829"/>
                  </a:cubicBezTo>
                  <a:cubicBezTo>
                    <a:pt x="2811" y="2784"/>
                    <a:pt x="2837" y="2722"/>
                    <a:pt x="2846" y="2642"/>
                  </a:cubicBezTo>
                  <a:cubicBezTo>
                    <a:pt x="2846" y="2570"/>
                    <a:pt x="2829" y="2481"/>
                    <a:pt x="2793" y="2383"/>
                  </a:cubicBezTo>
                  <a:lnTo>
                    <a:pt x="2695" y="2160"/>
                  </a:lnTo>
                  <a:lnTo>
                    <a:pt x="2240" y="2151"/>
                  </a:lnTo>
                  <a:lnTo>
                    <a:pt x="2329" y="2356"/>
                  </a:lnTo>
                  <a:lnTo>
                    <a:pt x="1963" y="2347"/>
                  </a:lnTo>
                  <a:lnTo>
                    <a:pt x="1776" y="1901"/>
                  </a:lnTo>
                  <a:lnTo>
                    <a:pt x="2151" y="1910"/>
                  </a:lnTo>
                  <a:cubicBezTo>
                    <a:pt x="2240" y="1910"/>
                    <a:pt x="2302" y="1892"/>
                    <a:pt x="2347" y="1848"/>
                  </a:cubicBezTo>
                  <a:cubicBezTo>
                    <a:pt x="2400" y="1803"/>
                    <a:pt x="2427" y="1741"/>
                    <a:pt x="2427" y="1660"/>
                  </a:cubicBezTo>
                  <a:cubicBezTo>
                    <a:pt x="2436" y="1580"/>
                    <a:pt x="2418" y="1491"/>
                    <a:pt x="2374" y="1393"/>
                  </a:cubicBezTo>
                  <a:lnTo>
                    <a:pt x="2159" y="893"/>
                  </a:lnTo>
                  <a:cubicBezTo>
                    <a:pt x="2124" y="795"/>
                    <a:pt x="2061" y="706"/>
                    <a:pt x="1990" y="625"/>
                  </a:cubicBezTo>
                  <a:cubicBezTo>
                    <a:pt x="1927" y="545"/>
                    <a:pt x="1847" y="483"/>
                    <a:pt x="1758" y="438"/>
                  </a:cubicBezTo>
                  <a:cubicBezTo>
                    <a:pt x="1678" y="385"/>
                    <a:pt x="1588" y="367"/>
                    <a:pt x="1499" y="358"/>
                  </a:cubicBezTo>
                  <a:lnTo>
                    <a:pt x="1116" y="349"/>
                  </a:lnTo>
                  <a:lnTo>
                    <a:pt x="973" y="10"/>
                  </a:lnTo>
                  <a:lnTo>
                    <a:pt x="5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 name="Google Shape;83;p2"/>
          <p:cNvSpPr txBox="1">
            <a:spLocks noGrp="1"/>
          </p:cNvSpPr>
          <p:nvPr>
            <p:ph type="ctrTitle"/>
          </p:nvPr>
        </p:nvSpPr>
        <p:spPr>
          <a:xfrm>
            <a:off x="713300" y="1141975"/>
            <a:ext cx="5439600" cy="2383800"/>
          </a:xfrm>
          <a:prstGeom prst="rect">
            <a:avLst/>
          </a:prstGeom>
        </p:spPr>
        <p:txBody>
          <a:bodyPr spcFirstLastPara="1" wrap="square" lIns="91425" tIns="91425" rIns="91425" bIns="91425" anchor="b" anchorCtr="0">
            <a:noAutofit/>
          </a:bodyPr>
          <a:lstStyle>
            <a:lvl1pPr lvl="0">
              <a:spcBef>
                <a:spcPts val="0"/>
              </a:spcBef>
              <a:spcAft>
                <a:spcPts val="0"/>
              </a:spcAft>
              <a:buClr>
                <a:srgbClr val="191919"/>
              </a:buClr>
              <a:buSzPts val="5200"/>
              <a:buNone/>
              <a:defRPr sz="48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84" name="Google Shape;84;p2"/>
          <p:cNvSpPr txBox="1">
            <a:spLocks noGrp="1"/>
          </p:cNvSpPr>
          <p:nvPr>
            <p:ph type="subTitle" idx="1"/>
          </p:nvPr>
        </p:nvSpPr>
        <p:spPr>
          <a:xfrm>
            <a:off x="713221" y="3525725"/>
            <a:ext cx="3858900" cy="475800"/>
          </a:xfrm>
          <a:prstGeom prst="rect">
            <a:avLst/>
          </a:prstGeom>
          <a:solidFill>
            <a:schemeClr val="lt2"/>
          </a:solidFill>
        </p:spPr>
        <p:txBody>
          <a:bodyPr spcFirstLastPara="1" wrap="square" lIns="91425" tIns="91425" rIns="91425" bIns="91425" anchor="t" anchorCtr="0">
            <a:noAutofit/>
          </a:bodyPr>
          <a:lstStyle>
            <a:lvl1pPr lvl="0">
              <a:lnSpc>
                <a:spcPct val="100000"/>
              </a:lnSpc>
              <a:spcBef>
                <a:spcPts val="0"/>
              </a:spcBef>
              <a:spcAft>
                <a:spcPts val="0"/>
              </a:spcAft>
              <a:buSzPts val="1200"/>
              <a:buNone/>
              <a:defRPr sz="16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881"/>
        <p:cNvGrpSpPr/>
        <p:nvPr/>
      </p:nvGrpSpPr>
      <p:grpSpPr>
        <a:xfrm>
          <a:off x="0" y="0"/>
          <a:ext cx="0" cy="0"/>
          <a:chOff x="0" y="0"/>
          <a:chExt cx="0" cy="0"/>
        </a:xfrm>
      </p:grpSpPr>
      <p:grpSp>
        <p:nvGrpSpPr>
          <p:cNvPr id="882" name="Google Shape;882;p19"/>
          <p:cNvGrpSpPr/>
          <p:nvPr/>
        </p:nvGrpSpPr>
        <p:grpSpPr>
          <a:xfrm>
            <a:off x="2107538" y="-300088"/>
            <a:ext cx="4570289" cy="4570198"/>
            <a:chOff x="1846563" y="182687"/>
            <a:chExt cx="4570289" cy="4570198"/>
          </a:xfrm>
        </p:grpSpPr>
        <p:grpSp>
          <p:nvGrpSpPr>
            <p:cNvPr id="883" name="Google Shape;883;p19"/>
            <p:cNvGrpSpPr/>
            <p:nvPr/>
          </p:nvGrpSpPr>
          <p:grpSpPr>
            <a:xfrm>
              <a:off x="1846563" y="182687"/>
              <a:ext cx="4570289" cy="4570198"/>
              <a:chOff x="878425" y="-785450"/>
              <a:chExt cx="6506675" cy="6506546"/>
            </a:xfrm>
          </p:grpSpPr>
          <p:sp>
            <p:nvSpPr>
              <p:cNvPr id="884" name="Google Shape;884;p19"/>
              <p:cNvSpPr/>
              <p:nvPr/>
            </p:nvSpPr>
            <p:spPr>
              <a:xfrm>
                <a:off x="3041652" y="1377724"/>
                <a:ext cx="2180213" cy="2180213"/>
              </a:xfrm>
              <a:custGeom>
                <a:avLst/>
                <a:gdLst/>
                <a:ahLst/>
                <a:cxnLst/>
                <a:rect l="l" t="t" r="r" b="b"/>
                <a:pathLst>
                  <a:path w="36613" h="36613" extrusionOk="0">
                    <a:moveTo>
                      <a:pt x="18306" y="81"/>
                    </a:moveTo>
                    <a:cubicBezTo>
                      <a:pt x="28351" y="81"/>
                      <a:pt x="36532" y="8261"/>
                      <a:pt x="36532" y="18306"/>
                    </a:cubicBezTo>
                    <a:cubicBezTo>
                      <a:pt x="36532" y="28360"/>
                      <a:pt x="28351" y="36532"/>
                      <a:pt x="18306" y="36532"/>
                    </a:cubicBezTo>
                    <a:cubicBezTo>
                      <a:pt x="8252" y="36532"/>
                      <a:pt x="81" y="28360"/>
                      <a:pt x="81" y="18306"/>
                    </a:cubicBezTo>
                    <a:cubicBezTo>
                      <a:pt x="81" y="8261"/>
                      <a:pt x="8252" y="81"/>
                      <a:pt x="18306" y="81"/>
                    </a:cubicBezTo>
                    <a:close/>
                    <a:moveTo>
                      <a:pt x="18306" y="1"/>
                    </a:moveTo>
                    <a:cubicBezTo>
                      <a:pt x="15835" y="1"/>
                      <a:pt x="13435" y="482"/>
                      <a:pt x="11178" y="1437"/>
                    </a:cubicBezTo>
                    <a:cubicBezTo>
                      <a:pt x="9002" y="2365"/>
                      <a:pt x="7039" y="3685"/>
                      <a:pt x="5362" y="5362"/>
                    </a:cubicBezTo>
                    <a:cubicBezTo>
                      <a:pt x="3676" y="7039"/>
                      <a:pt x="2355" y="9002"/>
                      <a:pt x="1437" y="11179"/>
                    </a:cubicBezTo>
                    <a:cubicBezTo>
                      <a:pt x="482" y="13436"/>
                      <a:pt x="0" y="15835"/>
                      <a:pt x="0" y="18306"/>
                    </a:cubicBezTo>
                    <a:cubicBezTo>
                      <a:pt x="0" y="20778"/>
                      <a:pt x="482" y="23177"/>
                      <a:pt x="1437" y="25434"/>
                    </a:cubicBezTo>
                    <a:cubicBezTo>
                      <a:pt x="2355" y="27611"/>
                      <a:pt x="3676" y="29574"/>
                      <a:pt x="5362" y="31251"/>
                    </a:cubicBezTo>
                    <a:cubicBezTo>
                      <a:pt x="7039" y="32937"/>
                      <a:pt x="9002" y="34257"/>
                      <a:pt x="11178" y="35176"/>
                    </a:cubicBezTo>
                    <a:cubicBezTo>
                      <a:pt x="13435" y="36131"/>
                      <a:pt x="15835" y="36612"/>
                      <a:pt x="18306" y="36612"/>
                    </a:cubicBezTo>
                    <a:cubicBezTo>
                      <a:pt x="20777" y="36612"/>
                      <a:pt x="23177" y="36131"/>
                      <a:pt x="25434" y="35176"/>
                    </a:cubicBezTo>
                    <a:cubicBezTo>
                      <a:pt x="27611" y="34257"/>
                      <a:pt x="29565" y="32937"/>
                      <a:pt x="31251" y="31251"/>
                    </a:cubicBezTo>
                    <a:cubicBezTo>
                      <a:pt x="32928" y="29574"/>
                      <a:pt x="34248" y="27611"/>
                      <a:pt x="35176" y="25434"/>
                    </a:cubicBezTo>
                    <a:cubicBezTo>
                      <a:pt x="36131" y="23177"/>
                      <a:pt x="36612" y="20778"/>
                      <a:pt x="36612" y="18306"/>
                    </a:cubicBezTo>
                    <a:cubicBezTo>
                      <a:pt x="36612" y="15835"/>
                      <a:pt x="36131" y="13436"/>
                      <a:pt x="35176" y="11179"/>
                    </a:cubicBezTo>
                    <a:cubicBezTo>
                      <a:pt x="34248" y="9002"/>
                      <a:pt x="32928" y="7039"/>
                      <a:pt x="31251" y="5362"/>
                    </a:cubicBezTo>
                    <a:cubicBezTo>
                      <a:pt x="29565" y="3685"/>
                      <a:pt x="27611" y="2365"/>
                      <a:pt x="25434" y="1437"/>
                    </a:cubicBezTo>
                    <a:cubicBezTo>
                      <a:pt x="23177" y="482"/>
                      <a:pt x="20777" y="1"/>
                      <a:pt x="1830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19"/>
              <p:cNvSpPr/>
              <p:nvPr/>
            </p:nvSpPr>
            <p:spPr>
              <a:xfrm>
                <a:off x="2050550" y="386698"/>
                <a:ext cx="4162285" cy="4162202"/>
              </a:xfrm>
              <a:custGeom>
                <a:avLst/>
                <a:gdLst/>
                <a:ahLst/>
                <a:cxnLst/>
                <a:rect l="l" t="t" r="r" b="b"/>
                <a:pathLst>
                  <a:path w="50298" h="50297" extrusionOk="0">
                    <a:moveTo>
                      <a:pt x="25149" y="80"/>
                    </a:moveTo>
                    <a:cubicBezTo>
                      <a:pt x="38968" y="80"/>
                      <a:pt x="50217" y="11330"/>
                      <a:pt x="50217" y="25148"/>
                    </a:cubicBezTo>
                    <a:cubicBezTo>
                      <a:pt x="50217" y="38967"/>
                      <a:pt x="38968" y="50216"/>
                      <a:pt x="25149" y="50216"/>
                    </a:cubicBezTo>
                    <a:cubicBezTo>
                      <a:pt x="11322" y="50216"/>
                      <a:pt x="81" y="38967"/>
                      <a:pt x="81" y="25148"/>
                    </a:cubicBezTo>
                    <a:cubicBezTo>
                      <a:pt x="81" y="11330"/>
                      <a:pt x="11322" y="80"/>
                      <a:pt x="25149" y="80"/>
                    </a:cubicBezTo>
                    <a:close/>
                    <a:moveTo>
                      <a:pt x="25149" y="0"/>
                    </a:moveTo>
                    <a:cubicBezTo>
                      <a:pt x="21750" y="0"/>
                      <a:pt x="18458" y="669"/>
                      <a:pt x="15354" y="1981"/>
                    </a:cubicBezTo>
                    <a:cubicBezTo>
                      <a:pt x="12365" y="3247"/>
                      <a:pt x="9671" y="5058"/>
                      <a:pt x="7361" y="7369"/>
                    </a:cubicBezTo>
                    <a:cubicBezTo>
                      <a:pt x="5059" y="9679"/>
                      <a:pt x="3239" y="12365"/>
                      <a:pt x="1972" y="15362"/>
                    </a:cubicBezTo>
                    <a:cubicBezTo>
                      <a:pt x="661" y="18458"/>
                      <a:pt x="1" y="21758"/>
                      <a:pt x="1" y="25148"/>
                    </a:cubicBezTo>
                    <a:cubicBezTo>
                      <a:pt x="1" y="28547"/>
                      <a:pt x="661" y="31839"/>
                      <a:pt x="1972" y="34935"/>
                    </a:cubicBezTo>
                    <a:cubicBezTo>
                      <a:pt x="3239" y="37932"/>
                      <a:pt x="5059" y="40617"/>
                      <a:pt x="7361" y="42928"/>
                    </a:cubicBezTo>
                    <a:cubicBezTo>
                      <a:pt x="9671" y="45239"/>
                      <a:pt x="12365" y="47049"/>
                      <a:pt x="15354" y="48316"/>
                    </a:cubicBezTo>
                    <a:cubicBezTo>
                      <a:pt x="18458" y="49628"/>
                      <a:pt x="21750" y="50297"/>
                      <a:pt x="25149" y="50297"/>
                    </a:cubicBezTo>
                    <a:cubicBezTo>
                      <a:pt x="28539" y="50297"/>
                      <a:pt x="31831" y="49628"/>
                      <a:pt x="34936" y="48316"/>
                    </a:cubicBezTo>
                    <a:cubicBezTo>
                      <a:pt x="37933" y="47049"/>
                      <a:pt x="40618" y="45239"/>
                      <a:pt x="42929" y="42928"/>
                    </a:cubicBezTo>
                    <a:cubicBezTo>
                      <a:pt x="45239" y="40617"/>
                      <a:pt x="47050" y="37932"/>
                      <a:pt x="48317" y="34935"/>
                    </a:cubicBezTo>
                    <a:cubicBezTo>
                      <a:pt x="49629" y="31839"/>
                      <a:pt x="50298" y="28547"/>
                      <a:pt x="50298" y="25148"/>
                    </a:cubicBezTo>
                    <a:cubicBezTo>
                      <a:pt x="50298" y="21758"/>
                      <a:pt x="49629" y="18458"/>
                      <a:pt x="48317" y="15362"/>
                    </a:cubicBezTo>
                    <a:cubicBezTo>
                      <a:pt x="47050" y="12365"/>
                      <a:pt x="45239" y="9679"/>
                      <a:pt x="42929" y="7369"/>
                    </a:cubicBezTo>
                    <a:cubicBezTo>
                      <a:pt x="40618" y="5058"/>
                      <a:pt x="37933" y="3247"/>
                      <a:pt x="34936" y="1981"/>
                    </a:cubicBezTo>
                    <a:cubicBezTo>
                      <a:pt x="31831" y="669"/>
                      <a:pt x="28539" y="0"/>
                      <a:pt x="2514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19"/>
              <p:cNvSpPr/>
              <p:nvPr/>
            </p:nvSpPr>
            <p:spPr>
              <a:xfrm>
                <a:off x="878425" y="-785450"/>
                <a:ext cx="6506675" cy="6506546"/>
              </a:xfrm>
              <a:custGeom>
                <a:avLst/>
                <a:gdLst/>
                <a:ahLst/>
                <a:cxnLst/>
                <a:rect l="l" t="t" r="r" b="b"/>
                <a:pathLst>
                  <a:path w="50298" h="50297" extrusionOk="0">
                    <a:moveTo>
                      <a:pt x="25149" y="80"/>
                    </a:moveTo>
                    <a:cubicBezTo>
                      <a:pt x="38968" y="80"/>
                      <a:pt x="50217" y="11330"/>
                      <a:pt x="50217" y="25148"/>
                    </a:cubicBezTo>
                    <a:cubicBezTo>
                      <a:pt x="50217" y="38967"/>
                      <a:pt x="38968" y="50216"/>
                      <a:pt x="25149" y="50216"/>
                    </a:cubicBezTo>
                    <a:cubicBezTo>
                      <a:pt x="11322" y="50216"/>
                      <a:pt x="81" y="38967"/>
                      <a:pt x="81" y="25148"/>
                    </a:cubicBezTo>
                    <a:cubicBezTo>
                      <a:pt x="81" y="11330"/>
                      <a:pt x="11322" y="80"/>
                      <a:pt x="25149" y="80"/>
                    </a:cubicBezTo>
                    <a:close/>
                    <a:moveTo>
                      <a:pt x="25149" y="0"/>
                    </a:moveTo>
                    <a:cubicBezTo>
                      <a:pt x="21750" y="0"/>
                      <a:pt x="18458" y="669"/>
                      <a:pt x="15354" y="1981"/>
                    </a:cubicBezTo>
                    <a:cubicBezTo>
                      <a:pt x="12365" y="3247"/>
                      <a:pt x="9671" y="5058"/>
                      <a:pt x="7361" y="7369"/>
                    </a:cubicBezTo>
                    <a:cubicBezTo>
                      <a:pt x="5059" y="9679"/>
                      <a:pt x="3239" y="12365"/>
                      <a:pt x="1972" y="15362"/>
                    </a:cubicBezTo>
                    <a:cubicBezTo>
                      <a:pt x="661" y="18458"/>
                      <a:pt x="1" y="21758"/>
                      <a:pt x="1" y="25148"/>
                    </a:cubicBezTo>
                    <a:cubicBezTo>
                      <a:pt x="1" y="28547"/>
                      <a:pt x="661" y="31839"/>
                      <a:pt x="1972" y="34935"/>
                    </a:cubicBezTo>
                    <a:cubicBezTo>
                      <a:pt x="3239" y="37932"/>
                      <a:pt x="5059" y="40617"/>
                      <a:pt x="7361" y="42928"/>
                    </a:cubicBezTo>
                    <a:cubicBezTo>
                      <a:pt x="9671" y="45239"/>
                      <a:pt x="12365" y="47049"/>
                      <a:pt x="15354" y="48316"/>
                    </a:cubicBezTo>
                    <a:cubicBezTo>
                      <a:pt x="18458" y="49628"/>
                      <a:pt x="21750" y="50297"/>
                      <a:pt x="25149" y="50297"/>
                    </a:cubicBezTo>
                    <a:cubicBezTo>
                      <a:pt x="28539" y="50297"/>
                      <a:pt x="31831" y="49628"/>
                      <a:pt x="34936" y="48316"/>
                    </a:cubicBezTo>
                    <a:cubicBezTo>
                      <a:pt x="37933" y="47049"/>
                      <a:pt x="40618" y="45239"/>
                      <a:pt x="42929" y="42928"/>
                    </a:cubicBezTo>
                    <a:cubicBezTo>
                      <a:pt x="45239" y="40617"/>
                      <a:pt x="47050" y="37932"/>
                      <a:pt x="48317" y="34935"/>
                    </a:cubicBezTo>
                    <a:cubicBezTo>
                      <a:pt x="49629" y="31839"/>
                      <a:pt x="50298" y="28547"/>
                      <a:pt x="50298" y="25148"/>
                    </a:cubicBezTo>
                    <a:cubicBezTo>
                      <a:pt x="50298" y="21758"/>
                      <a:pt x="49629" y="18458"/>
                      <a:pt x="48317" y="15362"/>
                    </a:cubicBezTo>
                    <a:cubicBezTo>
                      <a:pt x="47050" y="12365"/>
                      <a:pt x="45239" y="9679"/>
                      <a:pt x="42929" y="7369"/>
                    </a:cubicBezTo>
                    <a:cubicBezTo>
                      <a:pt x="40618" y="5058"/>
                      <a:pt x="37933" y="3247"/>
                      <a:pt x="34936" y="1981"/>
                    </a:cubicBezTo>
                    <a:cubicBezTo>
                      <a:pt x="31831" y="669"/>
                      <a:pt x="28539" y="0"/>
                      <a:pt x="2514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 name="Google Shape;887;p19"/>
            <p:cNvGrpSpPr/>
            <p:nvPr/>
          </p:nvGrpSpPr>
          <p:grpSpPr>
            <a:xfrm>
              <a:off x="3185908" y="718741"/>
              <a:ext cx="3124599" cy="2544437"/>
              <a:chOff x="4104846" y="2798475"/>
              <a:chExt cx="895480" cy="729211"/>
            </a:xfrm>
          </p:grpSpPr>
          <p:sp>
            <p:nvSpPr>
              <p:cNvPr id="888" name="Google Shape;888;p19"/>
              <p:cNvSpPr/>
              <p:nvPr/>
            </p:nvSpPr>
            <p:spPr>
              <a:xfrm>
                <a:off x="4186358" y="3417317"/>
                <a:ext cx="16525" cy="16525"/>
              </a:xfrm>
              <a:custGeom>
                <a:avLst/>
                <a:gdLst/>
                <a:ahLst/>
                <a:cxnLst/>
                <a:rect l="l" t="t" r="r" b="b"/>
                <a:pathLst>
                  <a:path w="661" h="661" extrusionOk="0">
                    <a:moveTo>
                      <a:pt x="330" y="0"/>
                    </a:moveTo>
                    <a:cubicBezTo>
                      <a:pt x="152" y="0"/>
                      <a:pt x="0" y="152"/>
                      <a:pt x="0" y="330"/>
                    </a:cubicBezTo>
                    <a:cubicBezTo>
                      <a:pt x="0" y="509"/>
                      <a:pt x="152" y="660"/>
                      <a:pt x="330" y="660"/>
                    </a:cubicBezTo>
                    <a:cubicBezTo>
                      <a:pt x="518" y="660"/>
                      <a:pt x="660" y="509"/>
                      <a:pt x="660" y="330"/>
                    </a:cubicBezTo>
                    <a:cubicBezTo>
                      <a:pt x="660" y="152"/>
                      <a:pt x="518" y="0"/>
                      <a:pt x="33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19"/>
              <p:cNvSpPr/>
              <p:nvPr/>
            </p:nvSpPr>
            <p:spPr>
              <a:xfrm>
                <a:off x="4796315" y="2798475"/>
                <a:ext cx="16550" cy="16550"/>
              </a:xfrm>
              <a:custGeom>
                <a:avLst/>
                <a:gdLst/>
                <a:ahLst/>
                <a:cxnLst/>
                <a:rect l="l" t="t" r="r" b="b"/>
                <a:pathLst>
                  <a:path w="662" h="662" extrusionOk="0">
                    <a:moveTo>
                      <a:pt x="331" y="1"/>
                    </a:moveTo>
                    <a:cubicBezTo>
                      <a:pt x="144" y="1"/>
                      <a:pt x="1" y="153"/>
                      <a:pt x="1" y="331"/>
                    </a:cubicBezTo>
                    <a:cubicBezTo>
                      <a:pt x="1" y="509"/>
                      <a:pt x="144" y="661"/>
                      <a:pt x="331" y="661"/>
                    </a:cubicBezTo>
                    <a:cubicBezTo>
                      <a:pt x="509" y="661"/>
                      <a:pt x="661" y="509"/>
                      <a:pt x="661" y="331"/>
                    </a:cubicBezTo>
                    <a:cubicBezTo>
                      <a:pt x="661" y="153"/>
                      <a:pt x="509" y="1"/>
                      <a:pt x="33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19"/>
              <p:cNvSpPr/>
              <p:nvPr/>
            </p:nvSpPr>
            <p:spPr>
              <a:xfrm>
                <a:off x="4104846" y="2964527"/>
                <a:ext cx="16300" cy="16300"/>
              </a:xfrm>
              <a:custGeom>
                <a:avLst/>
                <a:gdLst/>
                <a:ahLst/>
                <a:cxnLst/>
                <a:rect l="l" t="t" r="r" b="b"/>
                <a:pathLst>
                  <a:path w="652" h="652" extrusionOk="0">
                    <a:moveTo>
                      <a:pt x="330" y="0"/>
                    </a:moveTo>
                    <a:cubicBezTo>
                      <a:pt x="143" y="0"/>
                      <a:pt x="0" y="143"/>
                      <a:pt x="0" y="321"/>
                    </a:cubicBezTo>
                    <a:cubicBezTo>
                      <a:pt x="0" y="509"/>
                      <a:pt x="143" y="651"/>
                      <a:pt x="330" y="651"/>
                    </a:cubicBezTo>
                    <a:cubicBezTo>
                      <a:pt x="509" y="651"/>
                      <a:pt x="652" y="509"/>
                      <a:pt x="652" y="321"/>
                    </a:cubicBezTo>
                    <a:cubicBezTo>
                      <a:pt x="652" y="143"/>
                      <a:pt x="509" y="0"/>
                      <a:pt x="33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19"/>
              <p:cNvSpPr/>
              <p:nvPr/>
            </p:nvSpPr>
            <p:spPr>
              <a:xfrm>
                <a:off x="4983801" y="3511136"/>
                <a:ext cx="16525" cy="16550"/>
              </a:xfrm>
              <a:custGeom>
                <a:avLst/>
                <a:gdLst/>
                <a:ahLst/>
                <a:cxnLst/>
                <a:rect l="l" t="t" r="r" b="b"/>
                <a:pathLst>
                  <a:path w="661" h="662" extrusionOk="0">
                    <a:moveTo>
                      <a:pt x="331" y="1"/>
                    </a:moveTo>
                    <a:cubicBezTo>
                      <a:pt x="152" y="1"/>
                      <a:pt x="1" y="144"/>
                      <a:pt x="1" y="331"/>
                    </a:cubicBezTo>
                    <a:cubicBezTo>
                      <a:pt x="1" y="509"/>
                      <a:pt x="152" y="661"/>
                      <a:pt x="331" y="661"/>
                    </a:cubicBezTo>
                    <a:cubicBezTo>
                      <a:pt x="509" y="661"/>
                      <a:pt x="661" y="509"/>
                      <a:pt x="661" y="331"/>
                    </a:cubicBezTo>
                    <a:cubicBezTo>
                      <a:pt x="661" y="144"/>
                      <a:pt x="509" y="1"/>
                      <a:pt x="33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92" name="Google Shape;892;p19"/>
          <p:cNvGrpSpPr/>
          <p:nvPr/>
        </p:nvGrpSpPr>
        <p:grpSpPr>
          <a:xfrm>
            <a:off x="-3850272" y="34202"/>
            <a:ext cx="4570263" cy="2675285"/>
            <a:chOff x="2256275" y="1054425"/>
            <a:chExt cx="1212400" cy="709700"/>
          </a:xfrm>
        </p:grpSpPr>
        <p:sp>
          <p:nvSpPr>
            <p:cNvPr id="893" name="Google Shape;893;p19"/>
            <p:cNvSpPr/>
            <p:nvPr/>
          </p:nvSpPr>
          <p:spPr>
            <a:xfrm>
              <a:off x="2256275" y="1090775"/>
              <a:ext cx="1162450" cy="673350"/>
            </a:xfrm>
            <a:custGeom>
              <a:avLst/>
              <a:gdLst/>
              <a:ahLst/>
              <a:cxnLst/>
              <a:rect l="l" t="t" r="r" b="b"/>
              <a:pathLst>
                <a:path w="46498" h="26934" extrusionOk="0">
                  <a:moveTo>
                    <a:pt x="46185" y="1"/>
                  </a:moveTo>
                  <a:lnTo>
                    <a:pt x="27272" y="13177"/>
                  </a:lnTo>
                  <a:lnTo>
                    <a:pt x="22392" y="10831"/>
                  </a:lnTo>
                  <a:lnTo>
                    <a:pt x="1" y="26077"/>
                  </a:lnTo>
                  <a:lnTo>
                    <a:pt x="1" y="26933"/>
                  </a:lnTo>
                  <a:lnTo>
                    <a:pt x="22464" y="11652"/>
                  </a:lnTo>
                  <a:lnTo>
                    <a:pt x="27344" y="13998"/>
                  </a:lnTo>
                  <a:lnTo>
                    <a:pt x="46497" y="652"/>
                  </a:lnTo>
                  <a:lnTo>
                    <a:pt x="4618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19"/>
            <p:cNvSpPr/>
            <p:nvPr/>
          </p:nvSpPr>
          <p:spPr>
            <a:xfrm>
              <a:off x="3368725" y="1054425"/>
              <a:ext cx="99950" cy="94825"/>
            </a:xfrm>
            <a:custGeom>
              <a:avLst/>
              <a:gdLst/>
              <a:ahLst/>
              <a:cxnLst/>
              <a:rect l="l" t="t" r="r" b="b"/>
              <a:pathLst>
                <a:path w="3998" h="3793" extrusionOk="0">
                  <a:moveTo>
                    <a:pt x="3997" y="1"/>
                  </a:moveTo>
                  <a:lnTo>
                    <a:pt x="1" y="1321"/>
                  </a:lnTo>
                  <a:lnTo>
                    <a:pt x="1598" y="2097"/>
                  </a:lnTo>
                  <a:lnTo>
                    <a:pt x="2151" y="3792"/>
                  </a:lnTo>
                  <a:lnTo>
                    <a:pt x="39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 name="Google Shape;895;p19"/>
          <p:cNvGrpSpPr/>
          <p:nvPr/>
        </p:nvGrpSpPr>
        <p:grpSpPr>
          <a:xfrm flipH="1">
            <a:off x="-159783" y="3936225"/>
            <a:ext cx="3106059" cy="2956030"/>
            <a:chOff x="6037942" y="4208000"/>
            <a:chExt cx="3106059" cy="2956030"/>
          </a:xfrm>
        </p:grpSpPr>
        <p:sp>
          <p:nvSpPr>
            <p:cNvPr id="896" name="Google Shape;896;p19"/>
            <p:cNvSpPr/>
            <p:nvPr/>
          </p:nvSpPr>
          <p:spPr>
            <a:xfrm>
              <a:off x="6325489" y="5386564"/>
              <a:ext cx="88302" cy="1159170"/>
            </a:xfrm>
            <a:custGeom>
              <a:avLst/>
              <a:gdLst/>
              <a:ahLst/>
              <a:cxnLst/>
              <a:rect l="l" t="t" r="r" b="b"/>
              <a:pathLst>
                <a:path w="893" h="11723" extrusionOk="0">
                  <a:moveTo>
                    <a:pt x="1" y="0"/>
                  </a:moveTo>
                  <a:lnTo>
                    <a:pt x="170" y="11722"/>
                  </a:lnTo>
                  <a:lnTo>
                    <a:pt x="893" y="11722"/>
                  </a:lnTo>
                  <a:lnTo>
                    <a:pt x="723" y="0"/>
                  </a:lnTo>
                  <a:close/>
                </a:path>
              </a:pathLst>
            </a:custGeom>
            <a:gradFill>
              <a:gsLst>
                <a:gs pos="0">
                  <a:schemeClr val="accent1"/>
                </a:gs>
                <a:gs pos="5000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19"/>
            <p:cNvSpPr/>
            <p:nvPr/>
          </p:nvSpPr>
          <p:spPr>
            <a:xfrm>
              <a:off x="6470152" y="5063618"/>
              <a:ext cx="72481" cy="1245690"/>
            </a:xfrm>
            <a:custGeom>
              <a:avLst/>
              <a:gdLst/>
              <a:ahLst/>
              <a:cxnLst/>
              <a:rect l="l" t="t" r="r" b="b"/>
              <a:pathLst>
                <a:path w="733" h="12598" extrusionOk="0">
                  <a:moveTo>
                    <a:pt x="1" y="1"/>
                  </a:moveTo>
                  <a:lnTo>
                    <a:pt x="1" y="12597"/>
                  </a:lnTo>
                  <a:lnTo>
                    <a:pt x="732" y="12597"/>
                  </a:lnTo>
                  <a:lnTo>
                    <a:pt x="732" y="1"/>
                  </a:lnTo>
                  <a:close/>
                </a:path>
              </a:pathLst>
            </a:custGeom>
            <a:gradFill>
              <a:gsLst>
                <a:gs pos="0">
                  <a:schemeClr val="accent1"/>
                </a:gs>
                <a:gs pos="5000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19"/>
            <p:cNvSpPr/>
            <p:nvPr/>
          </p:nvSpPr>
          <p:spPr>
            <a:xfrm>
              <a:off x="6179936" y="5319522"/>
              <a:ext cx="72481" cy="1318763"/>
            </a:xfrm>
            <a:custGeom>
              <a:avLst/>
              <a:gdLst/>
              <a:ahLst/>
              <a:cxnLst/>
              <a:rect l="l" t="t" r="r" b="b"/>
              <a:pathLst>
                <a:path w="733" h="13337" extrusionOk="0">
                  <a:moveTo>
                    <a:pt x="1" y="0"/>
                  </a:moveTo>
                  <a:lnTo>
                    <a:pt x="1" y="13337"/>
                  </a:lnTo>
                  <a:lnTo>
                    <a:pt x="732" y="13337"/>
                  </a:lnTo>
                  <a:lnTo>
                    <a:pt x="732" y="0"/>
                  </a:lnTo>
                  <a:close/>
                </a:path>
              </a:pathLst>
            </a:custGeom>
            <a:gradFill>
              <a:gsLst>
                <a:gs pos="0">
                  <a:schemeClr val="accent1"/>
                </a:gs>
                <a:gs pos="5000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19"/>
            <p:cNvSpPr/>
            <p:nvPr/>
          </p:nvSpPr>
          <p:spPr>
            <a:xfrm>
              <a:off x="6037942" y="5337123"/>
              <a:ext cx="72382" cy="1826907"/>
            </a:xfrm>
            <a:custGeom>
              <a:avLst/>
              <a:gdLst/>
              <a:ahLst/>
              <a:cxnLst/>
              <a:rect l="l" t="t" r="r" b="b"/>
              <a:pathLst>
                <a:path w="732" h="18476" extrusionOk="0">
                  <a:moveTo>
                    <a:pt x="0" y="0"/>
                  </a:moveTo>
                  <a:lnTo>
                    <a:pt x="0" y="18476"/>
                  </a:lnTo>
                  <a:lnTo>
                    <a:pt x="732" y="18476"/>
                  </a:lnTo>
                  <a:lnTo>
                    <a:pt x="732" y="0"/>
                  </a:lnTo>
                  <a:close/>
                </a:path>
              </a:pathLst>
            </a:custGeom>
            <a:gradFill>
              <a:gsLst>
                <a:gs pos="0">
                  <a:schemeClr val="accent1"/>
                </a:gs>
                <a:gs pos="5000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19"/>
            <p:cNvSpPr/>
            <p:nvPr/>
          </p:nvSpPr>
          <p:spPr>
            <a:xfrm>
              <a:off x="6615705" y="5180100"/>
              <a:ext cx="72481" cy="1372652"/>
            </a:xfrm>
            <a:custGeom>
              <a:avLst/>
              <a:gdLst/>
              <a:ahLst/>
              <a:cxnLst/>
              <a:rect l="l" t="t" r="r" b="b"/>
              <a:pathLst>
                <a:path w="733" h="13882" extrusionOk="0">
                  <a:moveTo>
                    <a:pt x="1" y="1"/>
                  </a:moveTo>
                  <a:lnTo>
                    <a:pt x="1" y="13882"/>
                  </a:lnTo>
                  <a:lnTo>
                    <a:pt x="732" y="13882"/>
                  </a:lnTo>
                  <a:lnTo>
                    <a:pt x="732" y="1"/>
                  </a:lnTo>
                  <a:close/>
                </a:path>
              </a:pathLst>
            </a:custGeom>
            <a:gradFill>
              <a:gsLst>
                <a:gs pos="0">
                  <a:schemeClr val="accent1"/>
                </a:gs>
                <a:gs pos="5000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19"/>
            <p:cNvSpPr/>
            <p:nvPr/>
          </p:nvSpPr>
          <p:spPr>
            <a:xfrm>
              <a:off x="6761259" y="5368864"/>
              <a:ext cx="71591" cy="1125650"/>
            </a:xfrm>
            <a:custGeom>
              <a:avLst/>
              <a:gdLst/>
              <a:ahLst/>
              <a:cxnLst/>
              <a:rect l="l" t="t" r="r" b="b"/>
              <a:pathLst>
                <a:path w="724" h="11384" extrusionOk="0">
                  <a:moveTo>
                    <a:pt x="1" y="1"/>
                  </a:moveTo>
                  <a:lnTo>
                    <a:pt x="1" y="11384"/>
                  </a:lnTo>
                  <a:lnTo>
                    <a:pt x="723" y="11384"/>
                  </a:lnTo>
                  <a:lnTo>
                    <a:pt x="723" y="1"/>
                  </a:lnTo>
                  <a:close/>
                </a:path>
              </a:pathLst>
            </a:custGeom>
            <a:gradFill>
              <a:gsLst>
                <a:gs pos="0">
                  <a:schemeClr val="accent1"/>
                </a:gs>
                <a:gs pos="5000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19"/>
            <p:cNvSpPr/>
            <p:nvPr/>
          </p:nvSpPr>
          <p:spPr>
            <a:xfrm>
              <a:off x="6905922" y="5185440"/>
              <a:ext cx="72481" cy="1237681"/>
            </a:xfrm>
            <a:custGeom>
              <a:avLst/>
              <a:gdLst/>
              <a:ahLst/>
              <a:cxnLst/>
              <a:rect l="l" t="t" r="r" b="b"/>
              <a:pathLst>
                <a:path w="733" h="12517" extrusionOk="0">
                  <a:moveTo>
                    <a:pt x="1" y="0"/>
                  </a:moveTo>
                  <a:lnTo>
                    <a:pt x="1" y="12516"/>
                  </a:lnTo>
                  <a:lnTo>
                    <a:pt x="732" y="12516"/>
                  </a:lnTo>
                  <a:lnTo>
                    <a:pt x="732" y="0"/>
                  </a:lnTo>
                  <a:close/>
                </a:path>
              </a:pathLst>
            </a:custGeom>
            <a:gradFill>
              <a:gsLst>
                <a:gs pos="0">
                  <a:schemeClr val="accent1"/>
                </a:gs>
                <a:gs pos="5000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19"/>
            <p:cNvSpPr/>
            <p:nvPr/>
          </p:nvSpPr>
          <p:spPr>
            <a:xfrm>
              <a:off x="7051475" y="4786652"/>
              <a:ext cx="72481" cy="1602944"/>
            </a:xfrm>
            <a:custGeom>
              <a:avLst/>
              <a:gdLst/>
              <a:ahLst/>
              <a:cxnLst/>
              <a:rect l="l" t="t" r="r" b="b"/>
              <a:pathLst>
                <a:path w="733" h="16211" extrusionOk="0">
                  <a:moveTo>
                    <a:pt x="1" y="1"/>
                  </a:moveTo>
                  <a:lnTo>
                    <a:pt x="1" y="16210"/>
                  </a:lnTo>
                  <a:lnTo>
                    <a:pt x="732" y="16210"/>
                  </a:lnTo>
                  <a:lnTo>
                    <a:pt x="732" y="1"/>
                  </a:lnTo>
                  <a:close/>
                </a:path>
              </a:pathLst>
            </a:custGeom>
            <a:gradFill>
              <a:gsLst>
                <a:gs pos="0">
                  <a:schemeClr val="accent1"/>
                </a:gs>
                <a:gs pos="5000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19"/>
            <p:cNvSpPr/>
            <p:nvPr/>
          </p:nvSpPr>
          <p:spPr>
            <a:xfrm>
              <a:off x="7197028" y="4872283"/>
              <a:ext cx="71591" cy="1627565"/>
            </a:xfrm>
            <a:custGeom>
              <a:avLst/>
              <a:gdLst/>
              <a:ahLst/>
              <a:cxnLst/>
              <a:rect l="l" t="t" r="r" b="b"/>
              <a:pathLst>
                <a:path w="724" h="16460" extrusionOk="0">
                  <a:moveTo>
                    <a:pt x="1" y="0"/>
                  </a:moveTo>
                  <a:lnTo>
                    <a:pt x="1" y="16459"/>
                  </a:lnTo>
                  <a:lnTo>
                    <a:pt x="723" y="16459"/>
                  </a:lnTo>
                  <a:lnTo>
                    <a:pt x="723" y="0"/>
                  </a:lnTo>
                  <a:close/>
                </a:path>
              </a:pathLst>
            </a:custGeom>
            <a:gradFill>
              <a:gsLst>
                <a:gs pos="0">
                  <a:schemeClr val="accent1"/>
                </a:gs>
                <a:gs pos="5000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19"/>
            <p:cNvSpPr/>
            <p:nvPr/>
          </p:nvSpPr>
          <p:spPr>
            <a:xfrm>
              <a:off x="7625777" y="5386564"/>
              <a:ext cx="89192" cy="1159170"/>
            </a:xfrm>
            <a:custGeom>
              <a:avLst/>
              <a:gdLst/>
              <a:ahLst/>
              <a:cxnLst/>
              <a:rect l="l" t="t" r="r" b="b"/>
              <a:pathLst>
                <a:path w="902" h="11723" extrusionOk="0">
                  <a:moveTo>
                    <a:pt x="0" y="0"/>
                  </a:moveTo>
                  <a:lnTo>
                    <a:pt x="170" y="11722"/>
                  </a:lnTo>
                  <a:lnTo>
                    <a:pt x="901" y="11722"/>
                  </a:lnTo>
                  <a:lnTo>
                    <a:pt x="732" y="0"/>
                  </a:lnTo>
                  <a:close/>
                </a:path>
              </a:pathLst>
            </a:custGeom>
            <a:gradFill>
              <a:gsLst>
                <a:gs pos="0">
                  <a:schemeClr val="accent1"/>
                </a:gs>
                <a:gs pos="5000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19"/>
            <p:cNvSpPr/>
            <p:nvPr/>
          </p:nvSpPr>
          <p:spPr>
            <a:xfrm>
              <a:off x="7771330" y="5180990"/>
              <a:ext cx="71492" cy="1245591"/>
            </a:xfrm>
            <a:custGeom>
              <a:avLst/>
              <a:gdLst/>
              <a:ahLst/>
              <a:cxnLst/>
              <a:rect l="l" t="t" r="r" b="b"/>
              <a:pathLst>
                <a:path w="723" h="12597" extrusionOk="0">
                  <a:moveTo>
                    <a:pt x="0" y="0"/>
                  </a:moveTo>
                  <a:lnTo>
                    <a:pt x="0" y="12597"/>
                  </a:lnTo>
                  <a:lnTo>
                    <a:pt x="723" y="12597"/>
                  </a:lnTo>
                  <a:lnTo>
                    <a:pt x="723" y="0"/>
                  </a:lnTo>
                  <a:close/>
                </a:path>
              </a:pathLst>
            </a:custGeom>
            <a:gradFill>
              <a:gsLst>
                <a:gs pos="0">
                  <a:schemeClr val="accent1"/>
                </a:gs>
                <a:gs pos="5000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19"/>
            <p:cNvSpPr/>
            <p:nvPr/>
          </p:nvSpPr>
          <p:spPr>
            <a:xfrm>
              <a:off x="7480224" y="5319522"/>
              <a:ext cx="72382" cy="1318763"/>
            </a:xfrm>
            <a:custGeom>
              <a:avLst/>
              <a:gdLst/>
              <a:ahLst/>
              <a:cxnLst/>
              <a:rect l="l" t="t" r="r" b="b"/>
              <a:pathLst>
                <a:path w="732" h="13337" extrusionOk="0">
                  <a:moveTo>
                    <a:pt x="0" y="0"/>
                  </a:moveTo>
                  <a:lnTo>
                    <a:pt x="0" y="13337"/>
                  </a:lnTo>
                  <a:lnTo>
                    <a:pt x="732" y="13337"/>
                  </a:lnTo>
                  <a:lnTo>
                    <a:pt x="732" y="0"/>
                  </a:lnTo>
                  <a:close/>
                </a:path>
              </a:pathLst>
            </a:custGeom>
            <a:gradFill>
              <a:gsLst>
                <a:gs pos="0">
                  <a:schemeClr val="accent1"/>
                </a:gs>
                <a:gs pos="5000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19"/>
            <p:cNvSpPr/>
            <p:nvPr/>
          </p:nvSpPr>
          <p:spPr>
            <a:xfrm>
              <a:off x="7338132" y="5337123"/>
              <a:ext cx="72481" cy="1826907"/>
            </a:xfrm>
            <a:custGeom>
              <a:avLst/>
              <a:gdLst/>
              <a:ahLst/>
              <a:cxnLst/>
              <a:rect l="l" t="t" r="r" b="b"/>
              <a:pathLst>
                <a:path w="733" h="18476" extrusionOk="0">
                  <a:moveTo>
                    <a:pt x="1" y="0"/>
                  </a:moveTo>
                  <a:lnTo>
                    <a:pt x="1" y="18476"/>
                  </a:lnTo>
                  <a:lnTo>
                    <a:pt x="732" y="18476"/>
                  </a:lnTo>
                  <a:lnTo>
                    <a:pt x="732" y="0"/>
                  </a:lnTo>
                  <a:close/>
                </a:path>
              </a:pathLst>
            </a:custGeom>
            <a:gradFill>
              <a:gsLst>
                <a:gs pos="0">
                  <a:schemeClr val="accent1"/>
                </a:gs>
                <a:gs pos="5000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19"/>
            <p:cNvSpPr/>
            <p:nvPr/>
          </p:nvSpPr>
          <p:spPr>
            <a:xfrm>
              <a:off x="7915994" y="5424435"/>
              <a:ext cx="72382" cy="1372652"/>
            </a:xfrm>
            <a:custGeom>
              <a:avLst/>
              <a:gdLst/>
              <a:ahLst/>
              <a:cxnLst/>
              <a:rect l="l" t="t" r="r" b="b"/>
              <a:pathLst>
                <a:path w="732" h="13882" extrusionOk="0">
                  <a:moveTo>
                    <a:pt x="0" y="1"/>
                  </a:moveTo>
                  <a:lnTo>
                    <a:pt x="0" y="13882"/>
                  </a:lnTo>
                  <a:lnTo>
                    <a:pt x="732" y="13882"/>
                  </a:lnTo>
                  <a:lnTo>
                    <a:pt x="732" y="1"/>
                  </a:lnTo>
                  <a:close/>
                </a:path>
              </a:pathLst>
            </a:custGeom>
            <a:gradFill>
              <a:gsLst>
                <a:gs pos="0">
                  <a:schemeClr val="accent1"/>
                </a:gs>
                <a:gs pos="5000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19"/>
            <p:cNvSpPr/>
            <p:nvPr/>
          </p:nvSpPr>
          <p:spPr>
            <a:xfrm>
              <a:off x="8061547" y="5065398"/>
              <a:ext cx="72382" cy="1362072"/>
            </a:xfrm>
            <a:custGeom>
              <a:avLst/>
              <a:gdLst/>
              <a:ahLst/>
              <a:cxnLst/>
              <a:rect l="l" t="t" r="r" b="b"/>
              <a:pathLst>
                <a:path w="732" h="13775" extrusionOk="0">
                  <a:moveTo>
                    <a:pt x="0" y="1"/>
                  </a:moveTo>
                  <a:lnTo>
                    <a:pt x="0" y="13775"/>
                  </a:lnTo>
                  <a:lnTo>
                    <a:pt x="732" y="13775"/>
                  </a:lnTo>
                  <a:lnTo>
                    <a:pt x="732" y="1"/>
                  </a:lnTo>
                  <a:close/>
                </a:path>
              </a:pathLst>
            </a:custGeom>
            <a:gradFill>
              <a:gsLst>
                <a:gs pos="0">
                  <a:schemeClr val="accent1"/>
                </a:gs>
                <a:gs pos="5000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19"/>
            <p:cNvSpPr/>
            <p:nvPr/>
          </p:nvSpPr>
          <p:spPr>
            <a:xfrm>
              <a:off x="8207100" y="4904914"/>
              <a:ext cx="71492" cy="1238571"/>
            </a:xfrm>
            <a:custGeom>
              <a:avLst/>
              <a:gdLst/>
              <a:ahLst/>
              <a:cxnLst/>
              <a:rect l="l" t="t" r="r" b="b"/>
              <a:pathLst>
                <a:path w="723" h="12526" extrusionOk="0">
                  <a:moveTo>
                    <a:pt x="0" y="0"/>
                  </a:moveTo>
                  <a:lnTo>
                    <a:pt x="0" y="12525"/>
                  </a:lnTo>
                  <a:lnTo>
                    <a:pt x="723" y="12525"/>
                  </a:lnTo>
                  <a:lnTo>
                    <a:pt x="723" y="0"/>
                  </a:lnTo>
                  <a:close/>
                </a:path>
              </a:pathLst>
            </a:custGeom>
            <a:gradFill>
              <a:gsLst>
                <a:gs pos="0">
                  <a:schemeClr val="accent1"/>
                </a:gs>
                <a:gs pos="5000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19"/>
            <p:cNvSpPr/>
            <p:nvPr/>
          </p:nvSpPr>
          <p:spPr>
            <a:xfrm>
              <a:off x="8351763" y="5108609"/>
              <a:ext cx="72382" cy="1034878"/>
            </a:xfrm>
            <a:custGeom>
              <a:avLst/>
              <a:gdLst/>
              <a:ahLst/>
              <a:cxnLst/>
              <a:rect l="l" t="t" r="r" b="b"/>
              <a:pathLst>
                <a:path w="732" h="10466" extrusionOk="0">
                  <a:moveTo>
                    <a:pt x="0" y="1"/>
                  </a:moveTo>
                  <a:lnTo>
                    <a:pt x="0" y="10465"/>
                  </a:lnTo>
                  <a:lnTo>
                    <a:pt x="732" y="10465"/>
                  </a:lnTo>
                  <a:lnTo>
                    <a:pt x="732" y="1"/>
                  </a:lnTo>
                  <a:close/>
                </a:path>
              </a:pathLst>
            </a:custGeom>
            <a:gradFill>
              <a:gsLst>
                <a:gs pos="0">
                  <a:schemeClr val="accent1"/>
                </a:gs>
                <a:gs pos="5000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19"/>
            <p:cNvSpPr/>
            <p:nvPr/>
          </p:nvSpPr>
          <p:spPr>
            <a:xfrm>
              <a:off x="8497317" y="4872283"/>
              <a:ext cx="72382" cy="1863987"/>
            </a:xfrm>
            <a:custGeom>
              <a:avLst/>
              <a:gdLst/>
              <a:ahLst/>
              <a:cxnLst/>
              <a:rect l="l" t="t" r="r" b="b"/>
              <a:pathLst>
                <a:path w="732" h="18851" extrusionOk="0">
                  <a:moveTo>
                    <a:pt x="0" y="0"/>
                  </a:moveTo>
                  <a:lnTo>
                    <a:pt x="0" y="18850"/>
                  </a:lnTo>
                  <a:lnTo>
                    <a:pt x="732" y="18850"/>
                  </a:lnTo>
                  <a:lnTo>
                    <a:pt x="732" y="0"/>
                  </a:lnTo>
                  <a:close/>
                </a:path>
              </a:pathLst>
            </a:custGeom>
            <a:gradFill>
              <a:gsLst>
                <a:gs pos="0">
                  <a:schemeClr val="accent1"/>
                </a:gs>
                <a:gs pos="5000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19"/>
            <p:cNvSpPr/>
            <p:nvPr/>
          </p:nvSpPr>
          <p:spPr>
            <a:xfrm>
              <a:off x="8925967" y="4997467"/>
              <a:ext cx="72481" cy="1758185"/>
            </a:xfrm>
            <a:custGeom>
              <a:avLst/>
              <a:gdLst/>
              <a:ahLst/>
              <a:cxnLst/>
              <a:rect l="l" t="t" r="r" b="b"/>
              <a:pathLst>
                <a:path w="733" h="17781" extrusionOk="0">
                  <a:moveTo>
                    <a:pt x="1" y="1"/>
                  </a:moveTo>
                  <a:lnTo>
                    <a:pt x="1" y="17780"/>
                  </a:lnTo>
                  <a:lnTo>
                    <a:pt x="732" y="17780"/>
                  </a:lnTo>
                  <a:lnTo>
                    <a:pt x="732" y="1"/>
                  </a:lnTo>
                  <a:close/>
                </a:path>
              </a:pathLst>
            </a:custGeom>
            <a:gradFill>
              <a:gsLst>
                <a:gs pos="0">
                  <a:schemeClr val="accent1"/>
                </a:gs>
                <a:gs pos="5000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19"/>
            <p:cNvSpPr/>
            <p:nvPr/>
          </p:nvSpPr>
          <p:spPr>
            <a:xfrm>
              <a:off x="9071520" y="4253881"/>
              <a:ext cx="72481" cy="1813756"/>
            </a:xfrm>
            <a:custGeom>
              <a:avLst/>
              <a:gdLst/>
              <a:ahLst/>
              <a:cxnLst/>
              <a:rect l="l" t="t" r="r" b="b"/>
              <a:pathLst>
                <a:path w="733" h="18343" extrusionOk="0">
                  <a:moveTo>
                    <a:pt x="1" y="0"/>
                  </a:moveTo>
                  <a:lnTo>
                    <a:pt x="1" y="18342"/>
                  </a:lnTo>
                  <a:lnTo>
                    <a:pt x="732" y="18342"/>
                  </a:lnTo>
                  <a:lnTo>
                    <a:pt x="732" y="0"/>
                  </a:lnTo>
                  <a:close/>
                </a:path>
              </a:pathLst>
            </a:custGeom>
            <a:gradFill>
              <a:gsLst>
                <a:gs pos="0">
                  <a:schemeClr val="accent1"/>
                </a:gs>
                <a:gs pos="5000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19"/>
            <p:cNvSpPr/>
            <p:nvPr/>
          </p:nvSpPr>
          <p:spPr>
            <a:xfrm>
              <a:off x="8781304" y="4208000"/>
              <a:ext cx="71591" cy="2123349"/>
            </a:xfrm>
            <a:custGeom>
              <a:avLst/>
              <a:gdLst/>
              <a:ahLst/>
              <a:cxnLst/>
              <a:rect l="l" t="t" r="r" b="b"/>
              <a:pathLst>
                <a:path w="724" h="21474" extrusionOk="0">
                  <a:moveTo>
                    <a:pt x="1" y="1"/>
                  </a:moveTo>
                  <a:lnTo>
                    <a:pt x="1" y="21473"/>
                  </a:lnTo>
                  <a:lnTo>
                    <a:pt x="723" y="21473"/>
                  </a:lnTo>
                  <a:lnTo>
                    <a:pt x="723" y="1"/>
                  </a:lnTo>
                  <a:close/>
                </a:path>
              </a:pathLst>
            </a:custGeom>
            <a:gradFill>
              <a:gsLst>
                <a:gs pos="0">
                  <a:schemeClr val="accent1"/>
                </a:gs>
                <a:gs pos="5000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19"/>
            <p:cNvSpPr/>
            <p:nvPr/>
          </p:nvSpPr>
          <p:spPr>
            <a:xfrm>
              <a:off x="8639310" y="4568817"/>
              <a:ext cx="72481" cy="1826907"/>
            </a:xfrm>
            <a:custGeom>
              <a:avLst/>
              <a:gdLst/>
              <a:ahLst/>
              <a:cxnLst/>
              <a:rect l="l" t="t" r="r" b="b"/>
              <a:pathLst>
                <a:path w="733" h="18476" extrusionOk="0">
                  <a:moveTo>
                    <a:pt x="1" y="0"/>
                  </a:moveTo>
                  <a:lnTo>
                    <a:pt x="1" y="18476"/>
                  </a:lnTo>
                  <a:lnTo>
                    <a:pt x="732" y="18476"/>
                  </a:lnTo>
                  <a:lnTo>
                    <a:pt x="732" y="0"/>
                  </a:lnTo>
                  <a:close/>
                </a:path>
              </a:pathLst>
            </a:custGeom>
            <a:gradFill>
              <a:gsLst>
                <a:gs pos="0">
                  <a:schemeClr val="accent1"/>
                </a:gs>
                <a:gs pos="5000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8" name="Google Shape;918;p19"/>
          <p:cNvGrpSpPr/>
          <p:nvPr/>
        </p:nvGrpSpPr>
        <p:grpSpPr>
          <a:xfrm>
            <a:off x="7995228" y="-195280"/>
            <a:ext cx="547707" cy="495785"/>
            <a:chOff x="470050" y="3731100"/>
            <a:chExt cx="179800" cy="162750"/>
          </a:xfrm>
        </p:grpSpPr>
        <p:sp>
          <p:nvSpPr>
            <p:cNvPr id="919" name="Google Shape;919;p19"/>
            <p:cNvSpPr/>
            <p:nvPr/>
          </p:nvSpPr>
          <p:spPr>
            <a:xfrm>
              <a:off x="483875" y="3731100"/>
              <a:ext cx="165975" cy="149600"/>
            </a:xfrm>
            <a:custGeom>
              <a:avLst/>
              <a:gdLst/>
              <a:ahLst/>
              <a:cxnLst/>
              <a:rect l="l" t="t" r="r" b="b"/>
              <a:pathLst>
                <a:path w="6639" h="5984" extrusionOk="0">
                  <a:moveTo>
                    <a:pt x="2309" y="0"/>
                  </a:moveTo>
                  <a:cubicBezTo>
                    <a:pt x="1790" y="0"/>
                    <a:pt x="1318" y="160"/>
                    <a:pt x="964" y="494"/>
                  </a:cubicBezTo>
                  <a:cubicBezTo>
                    <a:pt x="1" y="1404"/>
                    <a:pt x="278" y="3260"/>
                    <a:pt x="1580" y="4634"/>
                  </a:cubicBezTo>
                  <a:cubicBezTo>
                    <a:pt x="2399" y="5509"/>
                    <a:pt x="3436" y="5984"/>
                    <a:pt x="4331" y="5984"/>
                  </a:cubicBezTo>
                  <a:cubicBezTo>
                    <a:pt x="4850" y="5984"/>
                    <a:pt x="5321" y="5824"/>
                    <a:pt x="5675" y="5490"/>
                  </a:cubicBezTo>
                  <a:cubicBezTo>
                    <a:pt x="6638" y="4580"/>
                    <a:pt x="6371" y="2724"/>
                    <a:pt x="5068" y="1351"/>
                  </a:cubicBezTo>
                  <a:cubicBezTo>
                    <a:pt x="4244" y="475"/>
                    <a:pt x="3205" y="0"/>
                    <a:pt x="2309" y="0"/>
                  </a:cubicBezTo>
                  <a:close/>
                </a:path>
              </a:pathLst>
            </a:custGeom>
            <a:gradFill>
              <a:gsLst>
                <a:gs pos="0">
                  <a:schemeClr val="accent1"/>
                </a:gs>
                <a:gs pos="5000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19"/>
            <p:cNvSpPr/>
            <p:nvPr/>
          </p:nvSpPr>
          <p:spPr>
            <a:xfrm>
              <a:off x="470050" y="3743450"/>
              <a:ext cx="155700" cy="150400"/>
            </a:xfrm>
            <a:custGeom>
              <a:avLst/>
              <a:gdLst/>
              <a:ahLst/>
              <a:cxnLst/>
              <a:rect l="l" t="t" r="r" b="b"/>
              <a:pathLst>
                <a:path w="6228" h="6016" extrusionOk="0">
                  <a:moveTo>
                    <a:pt x="1517" y="0"/>
                  </a:moveTo>
                  <a:cubicBezTo>
                    <a:pt x="1514" y="3"/>
                    <a:pt x="1511" y="6"/>
                    <a:pt x="1508" y="9"/>
                  </a:cubicBezTo>
                  <a:lnTo>
                    <a:pt x="1508" y="9"/>
                  </a:lnTo>
                  <a:lnTo>
                    <a:pt x="1517" y="0"/>
                  </a:lnTo>
                  <a:close/>
                  <a:moveTo>
                    <a:pt x="1508" y="9"/>
                  </a:moveTo>
                  <a:lnTo>
                    <a:pt x="964" y="527"/>
                  </a:lnTo>
                  <a:cubicBezTo>
                    <a:pt x="1" y="1436"/>
                    <a:pt x="269" y="3292"/>
                    <a:pt x="1571" y="4666"/>
                  </a:cubicBezTo>
                  <a:cubicBezTo>
                    <a:pt x="2395" y="5541"/>
                    <a:pt x="3434" y="6016"/>
                    <a:pt x="4330" y="6016"/>
                  </a:cubicBezTo>
                  <a:cubicBezTo>
                    <a:pt x="4850" y="6016"/>
                    <a:pt x="5321" y="5856"/>
                    <a:pt x="5675" y="5522"/>
                  </a:cubicBezTo>
                  <a:lnTo>
                    <a:pt x="6228" y="4996"/>
                  </a:lnTo>
                  <a:lnTo>
                    <a:pt x="6228" y="4996"/>
                  </a:lnTo>
                  <a:cubicBezTo>
                    <a:pt x="5874" y="5330"/>
                    <a:pt x="5403" y="5490"/>
                    <a:pt x="4884" y="5490"/>
                  </a:cubicBezTo>
                  <a:cubicBezTo>
                    <a:pt x="3989" y="5490"/>
                    <a:pt x="2952" y="5015"/>
                    <a:pt x="2133" y="4140"/>
                  </a:cubicBezTo>
                  <a:cubicBezTo>
                    <a:pt x="835" y="2770"/>
                    <a:pt x="556" y="922"/>
                    <a:pt x="1508" y="9"/>
                  </a:cubicBezTo>
                  <a:close/>
                </a:path>
              </a:pathLst>
            </a:custGeom>
            <a:gradFill>
              <a:gsLst>
                <a:gs pos="0">
                  <a:schemeClr val="accent2"/>
                </a:gs>
                <a:gs pos="5000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19"/>
            <p:cNvSpPr/>
            <p:nvPr/>
          </p:nvSpPr>
          <p:spPr>
            <a:xfrm>
              <a:off x="503950" y="3749100"/>
              <a:ext cx="126050" cy="113600"/>
            </a:xfrm>
            <a:custGeom>
              <a:avLst/>
              <a:gdLst/>
              <a:ahLst/>
              <a:cxnLst/>
              <a:rect l="l" t="t" r="r" b="b"/>
              <a:pathLst>
                <a:path w="5042" h="4544" extrusionOk="0">
                  <a:moveTo>
                    <a:pt x="1748" y="1"/>
                  </a:moveTo>
                  <a:cubicBezTo>
                    <a:pt x="1356" y="1"/>
                    <a:pt x="1000" y="121"/>
                    <a:pt x="732" y="372"/>
                  </a:cubicBezTo>
                  <a:cubicBezTo>
                    <a:pt x="1" y="1068"/>
                    <a:pt x="206" y="2477"/>
                    <a:pt x="1196" y="3521"/>
                  </a:cubicBezTo>
                  <a:cubicBezTo>
                    <a:pt x="1819" y="4183"/>
                    <a:pt x="2610" y="4543"/>
                    <a:pt x="3292" y="4543"/>
                  </a:cubicBezTo>
                  <a:cubicBezTo>
                    <a:pt x="3685" y="4543"/>
                    <a:pt x="4042" y="4423"/>
                    <a:pt x="4310" y="4172"/>
                  </a:cubicBezTo>
                  <a:cubicBezTo>
                    <a:pt x="5041" y="3476"/>
                    <a:pt x="4827" y="2076"/>
                    <a:pt x="3846" y="1023"/>
                  </a:cubicBezTo>
                  <a:cubicBezTo>
                    <a:pt x="3218" y="361"/>
                    <a:pt x="2428" y="1"/>
                    <a:pt x="174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19"/>
            <p:cNvSpPr/>
            <p:nvPr/>
          </p:nvSpPr>
          <p:spPr>
            <a:xfrm>
              <a:off x="533175" y="3763725"/>
              <a:ext cx="71175" cy="80775"/>
            </a:xfrm>
            <a:custGeom>
              <a:avLst/>
              <a:gdLst/>
              <a:ahLst/>
              <a:cxnLst/>
              <a:rect l="l" t="t" r="r" b="b"/>
              <a:pathLst>
                <a:path w="2847" h="3231" extrusionOk="0">
                  <a:moveTo>
                    <a:pt x="1348" y="893"/>
                  </a:moveTo>
                  <a:lnTo>
                    <a:pt x="1713" y="902"/>
                  </a:lnTo>
                  <a:lnTo>
                    <a:pt x="1910" y="1375"/>
                  </a:lnTo>
                  <a:lnTo>
                    <a:pt x="1544" y="1366"/>
                  </a:lnTo>
                  <a:lnTo>
                    <a:pt x="1348" y="893"/>
                  </a:lnTo>
                  <a:close/>
                  <a:moveTo>
                    <a:pt x="955" y="1883"/>
                  </a:moveTo>
                  <a:lnTo>
                    <a:pt x="1321" y="1892"/>
                  </a:lnTo>
                  <a:lnTo>
                    <a:pt x="1508" y="2338"/>
                  </a:lnTo>
                  <a:lnTo>
                    <a:pt x="1142" y="2329"/>
                  </a:lnTo>
                  <a:lnTo>
                    <a:pt x="955" y="1883"/>
                  </a:lnTo>
                  <a:close/>
                  <a:moveTo>
                    <a:pt x="518" y="1"/>
                  </a:moveTo>
                  <a:lnTo>
                    <a:pt x="661" y="340"/>
                  </a:lnTo>
                  <a:lnTo>
                    <a:pt x="286" y="331"/>
                  </a:lnTo>
                  <a:cubicBezTo>
                    <a:pt x="197" y="331"/>
                    <a:pt x="134" y="358"/>
                    <a:pt x="90" y="402"/>
                  </a:cubicBezTo>
                  <a:cubicBezTo>
                    <a:pt x="36" y="447"/>
                    <a:pt x="9" y="501"/>
                    <a:pt x="9" y="581"/>
                  </a:cubicBezTo>
                  <a:cubicBezTo>
                    <a:pt x="1" y="661"/>
                    <a:pt x="18" y="750"/>
                    <a:pt x="63" y="848"/>
                  </a:cubicBezTo>
                  <a:lnTo>
                    <a:pt x="161" y="1071"/>
                  </a:lnTo>
                  <a:lnTo>
                    <a:pt x="616" y="1080"/>
                  </a:lnTo>
                  <a:lnTo>
                    <a:pt x="527" y="875"/>
                  </a:lnTo>
                  <a:lnTo>
                    <a:pt x="893" y="884"/>
                  </a:lnTo>
                  <a:lnTo>
                    <a:pt x="1089" y="1357"/>
                  </a:lnTo>
                  <a:lnTo>
                    <a:pt x="705" y="1348"/>
                  </a:lnTo>
                  <a:cubicBezTo>
                    <a:pt x="625" y="1348"/>
                    <a:pt x="563" y="1366"/>
                    <a:pt x="509" y="1410"/>
                  </a:cubicBezTo>
                  <a:cubicBezTo>
                    <a:pt x="464" y="1455"/>
                    <a:pt x="438" y="1518"/>
                    <a:pt x="438" y="1589"/>
                  </a:cubicBezTo>
                  <a:cubicBezTo>
                    <a:pt x="429" y="1669"/>
                    <a:pt x="447" y="1749"/>
                    <a:pt x="482" y="1839"/>
                  </a:cubicBezTo>
                  <a:lnTo>
                    <a:pt x="687" y="2338"/>
                  </a:lnTo>
                  <a:cubicBezTo>
                    <a:pt x="732" y="2436"/>
                    <a:pt x="786" y="2517"/>
                    <a:pt x="857" y="2606"/>
                  </a:cubicBezTo>
                  <a:cubicBezTo>
                    <a:pt x="928" y="2686"/>
                    <a:pt x="1009" y="2749"/>
                    <a:pt x="1098" y="2793"/>
                  </a:cubicBezTo>
                  <a:cubicBezTo>
                    <a:pt x="1187" y="2847"/>
                    <a:pt x="1267" y="2865"/>
                    <a:pt x="1348" y="2874"/>
                  </a:cubicBezTo>
                  <a:lnTo>
                    <a:pt x="1731" y="2882"/>
                  </a:lnTo>
                  <a:lnTo>
                    <a:pt x="1874" y="3221"/>
                  </a:lnTo>
                  <a:lnTo>
                    <a:pt x="2329" y="3230"/>
                  </a:lnTo>
                  <a:lnTo>
                    <a:pt x="2329" y="3230"/>
                  </a:lnTo>
                  <a:lnTo>
                    <a:pt x="2186" y="2891"/>
                  </a:lnTo>
                  <a:lnTo>
                    <a:pt x="2570" y="2900"/>
                  </a:lnTo>
                  <a:cubicBezTo>
                    <a:pt x="2650" y="2900"/>
                    <a:pt x="2721" y="2874"/>
                    <a:pt x="2766" y="2829"/>
                  </a:cubicBezTo>
                  <a:cubicBezTo>
                    <a:pt x="2811" y="2784"/>
                    <a:pt x="2837" y="2722"/>
                    <a:pt x="2846" y="2642"/>
                  </a:cubicBezTo>
                  <a:cubicBezTo>
                    <a:pt x="2846" y="2570"/>
                    <a:pt x="2829" y="2481"/>
                    <a:pt x="2793" y="2383"/>
                  </a:cubicBezTo>
                  <a:lnTo>
                    <a:pt x="2695" y="2160"/>
                  </a:lnTo>
                  <a:lnTo>
                    <a:pt x="2240" y="2151"/>
                  </a:lnTo>
                  <a:lnTo>
                    <a:pt x="2329" y="2356"/>
                  </a:lnTo>
                  <a:lnTo>
                    <a:pt x="1963" y="2347"/>
                  </a:lnTo>
                  <a:lnTo>
                    <a:pt x="1776" y="1901"/>
                  </a:lnTo>
                  <a:lnTo>
                    <a:pt x="2151" y="1910"/>
                  </a:lnTo>
                  <a:cubicBezTo>
                    <a:pt x="2240" y="1910"/>
                    <a:pt x="2302" y="1892"/>
                    <a:pt x="2347" y="1848"/>
                  </a:cubicBezTo>
                  <a:cubicBezTo>
                    <a:pt x="2400" y="1803"/>
                    <a:pt x="2427" y="1741"/>
                    <a:pt x="2427" y="1660"/>
                  </a:cubicBezTo>
                  <a:cubicBezTo>
                    <a:pt x="2436" y="1580"/>
                    <a:pt x="2418" y="1491"/>
                    <a:pt x="2374" y="1393"/>
                  </a:cubicBezTo>
                  <a:lnTo>
                    <a:pt x="2159" y="893"/>
                  </a:lnTo>
                  <a:cubicBezTo>
                    <a:pt x="2124" y="795"/>
                    <a:pt x="2061" y="706"/>
                    <a:pt x="1990" y="625"/>
                  </a:cubicBezTo>
                  <a:cubicBezTo>
                    <a:pt x="1927" y="545"/>
                    <a:pt x="1847" y="483"/>
                    <a:pt x="1758" y="438"/>
                  </a:cubicBezTo>
                  <a:cubicBezTo>
                    <a:pt x="1678" y="385"/>
                    <a:pt x="1588" y="367"/>
                    <a:pt x="1499" y="358"/>
                  </a:cubicBezTo>
                  <a:lnTo>
                    <a:pt x="1116" y="349"/>
                  </a:lnTo>
                  <a:lnTo>
                    <a:pt x="973" y="10"/>
                  </a:lnTo>
                  <a:lnTo>
                    <a:pt x="5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3" name="Google Shape;923;p19"/>
          <p:cNvGrpSpPr/>
          <p:nvPr/>
        </p:nvGrpSpPr>
        <p:grpSpPr>
          <a:xfrm>
            <a:off x="8423992" y="928720"/>
            <a:ext cx="1013699" cy="886245"/>
            <a:chOff x="895150" y="3894725"/>
            <a:chExt cx="332775" cy="290925"/>
          </a:xfrm>
        </p:grpSpPr>
        <p:sp>
          <p:nvSpPr>
            <p:cNvPr id="924" name="Google Shape;924;p19"/>
            <p:cNvSpPr/>
            <p:nvPr/>
          </p:nvSpPr>
          <p:spPr>
            <a:xfrm>
              <a:off x="895150" y="3918150"/>
              <a:ext cx="307125" cy="267500"/>
            </a:xfrm>
            <a:custGeom>
              <a:avLst/>
              <a:gdLst/>
              <a:ahLst/>
              <a:cxnLst/>
              <a:rect l="l" t="t" r="r" b="b"/>
              <a:pathLst>
                <a:path w="12285" h="10700" extrusionOk="0">
                  <a:moveTo>
                    <a:pt x="4272" y="0"/>
                  </a:moveTo>
                  <a:cubicBezTo>
                    <a:pt x="3311" y="0"/>
                    <a:pt x="2439" y="285"/>
                    <a:pt x="1785" y="880"/>
                  </a:cubicBezTo>
                  <a:cubicBezTo>
                    <a:pt x="0" y="2504"/>
                    <a:pt x="500" y="5823"/>
                    <a:pt x="2909" y="8294"/>
                  </a:cubicBezTo>
                  <a:cubicBezTo>
                    <a:pt x="4433" y="9853"/>
                    <a:pt x="6352" y="10700"/>
                    <a:pt x="8007" y="10700"/>
                  </a:cubicBezTo>
                  <a:cubicBezTo>
                    <a:pt x="8966" y="10700"/>
                    <a:pt x="9837" y="10415"/>
                    <a:pt x="10492" y="9819"/>
                  </a:cubicBezTo>
                  <a:cubicBezTo>
                    <a:pt x="12285" y="8196"/>
                    <a:pt x="11776" y="4877"/>
                    <a:pt x="9367" y="2406"/>
                  </a:cubicBezTo>
                  <a:cubicBezTo>
                    <a:pt x="7848" y="847"/>
                    <a:pt x="5929" y="0"/>
                    <a:pt x="4272" y="0"/>
                  </a:cubicBezTo>
                  <a:close/>
                </a:path>
              </a:pathLst>
            </a:custGeom>
            <a:gradFill>
              <a:gsLst>
                <a:gs pos="0">
                  <a:schemeClr val="accent1"/>
                </a:gs>
                <a:gs pos="5000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19"/>
            <p:cNvSpPr/>
            <p:nvPr/>
          </p:nvSpPr>
          <p:spPr>
            <a:xfrm>
              <a:off x="939750" y="3894725"/>
              <a:ext cx="288175" cy="268925"/>
            </a:xfrm>
            <a:custGeom>
              <a:avLst/>
              <a:gdLst/>
              <a:ahLst/>
              <a:cxnLst/>
              <a:rect l="l" t="t" r="r" b="b"/>
              <a:pathLst>
                <a:path w="11527" h="10757" extrusionOk="0">
                  <a:moveTo>
                    <a:pt x="13" y="1806"/>
                  </a:moveTo>
                  <a:cubicBezTo>
                    <a:pt x="9" y="1810"/>
                    <a:pt x="5" y="1814"/>
                    <a:pt x="1" y="1817"/>
                  </a:cubicBezTo>
                  <a:lnTo>
                    <a:pt x="13" y="1806"/>
                  </a:lnTo>
                  <a:close/>
                  <a:moveTo>
                    <a:pt x="3520" y="0"/>
                  </a:moveTo>
                  <a:cubicBezTo>
                    <a:pt x="2561" y="0"/>
                    <a:pt x="1690" y="285"/>
                    <a:pt x="1035" y="881"/>
                  </a:cubicBezTo>
                  <a:lnTo>
                    <a:pt x="13" y="1806"/>
                  </a:lnTo>
                  <a:lnTo>
                    <a:pt x="13" y="1806"/>
                  </a:lnTo>
                  <a:cubicBezTo>
                    <a:pt x="666" y="1218"/>
                    <a:pt x="1533" y="937"/>
                    <a:pt x="2488" y="937"/>
                  </a:cubicBezTo>
                  <a:cubicBezTo>
                    <a:pt x="4145" y="937"/>
                    <a:pt x="6064" y="1784"/>
                    <a:pt x="7583" y="3343"/>
                  </a:cubicBezTo>
                  <a:cubicBezTo>
                    <a:pt x="9992" y="5814"/>
                    <a:pt x="10501" y="9133"/>
                    <a:pt x="8708" y="10756"/>
                  </a:cubicBezTo>
                  <a:lnTo>
                    <a:pt x="9742" y="9820"/>
                  </a:lnTo>
                  <a:cubicBezTo>
                    <a:pt x="11527" y="8196"/>
                    <a:pt x="11027" y="4877"/>
                    <a:pt x="8618" y="2406"/>
                  </a:cubicBezTo>
                  <a:cubicBezTo>
                    <a:pt x="7094" y="848"/>
                    <a:pt x="5175" y="0"/>
                    <a:pt x="3520" y="0"/>
                  </a:cubicBezTo>
                  <a:close/>
                </a:path>
              </a:pathLst>
            </a:custGeom>
            <a:gradFill>
              <a:gsLst>
                <a:gs pos="0">
                  <a:schemeClr val="accent2"/>
                </a:gs>
                <a:gs pos="5000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19"/>
            <p:cNvSpPr/>
            <p:nvPr/>
          </p:nvSpPr>
          <p:spPr>
            <a:xfrm>
              <a:off x="932175" y="3950325"/>
              <a:ext cx="233075" cy="203150"/>
            </a:xfrm>
            <a:custGeom>
              <a:avLst/>
              <a:gdLst/>
              <a:ahLst/>
              <a:cxnLst/>
              <a:rect l="l" t="t" r="r" b="b"/>
              <a:pathLst>
                <a:path w="9323" h="8126" extrusionOk="0">
                  <a:moveTo>
                    <a:pt x="3237" y="1"/>
                  </a:moveTo>
                  <a:cubicBezTo>
                    <a:pt x="2507" y="1"/>
                    <a:pt x="1845" y="218"/>
                    <a:pt x="1347" y="673"/>
                  </a:cubicBezTo>
                  <a:cubicBezTo>
                    <a:pt x="0" y="1904"/>
                    <a:pt x="375" y="4420"/>
                    <a:pt x="2204" y="6293"/>
                  </a:cubicBezTo>
                  <a:cubicBezTo>
                    <a:pt x="3361" y="7479"/>
                    <a:pt x="4819" y="8125"/>
                    <a:pt x="6077" y="8125"/>
                  </a:cubicBezTo>
                  <a:cubicBezTo>
                    <a:pt x="6807" y="8125"/>
                    <a:pt x="7469" y="7908"/>
                    <a:pt x="7967" y="7453"/>
                  </a:cubicBezTo>
                  <a:cubicBezTo>
                    <a:pt x="9323" y="6222"/>
                    <a:pt x="8939" y="3706"/>
                    <a:pt x="7110" y="1833"/>
                  </a:cubicBezTo>
                  <a:cubicBezTo>
                    <a:pt x="5953" y="647"/>
                    <a:pt x="4495" y="1"/>
                    <a:pt x="323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19"/>
            <p:cNvSpPr/>
            <p:nvPr/>
          </p:nvSpPr>
          <p:spPr>
            <a:xfrm>
              <a:off x="979450" y="3982750"/>
              <a:ext cx="131400" cy="144775"/>
            </a:xfrm>
            <a:custGeom>
              <a:avLst/>
              <a:gdLst/>
              <a:ahLst/>
              <a:cxnLst/>
              <a:rect l="l" t="t" r="r" b="b"/>
              <a:pathLst>
                <a:path w="5256" h="5791" extrusionOk="0">
                  <a:moveTo>
                    <a:pt x="2481" y="1597"/>
                  </a:moveTo>
                  <a:lnTo>
                    <a:pt x="3159" y="1615"/>
                  </a:lnTo>
                  <a:lnTo>
                    <a:pt x="3507" y="2409"/>
                  </a:lnTo>
                  <a:lnTo>
                    <a:pt x="2829" y="2400"/>
                  </a:lnTo>
                  <a:lnTo>
                    <a:pt x="2481" y="1597"/>
                  </a:lnTo>
                  <a:close/>
                  <a:moveTo>
                    <a:pt x="1722" y="3328"/>
                  </a:moveTo>
                  <a:lnTo>
                    <a:pt x="2400" y="3346"/>
                  </a:lnTo>
                  <a:lnTo>
                    <a:pt x="2766" y="4184"/>
                  </a:lnTo>
                  <a:lnTo>
                    <a:pt x="2088" y="4175"/>
                  </a:lnTo>
                  <a:lnTo>
                    <a:pt x="1722" y="3328"/>
                  </a:lnTo>
                  <a:close/>
                  <a:moveTo>
                    <a:pt x="955" y="0"/>
                  </a:moveTo>
                  <a:lnTo>
                    <a:pt x="1223" y="616"/>
                  </a:lnTo>
                  <a:lnTo>
                    <a:pt x="509" y="607"/>
                  </a:lnTo>
                  <a:cubicBezTo>
                    <a:pt x="496" y="606"/>
                    <a:pt x="484" y="606"/>
                    <a:pt x="471" y="606"/>
                  </a:cubicBezTo>
                  <a:cubicBezTo>
                    <a:pt x="337" y="606"/>
                    <a:pt x="225" y="649"/>
                    <a:pt x="143" y="723"/>
                  </a:cubicBezTo>
                  <a:cubicBezTo>
                    <a:pt x="54" y="803"/>
                    <a:pt x="9" y="910"/>
                    <a:pt x="1" y="1053"/>
                  </a:cubicBezTo>
                  <a:cubicBezTo>
                    <a:pt x="1" y="1196"/>
                    <a:pt x="27" y="1347"/>
                    <a:pt x="99" y="1517"/>
                  </a:cubicBezTo>
                  <a:lnTo>
                    <a:pt x="277" y="1918"/>
                  </a:lnTo>
                  <a:lnTo>
                    <a:pt x="1116" y="1936"/>
                  </a:lnTo>
                  <a:lnTo>
                    <a:pt x="955" y="1570"/>
                  </a:lnTo>
                  <a:lnTo>
                    <a:pt x="1633" y="1579"/>
                  </a:lnTo>
                  <a:lnTo>
                    <a:pt x="1981" y="2382"/>
                  </a:lnTo>
                  <a:lnTo>
                    <a:pt x="1276" y="2364"/>
                  </a:lnTo>
                  <a:cubicBezTo>
                    <a:pt x="1125" y="2364"/>
                    <a:pt x="1000" y="2400"/>
                    <a:pt x="919" y="2480"/>
                  </a:cubicBezTo>
                  <a:cubicBezTo>
                    <a:pt x="830" y="2561"/>
                    <a:pt x="777" y="2668"/>
                    <a:pt x="768" y="2811"/>
                  </a:cubicBezTo>
                  <a:cubicBezTo>
                    <a:pt x="759" y="2953"/>
                    <a:pt x="795" y="3114"/>
                    <a:pt x="875" y="3292"/>
                  </a:cubicBezTo>
                  <a:lnTo>
                    <a:pt x="1267" y="4184"/>
                  </a:lnTo>
                  <a:cubicBezTo>
                    <a:pt x="1339" y="4363"/>
                    <a:pt x="1446" y="4523"/>
                    <a:pt x="1580" y="4666"/>
                  </a:cubicBezTo>
                  <a:cubicBezTo>
                    <a:pt x="1704" y="4809"/>
                    <a:pt x="1847" y="4925"/>
                    <a:pt x="2008" y="5005"/>
                  </a:cubicBezTo>
                  <a:cubicBezTo>
                    <a:pt x="2168" y="5094"/>
                    <a:pt x="2329" y="5130"/>
                    <a:pt x="2481" y="5139"/>
                  </a:cubicBezTo>
                  <a:lnTo>
                    <a:pt x="3194" y="5148"/>
                  </a:lnTo>
                  <a:lnTo>
                    <a:pt x="3462" y="5772"/>
                  </a:lnTo>
                  <a:lnTo>
                    <a:pt x="4301" y="5790"/>
                  </a:lnTo>
                  <a:lnTo>
                    <a:pt x="4033" y="5166"/>
                  </a:lnTo>
                  <a:lnTo>
                    <a:pt x="4033" y="5166"/>
                  </a:lnTo>
                  <a:lnTo>
                    <a:pt x="4738" y="5183"/>
                  </a:lnTo>
                  <a:cubicBezTo>
                    <a:pt x="4898" y="5183"/>
                    <a:pt x="5023" y="5148"/>
                    <a:pt x="5103" y="5068"/>
                  </a:cubicBezTo>
                  <a:cubicBezTo>
                    <a:pt x="5193" y="4987"/>
                    <a:pt x="5237" y="4880"/>
                    <a:pt x="5246" y="4746"/>
                  </a:cubicBezTo>
                  <a:cubicBezTo>
                    <a:pt x="5255" y="4604"/>
                    <a:pt x="5219" y="4443"/>
                    <a:pt x="5148" y="4274"/>
                  </a:cubicBezTo>
                  <a:lnTo>
                    <a:pt x="4970" y="3863"/>
                  </a:lnTo>
                  <a:lnTo>
                    <a:pt x="4131" y="3845"/>
                  </a:lnTo>
                  <a:lnTo>
                    <a:pt x="4292" y="4220"/>
                  </a:lnTo>
                  <a:lnTo>
                    <a:pt x="3614" y="4202"/>
                  </a:lnTo>
                  <a:lnTo>
                    <a:pt x="3248" y="3364"/>
                  </a:lnTo>
                  <a:lnTo>
                    <a:pt x="3953" y="3381"/>
                  </a:lnTo>
                  <a:cubicBezTo>
                    <a:pt x="4113" y="3381"/>
                    <a:pt x="4229" y="3346"/>
                    <a:pt x="4318" y="3257"/>
                  </a:cubicBezTo>
                  <a:cubicBezTo>
                    <a:pt x="4408" y="3176"/>
                    <a:pt x="4452" y="3069"/>
                    <a:pt x="4461" y="2935"/>
                  </a:cubicBezTo>
                  <a:cubicBezTo>
                    <a:pt x="4470" y="2802"/>
                    <a:pt x="4443" y="2650"/>
                    <a:pt x="4372" y="2489"/>
                  </a:cubicBezTo>
                  <a:lnTo>
                    <a:pt x="3988" y="1597"/>
                  </a:lnTo>
                  <a:cubicBezTo>
                    <a:pt x="3908" y="1428"/>
                    <a:pt x="3810" y="1276"/>
                    <a:pt x="3676" y="1133"/>
                  </a:cubicBezTo>
                  <a:cubicBezTo>
                    <a:pt x="3542" y="991"/>
                    <a:pt x="3391" y="875"/>
                    <a:pt x="3239" y="785"/>
                  </a:cubicBezTo>
                  <a:cubicBezTo>
                    <a:pt x="3078" y="696"/>
                    <a:pt x="2918" y="652"/>
                    <a:pt x="2766" y="652"/>
                  </a:cubicBezTo>
                  <a:lnTo>
                    <a:pt x="2061" y="634"/>
                  </a:lnTo>
                  <a:lnTo>
                    <a:pt x="1794" y="18"/>
                  </a:lnTo>
                  <a:lnTo>
                    <a:pt x="9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8" name="Google Shape;928;p19"/>
          <p:cNvGrpSpPr/>
          <p:nvPr/>
        </p:nvGrpSpPr>
        <p:grpSpPr>
          <a:xfrm>
            <a:off x="7877723" y="4141400"/>
            <a:ext cx="1207215" cy="1092048"/>
            <a:chOff x="431250" y="4269675"/>
            <a:chExt cx="623175" cy="563725"/>
          </a:xfrm>
        </p:grpSpPr>
        <p:sp>
          <p:nvSpPr>
            <p:cNvPr id="929" name="Google Shape;929;p19"/>
            <p:cNvSpPr/>
            <p:nvPr/>
          </p:nvSpPr>
          <p:spPr>
            <a:xfrm>
              <a:off x="431250" y="4269675"/>
              <a:ext cx="574775" cy="518225"/>
            </a:xfrm>
            <a:custGeom>
              <a:avLst/>
              <a:gdLst/>
              <a:ahLst/>
              <a:cxnLst/>
              <a:rect l="l" t="t" r="r" b="b"/>
              <a:pathLst>
                <a:path w="22991" h="20729" extrusionOk="0">
                  <a:moveTo>
                    <a:pt x="14995" y="0"/>
                  </a:moveTo>
                  <a:cubicBezTo>
                    <a:pt x="11895" y="0"/>
                    <a:pt x="8303" y="1644"/>
                    <a:pt x="5451" y="4670"/>
                  </a:cubicBezTo>
                  <a:cubicBezTo>
                    <a:pt x="946" y="9452"/>
                    <a:pt x="1" y="15875"/>
                    <a:pt x="3346" y="19024"/>
                  </a:cubicBezTo>
                  <a:cubicBezTo>
                    <a:pt x="4571" y="20177"/>
                    <a:pt x="6203" y="20729"/>
                    <a:pt x="8002" y="20729"/>
                  </a:cubicBezTo>
                  <a:cubicBezTo>
                    <a:pt x="11102" y="20729"/>
                    <a:pt x="14697" y="19089"/>
                    <a:pt x="17548" y="16063"/>
                  </a:cubicBezTo>
                  <a:cubicBezTo>
                    <a:pt x="22053" y="11281"/>
                    <a:pt x="22990" y="4849"/>
                    <a:pt x="19654" y="1709"/>
                  </a:cubicBezTo>
                  <a:cubicBezTo>
                    <a:pt x="18426" y="553"/>
                    <a:pt x="16793" y="0"/>
                    <a:pt x="14995" y="0"/>
                  </a:cubicBezTo>
                  <a:close/>
                </a:path>
              </a:pathLst>
            </a:custGeom>
            <a:gradFill>
              <a:gsLst>
                <a:gs pos="0">
                  <a:schemeClr val="accent1"/>
                </a:gs>
                <a:gs pos="5000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19"/>
            <p:cNvSpPr/>
            <p:nvPr/>
          </p:nvSpPr>
          <p:spPr>
            <a:xfrm>
              <a:off x="514900" y="4312375"/>
              <a:ext cx="539525" cy="521025"/>
            </a:xfrm>
            <a:custGeom>
              <a:avLst/>
              <a:gdLst/>
              <a:ahLst/>
              <a:cxnLst/>
              <a:rect l="l" t="t" r="r" b="b"/>
              <a:pathLst>
                <a:path w="21581" h="20841" extrusionOk="0">
                  <a:moveTo>
                    <a:pt x="16308" y="1"/>
                  </a:moveTo>
                  <a:lnTo>
                    <a:pt x="16323" y="15"/>
                  </a:lnTo>
                  <a:lnTo>
                    <a:pt x="16323" y="15"/>
                  </a:lnTo>
                  <a:cubicBezTo>
                    <a:pt x="16318" y="10"/>
                    <a:pt x="16313" y="5"/>
                    <a:pt x="16308" y="1"/>
                  </a:cubicBezTo>
                  <a:close/>
                  <a:moveTo>
                    <a:pt x="16323" y="15"/>
                  </a:moveTo>
                  <a:cubicBezTo>
                    <a:pt x="19641" y="3160"/>
                    <a:pt x="18701" y="9580"/>
                    <a:pt x="14202" y="14355"/>
                  </a:cubicBezTo>
                  <a:cubicBezTo>
                    <a:pt x="11351" y="17381"/>
                    <a:pt x="7756" y="19021"/>
                    <a:pt x="4656" y="19021"/>
                  </a:cubicBezTo>
                  <a:cubicBezTo>
                    <a:pt x="2857" y="19021"/>
                    <a:pt x="1225" y="18469"/>
                    <a:pt x="0" y="17316"/>
                  </a:cubicBezTo>
                  <a:lnTo>
                    <a:pt x="0" y="17316"/>
                  </a:lnTo>
                  <a:lnTo>
                    <a:pt x="1927" y="19136"/>
                  </a:lnTo>
                  <a:cubicBezTo>
                    <a:pt x="3155" y="20289"/>
                    <a:pt x="4789" y="20841"/>
                    <a:pt x="6589" y="20841"/>
                  </a:cubicBezTo>
                  <a:cubicBezTo>
                    <a:pt x="9691" y="20841"/>
                    <a:pt x="13284" y="19201"/>
                    <a:pt x="16129" y="16174"/>
                  </a:cubicBezTo>
                  <a:cubicBezTo>
                    <a:pt x="20634" y="11393"/>
                    <a:pt x="21580" y="4961"/>
                    <a:pt x="18235" y="1821"/>
                  </a:cubicBezTo>
                  <a:lnTo>
                    <a:pt x="16323" y="15"/>
                  </a:lnTo>
                  <a:close/>
                </a:path>
              </a:pathLst>
            </a:custGeom>
            <a:gradFill>
              <a:gsLst>
                <a:gs pos="0">
                  <a:schemeClr val="accent2"/>
                </a:gs>
                <a:gs pos="5000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19"/>
            <p:cNvSpPr/>
            <p:nvPr/>
          </p:nvSpPr>
          <p:spPr>
            <a:xfrm>
              <a:off x="500625" y="4332000"/>
              <a:ext cx="436250" cy="393550"/>
            </a:xfrm>
            <a:custGeom>
              <a:avLst/>
              <a:gdLst/>
              <a:ahLst/>
              <a:cxnLst/>
              <a:rect l="l" t="t" r="r" b="b"/>
              <a:pathLst>
                <a:path w="17450" h="15742" extrusionOk="0">
                  <a:moveTo>
                    <a:pt x="11378" y="1"/>
                  </a:moveTo>
                  <a:cubicBezTo>
                    <a:pt x="9023" y="1"/>
                    <a:pt x="6293" y="1245"/>
                    <a:pt x="4131" y="3542"/>
                  </a:cubicBezTo>
                  <a:cubicBezTo>
                    <a:pt x="714" y="7173"/>
                    <a:pt x="0" y="12053"/>
                    <a:pt x="2534" y="14444"/>
                  </a:cubicBezTo>
                  <a:cubicBezTo>
                    <a:pt x="3464" y="15321"/>
                    <a:pt x="4703" y="15741"/>
                    <a:pt x="6068" y="15741"/>
                  </a:cubicBezTo>
                  <a:cubicBezTo>
                    <a:pt x="8422" y="15741"/>
                    <a:pt x="11151" y="14494"/>
                    <a:pt x="13319" y="12196"/>
                  </a:cubicBezTo>
                  <a:cubicBezTo>
                    <a:pt x="16736" y="8565"/>
                    <a:pt x="17450" y="3685"/>
                    <a:pt x="14916" y="1294"/>
                  </a:cubicBezTo>
                  <a:cubicBezTo>
                    <a:pt x="13986" y="420"/>
                    <a:pt x="12745" y="1"/>
                    <a:pt x="1137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19"/>
            <p:cNvSpPr/>
            <p:nvPr/>
          </p:nvSpPr>
          <p:spPr>
            <a:xfrm>
              <a:off x="588925" y="4382400"/>
              <a:ext cx="246250" cy="280375"/>
            </a:xfrm>
            <a:custGeom>
              <a:avLst/>
              <a:gdLst/>
              <a:ahLst/>
              <a:cxnLst/>
              <a:rect l="l" t="t" r="r" b="b"/>
              <a:pathLst>
                <a:path w="9850" h="11215" extrusionOk="0">
                  <a:moveTo>
                    <a:pt x="5193" y="3096"/>
                  </a:moveTo>
                  <a:lnTo>
                    <a:pt x="4506" y="4738"/>
                  </a:lnTo>
                  <a:lnTo>
                    <a:pt x="3239" y="4765"/>
                  </a:lnTo>
                  <a:lnTo>
                    <a:pt x="3926" y="3123"/>
                  </a:lnTo>
                  <a:lnTo>
                    <a:pt x="5193" y="3096"/>
                  </a:lnTo>
                  <a:close/>
                  <a:moveTo>
                    <a:pt x="6576" y="6540"/>
                  </a:moveTo>
                  <a:lnTo>
                    <a:pt x="5924" y="8092"/>
                  </a:lnTo>
                  <a:lnTo>
                    <a:pt x="4658" y="8119"/>
                  </a:lnTo>
                  <a:lnTo>
                    <a:pt x="5309" y="6567"/>
                  </a:lnTo>
                  <a:lnTo>
                    <a:pt x="6576" y="6540"/>
                  </a:lnTo>
                  <a:close/>
                  <a:moveTo>
                    <a:pt x="8065" y="1"/>
                  </a:moveTo>
                  <a:lnTo>
                    <a:pt x="6495" y="36"/>
                  </a:lnTo>
                  <a:lnTo>
                    <a:pt x="5987" y="1232"/>
                  </a:lnTo>
                  <a:lnTo>
                    <a:pt x="4658" y="1259"/>
                  </a:lnTo>
                  <a:cubicBezTo>
                    <a:pt x="4363" y="1268"/>
                    <a:pt x="4069" y="1348"/>
                    <a:pt x="3774" y="1517"/>
                  </a:cubicBezTo>
                  <a:cubicBezTo>
                    <a:pt x="3480" y="1678"/>
                    <a:pt x="3203" y="1901"/>
                    <a:pt x="2963" y="2178"/>
                  </a:cubicBezTo>
                  <a:cubicBezTo>
                    <a:pt x="2713" y="2454"/>
                    <a:pt x="2517" y="2757"/>
                    <a:pt x="2374" y="3096"/>
                  </a:cubicBezTo>
                  <a:lnTo>
                    <a:pt x="1651" y="4836"/>
                  </a:lnTo>
                  <a:cubicBezTo>
                    <a:pt x="1500" y="5184"/>
                    <a:pt x="1437" y="5496"/>
                    <a:pt x="1455" y="5764"/>
                  </a:cubicBezTo>
                  <a:cubicBezTo>
                    <a:pt x="1473" y="6040"/>
                    <a:pt x="1562" y="6254"/>
                    <a:pt x="1723" y="6406"/>
                  </a:cubicBezTo>
                  <a:cubicBezTo>
                    <a:pt x="1883" y="6558"/>
                    <a:pt x="2091" y="6630"/>
                    <a:pt x="2354" y="6630"/>
                  </a:cubicBezTo>
                  <a:cubicBezTo>
                    <a:pt x="2369" y="6630"/>
                    <a:pt x="2385" y="6630"/>
                    <a:pt x="2401" y="6629"/>
                  </a:cubicBezTo>
                  <a:lnTo>
                    <a:pt x="3721" y="6602"/>
                  </a:lnTo>
                  <a:lnTo>
                    <a:pt x="3070" y="8155"/>
                  </a:lnTo>
                  <a:lnTo>
                    <a:pt x="1803" y="8181"/>
                  </a:lnTo>
                  <a:lnTo>
                    <a:pt x="1803" y="8181"/>
                  </a:lnTo>
                  <a:lnTo>
                    <a:pt x="2097" y="7468"/>
                  </a:lnTo>
                  <a:lnTo>
                    <a:pt x="527" y="7503"/>
                  </a:lnTo>
                  <a:lnTo>
                    <a:pt x="206" y="8271"/>
                  </a:lnTo>
                  <a:cubicBezTo>
                    <a:pt x="63" y="8601"/>
                    <a:pt x="1" y="8895"/>
                    <a:pt x="19" y="9172"/>
                  </a:cubicBezTo>
                  <a:cubicBezTo>
                    <a:pt x="28" y="9448"/>
                    <a:pt x="117" y="9662"/>
                    <a:pt x="277" y="9823"/>
                  </a:cubicBezTo>
                  <a:cubicBezTo>
                    <a:pt x="438" y="9967"/>
                    <a:pt x="648" y="10047"/>
                    <a:pt x="920" y="10047"/>
                  </a:cubicBezTo>
                  <a:cubicBezTo>
                    <a:pt x="935" y="10047"/>
                    <a:pt x="949" y="10046"/>
                    <a:pt x="964" y="10046"/>
                  </a:cubicBezTo>
                  <a:lnTo>
                    <a:pt x="2294" y="10019"/>
                  </a:lnTo>
                  <a:lnTo>
                    <a:pt x="1794" y="11215"/>
                  </a:lnTo>
                  <a:lnTo>
                    <a:pt x="3364" y="11179"/>
                  </a:lnTo>
                  <a:lnTo>
                    <a:pt x="3873" y="9983"/>
                  </a:lnTo>
                  <a:lnTo>
                    <a:pt x="5184" y="9957"/>
                  </a:lnTo>
                  <a:cubicBezTo>
                    <a:pt x="5478" y="9948"/>
                    <a:pt x="5773" y="9859"/>
                    <a:pt x="6067" y="9689"/>
                  </a:cubicBezTo>
                  <a:cubicBezTo>
                    <a:pt x="6362" y="9528"/>
                    <a:pt x="6638" y="9305"/>
                    <a:pt x="6888" y="9020"/>
                  </a:cubicBezTo>
                  <a:cubicBezTo>
                    <a:pt x="7138" y="8743"/>
                    <a:pt x="7334" y="8440"/>
                    <a:pt x="7468" y="8119"/>
                  </a:cubicBezTo>
                  <a:lnTo>
                    <a:pt x="8199" y="6379"/>
                  </a:lnTo>
                  <a:cubicBezTo>
                    <a:pt x="8333" y="6076"/>
                    <a:pt x="8387" y="5791"/>
                    <a:pt x="8369" y="5523"/>
                  </a:cubicBezTo>
                  <a:cubicBezTo>
                    <a:pt x="8342" y="5264"/>
                    <a:pt x="8253" y="5059"/>
                    <a:pt x="8092" y="4898"/>
                  </a:cubicBezTo>
                  <a:cubicBezTo>
                    <a:pt x="7941" y="4747"/>
                    <a:pt x="7725" y="4675"/>
                    <a:pt x="7454" y="4675"/>
                  </a:cubicBezTo>
                  <a:cubicBezTo>
                    <a:pt x="7438" y="4675"/>
                    <a:pt x="7422" y="4675"/>
                    <a:pt x="7405" y="4675"/>
                  </a:cubicBezTo>
                  <a:lnTo>
                    <a:pt x="6094" y="4702"/>
                  </a:lnTo>
                  <a:lnTo>
                    <a:pt x="6781" y="3061"/>
                  </a:lnTo>
                  <a:lnTo>
                    <a:pt x="8048" y="3034"/>
                  </a:lnTo>
                  <a:lnTo>
                    <a:pt x="7744" y="3757"/>
                  </a:lnTo>
                  <a:lnTo>
                    <a:pt x="9314" y="3721"/>
                  </a:lnTo>
                  <a:lnTo>
                    <a:pt x="9644" y="2945"/>
                  </a:lnTo>
                  <a:cubicBezTo>
                    <a:pt x="9787" y="2597"/>
                    <a:pt x="9850" y="2294"/>
                    <a:pt x="9841" y="2026"/>
                  </a:cubicBezTo>
                  <a:cubicBezTo>
                    <a:pt x="9823" y="1758"/>
                    <a:pt x="9734" y="1544"/>
                    <a:pt x="9573" y="1392"/>
                  </a:cubicBezTo>
                  <a:cubicBezTo>
                    <a:pt x="9413" y="1241"/>
                    <a:pt x="9205" y="1169"/>
                    <a:pt x="8927" y="1169"/>
                  </a:cubicBezTo>
                  <a:cubicBezTo>
                    <a:pt x="8911" y="1169"/>
                    <a:pt x="8894" y="1169"/>
                    <a:pt x="8877" y="1169"/>
                  </a:cubicBezTo>
                  <a:lnTo>
                    <a:pt x="7566" y="1196"/>
                  </a:lnTo>
                  <a:lnTo>
                    <a:pt x="7566" y="1196"/>
                  </a:lnTo>
                  <a:lnTo>
                    <a:pt x="80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3" name="Google Shape;933;p1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934" name="Google Shape;934;p19"/>
          <p:cNvSpPr txBox="1">
            <a:spLocks noGrp="1"/>
          </p:cNvSpPr>
          <p:nvPr>
            <p:ph type="subTitle" idx="1"/>
          </p:nvPr>
        </p:nvSpPr>
        <p:spPr>
          <a:xfrm>
            <a:off x="851225" y="2633325"/>
            <a:ext cx="2348100" cy="1302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
        <p:nvSpPr>
          <p:cNvPr id="935" name="Google Shape;935;p19"/>
          <p:cNvSpPr txBox="1">
            <a:spLocks noGrp="1"/>
          </p:cNvSpPr>
          <p:nvPr>
            <p:ph type="subTitle" idx="2"/>
          </p:nvPr>
        </p:nvSpPr>
        <p:spPr>
          <a:xfrm>
            <a:off x="3397950" y="2633325"/>
            <a:ext cx="2348100" cy="1302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
        <p:nvSpPr>
          <p:cNvPr id="936" name="Google Shape;936;p19"/>
          <p:cNvSpPr txBox="1">
            <a:spLocks noGrp="1"/>
          </p:cNvSpPr>
          <p:nvPr>
            <p:ph type="subTitle" idx="3"/>
          </p:nvPr>
        </p:nvSpPr>
        <p:spPr>
          <a:xfrm>
            <a:off x="5944675" y="2633326"/>
            <a:ext cx="2348100" cy="1302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
        <p:nvSpPr>
          <p:cNvPr id="937" name="Google Shape;937;p19"/>
          <p:cNvSpPr txBox="1">
            <a:spLocks noGrp="1"/>
          </p:cNvSpPr>
          <p:nvPr>
            <p:ph type="subTitle" idx="4"/>
          </p:nvPr>
        </p:nvSpPr>
        <p:spPr>
          <a:xfrm>
            <a:off x="851225" y="1968175"/>
            <a:ext cx="2348100" cy="7413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000" b="1">
                <a:latin typeface="Montserrat"/>
                <a:ea typeface="Montserrat"/>
                <a:cs typeface="Montserrat"/>
                <a:sym typeface="Montserrat"/>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938" name="Google Shape;938;p19"/>
          <p:cNvSpPr txBox="1">
            <a:spLocks noGrp="1"/>
          </p:cNvSpPr>
          <p:nvPr>
            <p:ph type="subTitle" idx="5"/>
          </p:nvPr>
        </p:nvSpPr>
        <p:spPr>
          <a:xfrm>
            <a:off x="3397954" y="1968175"/>
            <a:ext cx="2348100" cy="7413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000" b="1">
                <a:latin typeface="Montserrat"/>
                <a:ea typeface="Montserrat"/>
                <a:cs typeface="Montserrat"/>
                <a:sym typeface="Montserrat"/>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939" name="Google Shape;939;p19"/>
          <p:cNvSpPr txBox="1">
            <a:spLocks noGrp="1"/>
          </p:cNvSpPr>
          <p:nvPr>
            <p:ph type="subTitle" idx="6"/>
          </p:nvPr>
        </p:nvSpPr>
        <p:spPr>
          <a:xfrm>
            <a:off x="5944675" y="1968175"/>
            <a:ext cx="2348100" cy="7413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000" b="1">
                <a:latin typeface="Montserrat"/>
                <a:ea typeface="Montserrat"/>
                <a:cs typeface="Montserrat"/>
                <a:sym typeface="Montserrat"/>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hanks">
  <p:cSld name="CUSTOM_3_1">
    <p:spTree>
      <p:nvGrpSpPr>
        <p:cNvPr id="1" name="Shape 1052"/>
        <p:cNvGrpSpPr/>
        <p:nvPr/>
      </p:nvGrpSpPr>
      <p:grpSpPr>
        <a:xfrm>
          <a:off x="0" y="0"/>
          <a:ext cx="0" cy="0"/>
          <a:chOff x="0" y="0"/>
          <a:chExt cx="0" cy="0"/>
        </a:xfrm>
      </p:grpSpPr>
      <p:grpSp>
        <p:nvGrpSpPr>
          <p:cNvPr id="1053" name="Google Shape;1053;p22"/>
          <p:cNvGrpSpPr/>
          <p:nvPr/>
        </p:nvGrpSpPr>
        <p:grpSpPr>
          <a:xfrm>
            <a:off x="1846563" y="182687"/>
            <a:ext cx="4570289" cy="4570198"/>
            <a:chOff x="1846563" y="182687"/>
            <a:chExt cx="4570289" cy="4570198"/>
          </a:xfrm>
        </p:grpSpPr>
        <p:grpSp>
          <p:nvGrpSpPr>
            <p:cNvPr id="1054" name="Google Shape;1054;p22"/>
            <p:cNvGrpSpPr/>
            <p:nvPr/>
          </p:nvGrpSpPr>
          <p:grpSpPr>
            <a:xfrm>
              <a:off x="1846563" y="182687"/>
              <a:ext cx="4570289" cy="4570198"/>
              <a:chOff x="878425" y="-785450"/>
              <a:chExt cx="6506675" cy="6506546"/>
            </a:xfrm>
          </p:grpSpPr>
          <p:sp>
            <p:nvSpPr>
              <p:cNvPr id="1055" name="Google Shape;1055;p22"/>
              <p:cNvSpPr/>
              <p:nvPr/>
            </p:nvSpPr>
            <p:spPr>
              <a:xfrm>
                <a:off x="3041652" y="1377724"/>
                <a:ext cx="2180213" cy="2180213"/>
              </a:xfrm>
              <a:custGeom>
                <a:avLst/>
                <a:gdLst/>
                <a:ahLst/>
                <a:cxnLst/>
                <a:rect l="l" t="t" r="r" b="b"/>
                <a:pathLst>
                  <a:path w="36613" h="36613" extrusionOk="0">
                    <a:moveTo>
                      <a:pt x="18306" y="81"/>
                    </a:moveTo>
                    <a:cubicBezTo>
                      <a:pt x="28351" y="81"/>
                      <a:pt x="36532" y="8261"/>
                      <a:pt x="36532" y="18306"/>
                    </a:cubicBezTo>
                    <a:cubicBezTo>
                      <a:pt x="36532" y="28360"/>
                      <a:pt x="28351" y="36532"/>
                      <a:pt x="18306" y="36532"/>
                    </a:cubicBezTo>
                    <a:cubicBezTo>
                      <a:pt x="8252" y="36532"/>
                      <a:pt x="81" y="28360"/>
                      <a:pt x="81" y="18306"/>
                    </a:cubicBezTo>
                    <a:cubicBezTo>
                      <a:pt x="81" y="8261"/>
                      <a:pt x="8252" y="81"/>
                      <a:pt x="18306" y="81"/>
                    </a:cubicBezTo>
                    <a:close/>
                    <a:moveTo>
                      <a:pt x="18306" y="1"/>
                    </a:moveTo>
                    <a:cubicBezTo>
                      <a:pt x="15835" y="1"/>
                      <a:pt x="13435" y="482"/>
                      <a:pt x="11178" y="1437"/>
                    </a:cubicBezTo>
                    <a:cubicBezTo>
                      <a:pt x="9002" y="2365"/>
                      <a:pt x="7039" y="3685"/>
                      <a:pt x="5362" y="5362"/>
                    </a:cubicBezTo>
                    <a:cubicBezTo>
                      <a:pt x="3676" y="7039"/>
                      <a:pt x="2355" y="9002"/>
                      <a:pt x="1437" y="11179"/>
                    </a:cubicBezTo>
                    <a:cubicBezTo>
                      <a:pt x="482" y="13436"/>
                      <a:pt x="0" y="15835"/>
                      <a:pt x="0" y="18306"/>
                    </a:cubicBezTo>
                    <a:cubicBezTo>
                      <a:pt x="0" y="20778"/>
                      <a:pt x="482" y="23177"/>
                      <a:pt x="1437" y="25434"/>
                    </a:cubicBezTo>
                    <a:cubicBezTo>
                      <a:pt x="2355" y="27611"/>
                      <a:pt x="3676" y="29574"/>
                      <a:pt x="5362" y="31251"/>
                    </a:cubicBezTo>
                    <a:cubicBezTo>
                      <a:pt x="7039" y="32937"/>
                      <a:pt x="9002" y="34257"/>
                      <a:pt x="11178" y="35176"/>
                    </a:cubicBezTo>
                    <a:cubicBezTo>
                      <a:pt x="13435" y="36131"/>
                      <a:pt x="15835" y="36612"/>
                      <a:pt x="18306" y="36612"/>
                    </a:cubicBezTo>
                    <a:cubicBezTo>
                      <a:pt x="20777" y="36612"/>
                      <a:pt x="23177" y="36131"/>
                      <a:pt x="25434" y="35176"/>
                    </a:cubicBezTo>
                    <a:cubicBezTo>
                      <a:pt x="27611" y="34257"/>
                      <a:pt x="29565" y="32937"/>
                      <a:pt x="31251" y="31251"/>
                    </a:cubicBezTo>
                    <a:cubicBezTo>
                      <a:pt x="32928" y="29574"/>
                      <a:pt x="34248" y="27611"/>
                      <a:pt x="35176" y="25434"/>
                    </a:cubicBezTo>
                    <a:cubicBezTo>
                      <a:pt x="36131" y="23177"/>
                      <a:pt x="36612" y="20778"/>
                      <a:pt x="36612" y="18306"/>
                    </a:cubicBezTo>
                    <a:cubicBezTo>
                      <a:pt x="36612" y="15835"/>
                      <a:pt x="36131" y="13436"/>
                      <a:pt x="35176" y="11179"/>
                    </a:cubicBezTo>
                    <a:cubicBezTo>
                      <a:pt x="34248" y="9002"/>
                      <a:pt x="32928" y="7039"/>
                      <a:pt x="31251" y="5362"/>
                    </a:cubicBezTo>
                    <a:cubicBezTo>
                      <a:pt x="29565" y="3685"/>
                      <a:pt x="27611" y="2365"/>
                      <a:pt x="25434" y="1437"/>
                    </a:cubicBezTo>
                    <a:cubicBezTo>
                      <a:pt x="23177" y="482"/>
                      <a:pt x="20777" y="1"/>
                      <a:pt x="1830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22"/>
              <p:cNvSpPr/>
              <p:nvPr/>
            </p:nvSpPr>
            <p:spPr>
              <a:xfrm>
                <a:off x="2050550" y="386698"/>
                <a:ext cx="4162285" cy="4162202"/>
              </a:xfrm>
              <a:custGeom>
                <a:avLst/>
                <a:gdLst/>
                <a:ahLst/>
                <a:cxnLst/>
                <a:rect l="l" t="t" r="r" b="b"/>
                <a:pathLst>
                  <a:path w="50298" h="50297" extrusionOk="0">
                    <a:moveTo>
                      <a:pt x="25149" y="80"/>
                    </a:moveTo>
                    <a:cubicBezTo>
                      <a:pt x="38968" y="80"/>
                      <a:pt x="50217" y="11330"/>
                      <a:pt x="50217" y="25148"/>
                    </a:cubicBezTo>
                    <a:cubicBezTo>
                      <a:pt x="50217" y="38967"/>
                      <a:pt x="38968" y="50216"/>
                      <a:pt x="25149" y="50216"/>
                    </a:cubicBezTo>
                    <a:cubicBezTo>
                      <a:pt x="11322" y="50216"/>
                      <a:pt x="81" y="38967"/>
                      <a:pt x="81" y="25148"/>
                    </a:cubicBezTo>
                    <a:cubicBezTo>
                      <a:pt x="81" y="11330"/>
                      <a:pt x="11322" y="80"/>
                      <a:pt x="25149" y="80"/>
                    </a:cubicBezTo>
                    <a:close/>
                    <a:moveTo>
                      <a:pt x="25149" y="0"/>
                    </a:moveTo>
                    <a:cubicBezTo>
                      <a:pt x="21750" y="0"/>
                      <a:pt x="18458" y="669"/>
                      <a:pt x="15354" y="1981"/>
                    </a:cubicBezTo>
                    <a:cubicBezTo>
                      <a:pt x="12365" y="3247"/>
                      <a:pt x="9671" y="5058"/>
                      <a:pt x="7361" y="7369"/>
                    </a:cubicBezTo>
                    <a:cubicBezTo>
                      <a:pt x="5059" y="9679"/>
                      <a:pt x="3239" y="12365"/>
                      <a:pt x="1972" y="15362"/>
                    </a:cubicBezTo>
                    <a:cubicBezTo>
                      <a:pt x="661" y="18458"/>
                      <a:pt x="1" y="21758"/>
                      <a:pt x="1" y="25148"/>
                    </a:cubicBezTo>
                    <a:cubicBezTo>
                      <a:pt x="1" y="28547"/>
                      <a:pt x="661" y="31839"/>
                      <a:pt x="1972" y="34935"/>
                    </a:cubicBezTo>
                    <a:cubicBezTo>
                      <a:pt x="3239" y="37932"/>
                      <a:pt x="5059" y="40617"/>
                      <a:pt x="7361" y="42928"/>
                    </a:cubicBezTo>
                    <a:cubicBezTo>
                      <a:pt x="9671" y="45239"/>
                      <a:pt x="12365" y="47049"/>
                      <a:pt x="15354" y="48316"/>
                    </a:cubicBezTo>
                    <a:cubicBezTo>
                      <a:pt x="18458" y="49628"/>
                      <a:pt x="21750" y="50297"/>
                      <a:pt x="25149" y="50297"/>
                    </a:cubicBezTo>
                    <a:cubicBezTo>
                      <a:pt x="28539" y="50297"/>
                      <a:pt x="31831" y="49628"/>
                      <a:pt x="34936" y="48316"/>
                    </a:cubicBezTo>
                    <a:cubicBezTo>
                      <a:pt x="37933" y="47049"/>
                      <a:pt x="40618" y="45239"/>
                      <a:pt x="42929" y="42928"/>
                    </a:cubicBezTo>
                    <a:cubicBezTo>
                      <a:pt x="45239" y="40617"/>
                      <a:pt x="47050" y="37932"/>
                      <a:pt x="48317" y="34935"/>
                    </a:cubicBezTo>
                    <a:cubicBezTo>
                      <a:pt x="49629" y="31839"/>
                      <a:pt x="50298" y="28547"/>
                      <a:pt x="50298" y="25148"/>
                    </a:cubicBezTo>
                    <a:cubicBezTo>
                      <a:pt x="50298" y="21758"/>
                      <a:pt x="49629" y="18458"/>
                      <a:pt x="48317" y="15362"/>
                    </a:cubicBezTo>
                    <a:cubicBezTo>
                      <a:pt x="47050" y="12365"/>
                      <a:pt x="45239" y="9679"/>
                      <a:pt x="42929" y="7369"/>
                    </a:cubicBezTo>
                    <a:cubicBezTo>
                      <a:pt x="40618" y="5058"/>
                      <a:pt x="37933" y="3247"/>
                      <a:pt x="34936" y="1981"/>
                    </a:cubicBezTo>
                    <a:cubicBezTo>
                      <a:pt x="31831" y="669"/>
                      <a:pt x="28539" y="0"/>
                      <a:pt x="2514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22"/>
              <p:cNvSpPr/>
              <p:nvPr/>
            </p:nvSpPr>
            <p:spPr>
              <a:xfrm>
                <a:off x="878425" y="-785450"/>
                <a:ext cx="6506675" cy="6506546"/>
              </a:xfrm>
              <a:custGeom>
                <a:avLst/>
                <a:gdLst/>
                <a:ahLst/>
                <a:cxnLst/>
                <a:rect l="l" t="t" r="r" b="b"/>
                <a:pathLst>
                  <a:path w="50298" h="50297" extrusionOk="0">
                    <a:moveTo>
                      <a:pt x="25149" y="80"/>
                    </a:moveTo>
                    <a:cubicBezTo>
                      <a:pt x="38968" y="80"/>
                      <a:pt x="50217" y="11330"/>
                      <a:pt x="50217" y="25148"/>
                    </a:cubicBezTo>
                    <a:cubicBezTo>
                      <a:pt x="50217" y="38967"/>
                      <a:pt x="38968" y="50216"/>
                      <a:pt x="25149" y="50216"/>
                    </a:cubicBezTo>
                    <a:cubicBezTo>
                      <a:pt x="11322" y="50216"/>
                      <a:pt x="81" y="38967"/>
                      <a:pt x="81" y="25148"/>
                    </a:cubicBezTo>
                    <a:cubicBezTo>
                      <a:pt x="81" y="11330"/>
                      <a:pt x="11322" y="80"/>
                      <a:pt x="25149" y="80"/>
                    </a:cubicBezTo>
                    <a:close/>
                    <a:moveTo>
                      <a:pt x="25149" y="0"/>
                    </a:moveTo>
                    <a:cubicBezTo>
                      <a:pt x="21750" y="0"/>
                      <a:pt x="18458" y="669"/>
                      <a:pt x="15354" y="1981"/>
                    </a:cubicBezTo>
                    <a:cubicBezTo>
                      <a:pt x="12365" y="3247"/>
                      <a:pt x="9671" y="5058"/>
                      <a:pt x="7361" y="7369"/>
                    </a:cubicBezTo>
                    <a:cubicBezTo>
                      <a:pt x="5059" y="9679"/>
                      <a:pt x="3239" y="12365"/>
                      <a:pt x="1972" y="15362"/>
                    </a:cubicBezTo>
                    <a:cubicBezTo>
                      <a:pt x="661" y="18458"/>
                      <a:pt x="1" y="21758"/>
                      <a:pt x="1" y="25148"/>
                    </a:cubicBezTo>
                    <a:cubicBezTo>
                      <a:pt x="1" y="28547"/>
                      <a:pt x="661" y="31839"/>
                      <a:pt x="1972" y="34935"/>
                    </a:cubicBezTo>
                    <a:cubicBezTo>
                      <a:pt x="3239" y="37932"/>
                      <a:pt x="5059" y="40617"/>
                      <a:pt x="7361" y="42928"/>
                    </a:cubicBezTo>
                    <a:cubicBezTo>
                      <a:pt x="9671" y="45239"/>
                      <a:pt x="12365" y="47049"/>
                      <a:pt x="15354" y="48316"/>
                    </a:cubicBezTo>
                    <a:cubicBezTo>
                      <a:pt x="18458" y="49628"/>
                      <a:pt x="21750" y="50297"/>
                      <a:pt x="25149" y="50297"/>
                    </a:cubicBezTo>
                    <a:cubicBezTo>
                      <a:pt x="28539" y="50297"/>
                      <a:pt x="31831" y="49628"/>
                      <a:pt x="34936" y="48316"/>
                    </a:cubicBezTo>
                    <a:cubicBezTo>
                      <a:pt x="37933" y="47049"/>
                      <a:pt x="40618" y="45239"/>
                      <a:pt x="42929" y="42928"/>
                    </a:cubicBezTo>
                    <a:cubicBezTo>
                      <a:pt x="45239" y="40617"/>
                      <a:pt x="47050" y="37932"/>
                      <a:pt x="48317" y="34935"/>
                    </a:cubicBezTo>
                    <a:cubicBezTo>
                      <a:pt x="49629" y="31839"/>
                      <a:pt x="50298" y="28547"/>
                      <a:pt x="50298" y="25148"/>
                    </a:cubicBezTo>
                    <a:cubicBezTo>
                      <a:pt x="50298" y="21758"/>
                      <a:pt x="49629" y="18458"/>
                      <a:pt x="48317" y="15362"/>
                    </a:cubicBezTo>
                    <a:cubicBezTo>
                      <a:pt x="47050" y="12365"/>
                      <a:pt x="45239" y="9679"/>
                      <a:pt x="42929" y="7369"/>
                    </a:cubicBezTo>
                    <a:cubicBezTo>
                      <a:pt x="40618" y="5058"/>
                      <a:pt x="37933" y="3247"/>
                      <a:pt x="34936" y="1981"/>
                    </a:cubicBezTo>
                    <a:cubicBezTo>
                      <a:pt x="31831" y="669"/>
                      <a:pt x="28539" y="0"/>
                      <a:pt x="2514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8" name="Google Shape;1058;p22"/>
            <p:cNvGrpSpPr/>
            <p:nvPr/>
          </p:nvGrpSpPr>
          <p:grpSpPr>
            <a:xfrm>
              <a:off x="3185908" y="718741"/>
              <a:ext cx="3124599" cy="2544437"/>
              <a:chOff x="4104846" y="2798475"/>
              <a:chExt cx="895480" cy="729211"/>
            </a:xfrm>
          </p:grpSpPr>
          <p:sp>
            <p:nvSpPr>
              <p:cNvPr id="1059" name="Google Shape;1059;p22"/>
              <p:cNvSpPr/>
              <p:nvPr/>
            </p:nvSpPr>
            <p:spPr>
              <a:xfrm>
                <a:off x="4186358" y="3417317"/>
                <a:ext cx="16525" cy="16525"/>
              </a:xfrm>
              <a:custGeom>
                <a:avLst/>
                <a:gdLst/>
                <a:ahLst/>
                <a:cxnLst/>
                <a:rect l="l" t="t" r="r" b="b"/>
                <a:pathLst>
                  <a:path w="661" h="661" extrusionOk="0">
                    <a:moveTo>
                      <a:pt x="330" y="0"/>
                    </a:moveTo>
                    <a:cubicBezTo>
                      <a:pt x="152" y="0"/>
                      <a:pt x="0" y="152"/>
                      <a:pt x="0" y="330"/>
                    </a:cubicBezTo>
                    <a:cubicBezTo>
                      <a:pt x="0" y="509"/>
                      <a:pt x="152" y="660"/>
                      <a:pt x="330" y="660"/>
                    </a:cubicBezTo>
                    <a:cubicBezTo>
                      <a:pt x="518" y="660"/>
                      <a:pt x="660" y="509"/>
                      <a:pt x="660" y="330"/>
                    </a:cubicBezTo>
                    <a:cubicBezTo>
                      <a:pt x="660" y="152"/>
                      <a:pt x="518" y="0"/>
                      <a:pt x="33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22"/>
              <p:cNvSpPr/>
              <p:nvPr/>
            </p:nvSpPr>
            <p:spPr>
              <a:xfrm>
                <a:off x="4796315" y="2798475"/>
                <a:ext cx="16550" cy="16550"/>
              </a:xfrm>
              <a:custGeom>
                <a:avLst/>
                <a:gdLst/>
                <a:ahLst/>
                <a:cxnLst/>
                <a:rect l="l" t="t" r="r" b="b"/>
                <a:pathLst>
                  <a:path w="662" h="662" extrusionOk="0">
                    <a:moveTo>
                      <a:pt x="331" y="1"/>
                    </a:moveTo>
                    <a:cubicBezTo>
                      <a:pt x="144" y="1"/>
                      <a:pt x="1" y="153"/>
                      <a:pt x="1" y="331"/>
                    </a:cubicBezTo>
                    <a:cubicBezTo>
                      <a:pt x="1" y="509"/>
                      <a:pt x="144" y="661"/>
                      <a:pt x="331" y="661"/>
                    </a:cubicBezTo>
                    <a:cubicBezTo>
                      <a:pt x="509" y="661"/>
                      <a:pt x="661" y="509"/>
                      <a:pt x="661" y="331"/>
                    </a:cubicBezTo>
                    <a:cubicBezTo>
                      <a:pt x="661" y="153"/>
                      <a:pt x="509" y="1"/>
                      <a:pt x="33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22"/>
              <p:cNvSpPr/>
              <p:nvPr/>
            </p:nvSpPr>
            <p:spPr>
              <a:xfrm>
                <a:off x="4104846" y="2964527"/>
                <a:ext cx="16300" cy="16300"/>
              </a:xfrm>
              <a:custGeom>
                <a:avLst/>
                <a:gdLst/>
                <a:ahLst/>
                <a:cxnLst/>
                <a:rect l="l" t="t" r="r" b="b"/>
                <a:pathLst>
                  <a:path w="652" h="652" extrusionOk="0">
                    <a:moveTo>
                      <a:pt x="330" y="0"/>
                    </a:moveTo>
                    <a:cubicBezTo>
                      <a:pt x="143" y="0"/>
                      <a:pt x="0" y="143"/>
                      <a:pt x="0" y="321"/>
                    </a:cubicBezTo>
                    <a:cubicBezTo>
                      <a:pt x="0" y="509"/>
                      <a:pt x="143" y="651"/>
                      <a:pt x="330" y="651"/>
                    </a:cubicBezTo>
                    <a:cubicBezTo>
                      <a:pt x="509" y="651"/>
                      <a:pt x="652" y="509"/>
                      <a:pt x="652" y="321"/>
                    </a:cubicBezTo>
                    <a:cubicBezTo>
                      <a:pt x="652" y="143"/>
                      <a:pt x="509" y="0"/>
                      <a:pt x="33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22"/>
              <p:cNvSpPr/>
              <p:nvPr/>
            </p:nvSpPr>
            <p:spPr>
              <a:xfrm>
                <a:off x="4983801" y="3511136"/>
                <a:ext cx="16525" cy="16550"/>
              </a:xfrm>
              <a:custGeom>
                <a:avLst/>
                <a:gdLst/>
                <a:ahLst/>
                <a:cxnLst/>
                <a:rect l="l" t="t" r="r" b="b"/>
                <a:pathLst>
                  <a:path w="661" h="662" extrusionOk="0">
                    <a:moveTo>
                      <a:pt x="331" y="1"/>
                    </a:moveTo>
                    <a:cubicBezTo>
                      <a:pt x="152" y="1"/>
                      <a:pt x="1" y="144"/>
                      <a:pt x="1" y="331"/>
                    </a:cubicBezTo>
                    <a:cubicBezTo>
                      <a:pt x="1" y="509"/>
                      <a:pt x="152" y="661"/>
                      <a:pt x="331" y="661"/>
                    </a:cubicBezTo>
                    <a:cubicBezTo>
                      <a:pt x="509" y="661"/>
                      <a:pt x="661" y="509"/>
                      <a:pt x="661" y="331"/>
                    </a:cubicBezTo>
                    <a:cubicBezTo>
                      <a:pt x="661" y="144"/>
                      <a:pt x="509" y="1"/>
                      <a:pt x="33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63" name="Google Shape;1063;p22"/>
          <p:cNvGrpSpPr/>
          <p:nvPr/>
        </p:nvGrpSpPr>
        <p:grpSpPr>
          <a:xfrm>
            <a:off x="274110" y="2333600"/>
            <a:ext cx="1207215" cy="1092048"/>
            <a:chOff x="431250" y="4269675"/>
            <a:chExt cx="623175" cy="563725"/>
          </a:xfrm>
        </p:grpSpPr>
        <p:sp>
          <p:nvSpPr>
            <p:cNvPr id="1064" name="Google Shape;1064;p22"/>
            <p:cNvSpPr/>
            <p:nvPr/>
          </p:nvSpPr>
          <p:spPr>
            <a:xfrm>
              <a:off x="431250" y="4269675"/>
              <a:ext cx="574775" cy="518225"/>
            </a:xfrm>
            <a:custGeom>
              <a:avLst/>
              <a:gdLst/>
              <a:ahLst/>
              <a:cxnLst/>
              <a:rect l="l" t="t" r="r" b="b"/>
              <a:pathLst>
                <a:path w="22991" h="20729" extrusionOk="0">
                  <a:moveTo>
                    <a:pt x="14995" y="0"/>
                  </a:moveTo>
                  <a:cubicBezTo>
                    <a:pt x="11895" y="0"/>
                    <a:pt x="8303" y="1644"/>
                    <a:pt x="5451" y="4670"/>
                  </a:cubicBezTo>
                  <a:cubicBezTo>
                    <a:pt x="946" y="9452"/>
                    <a:pt x="1" y="15875"/>
                    <a:pt x="3346" y="19024"/>
                  </a:cubicBezTo>
                  <a:cubicBezTo>
                    <a:pt x="4571" y="20177"/>
                    <a:pt x="6203" y="20729"/>
                    <a:pt x="8002" y="20729"/>
                  </a:cubicBezTo>
                  <a:cubicBezTo>
                    <a:pt x="11102" y="20729"/>
                    <a:pt x="14697" y="19089"/>
                    <a:pt x="17548" y="16063"/>
                  </a:cubicBezTo>
                  <a:cubicBezTo>
                    <a:pt x="22053" y="11281"/>
                    <a:pt x="22990" y="4849"/>
                    <a:pt x="19654" y="1709"/>
                  </a:cubicBezTo>
                  <a:cubicBezTo>
                    <a:pt x="18426" y="553"/>
                    <a:pt x="16793" y="0"/>
                    <a:pt x="14995" y="0"/>
                  </a:cubicBezTo>
                  <a:close/>
                </a:path>
              </a:pathLst>
            </a:custGeom>
            <a:gradFill>
              <a:gsLst>
                <a:gs pos="0">
                  <a:schemeClr val="accent1"/>
                </a:gs>
                <a:gs pos="5000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22"/>
            <p:cNvSpPr/>
            <p:nvPr/>
          </p:nvSpPr>
          <p:spPr>
            <a:xfrm>
              <a:off x="514900" y="4312375"/>
              <a:ext cx="539525" cy="521025"/>
            </a:xfrm>
            <a:custGeom>
              <a:avLst/>
              <a:gdLst/>
              <a:ahLst/>
              <a:cxnLst/>
              <a:rect l="l" t="t" r="r" b="b"/>
              <a:pathLst>
                <a:path w="21581" h="20841" extrusionOk="0">
                  <a:moveTo>
                    <a:pt x="16308" y="1"/>
                  </a:moveTo>
                  <a:lnTo>
                    <a:pt x="16323" y="15"/>
                  </a:lnTo>
                  <a:lnTo>
                    <a:pt x="16323" y="15"/>
                  </a:lnTo>
                  <a:cubicBezTo>
                    <a:pt x="16318" y="10"/>
                    <a:pt x="16313" y="5"/>
                    <a:pt x="16308" y="1"/>
                  </a:cubicBezTo>
                  <a:close/>
                  <a:moveTo>
                    <a:pt x="16323" y="15"/>
                  </a:moveTo>
                  <a:cubicBezTo>
                    <a:pt x="19641" y="3160"/>
                    <a:pt x="18701" y="9580"/>
                    <a:pt x="14202" y="14355"/>
                  </a:cubicBezTo>
                  <a:cubicBezTo>
                    <a:pt x="11351" y="17381"/>
                    <a:pt x="7756" y="19021"/>
                    <a:pt x="4656" y="19021"/>
                  </a:cubicBezTo>
                  <a:cubicBezTo>
                    <a:pt x="2857" y="19021"/>
                    <a:pt x="1225" y="18469"/>
                    <a:pt x="0" y="17316"/>
                  </a:cubicBezTo>
                  <a:lnTo>
                    <a:pt x="0" y="17316"/>
                  </a:lnTo>
                  <a:lnTo>
                    <a:pt x="1927" y="19136"/>
                  </a:lnTo>
                  <a:cubicBezTo>
                    <a:pt x="3155" y="20289"/>
                    <a:pt x="4789" y="20841"/>
                    <a:pt x="6589" y="20841"/>
                  </a:cubicBezTo>
                  <a:cubicBezTo>
                    <a:pt x="9691" y="20841"/>
                    <a:pt x="13284" y="19201"/>
                    <a:pt x="16129" y="16174"/>
                  </a:cubicBezTo>
                  <a:cubicBezTo>
                    <a:pt x="20634" y="11393"/>
                    <a:pt x="21580" y="4961"/>
                    <a:pt x="18235" y="1821"/>
                  </a:cubicBezTo>
                  <a:lnTo>
                    <a:pt x="16323" y="15"/>
                  </a:lnTo>
                  <a:close/>
                </a:path>
              </a:pathLst>
            </a:custGeom>
            <a:gradFill>
              <a:gsLst>
                <a:gs pos="0">
                  <a:schemeClr val="accent2"/>
                </a:gs>
                <a:gs pos="5000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22"/>
            <p:cNvSpPr/>
            <p:nvPr/>
          </p:nvSpPr>
          <p:spPr>
            <a:xfrm>
              <a:off x="500625" y="4332000"/>
              <a:ext cx="436250" cy="393550"/>
            </a:xfrm>
            <a:custGeom>
              <a:avLst/>
              <a:gdLst/>
              <a:ahLst/>
              <a:cxnLst/>
              <a:rect l="l" t="t" r="r" b="b"/>
              <a:pathLst>
                <a:path w="17450" h="15742" extrusionOk="0">
                  <a:moveTo>
                    <a:pt x="11378" y="1"/>
                  </a:moveTo>
                  <a:cubicBezTo>
                    <a:pt x="9023" y="1"/>
                    <a:pt x="6293" y="1245"/>
                    <a:pt x="4131" y="3542"/>
                  </a:cubicBezTo>
                  <a:cubicBezTo>
                    <a:pt x="714" y="7173"/>
                    <a:pt x="0" y="12053"/>
                    <a:pt x="2534" y="14444"/>
                  </a:cubicBezTo>
                  <a:cubicBezTo>
                    <a:pt x="3464" y="15321"/>
                    <a:pt x="4703" y="15741"/>
                    <a:pt x="6068" y="15741"/>
                  </a:cubicBezTo>
                  <a:cubicBezTo>
                    <a:pt x="8422" y="15741"/>
                    <a:pt x="11151" y="14494"/>
                    <a:pt x="13319" y="12196"/>
                  </a:cubicBezTo>
                  <a:cubicBezTo>
                    <a:pt x="16736" y="8565"/>
                    <a:pt x="17450" y="3685"/>
                    <a:pt x="14916" y="1294"/>
                  </a:cubicBezTo>
                  <a:cubicBezTo>
                    <a:pt x="13986" y="420"/>
                    <a:pt x="12745" y="1"/>
                    <a:pt x="1137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22"/>
            <p:cNvSpPr/>
            <p:nvPr/>
          </p:nvSpPr>
          <p:spPr>
            <a:xfrm>
              <a:off x="588925" y="4382400"/>
              <a:ext cx="246250" cy="280375"/>
            </a:xfrm>
            <a:custGeom>
              <a:avLst/>
              <a:gdLst/>
              <a:ahLst/>
              <a:cxnLst/>
              <a:rect l="l" t="t" r="r" b="b"/>
              <a:pathLst>
                <a:path w="9850" h="11215" extrusionOk="0">
                  <a:moveTo>
                    <a:pt x="5193" y="3096"/>
                  </a:moveTo>
                  <a:lnTo>
                    <a:pt x="4506" y="4738"/>
                  </a:lnTo>
                  <a:lnTo>
                    <a:pt x="3239" y="4765"/>
                  </a:lnTo>
                  <a:lnTo>
                    <a:pt x="3926" y="3123"/>
                  </a:lnTo>
                  <a:lnTo>
                    <a:pt x="5193" y="3096"/>
                  </a:lnTo>
                  <a:close/>
                  <a:moveTo>
                    <a:pt x="6576" y="6540"/>
                  </a:moveTo>
                  <a:lnTo>
                    <a:pt x="5924" y="8092"/>
                  </a:lnTo>
                  <a:lnTo>
                    <a:pt x="4658" y="8119"/>
                  </a:lnTo>
                  <a:lnTo>
                    <a:pt x="5309" y="6567"/>
                  </a:lnTo>
                  <a:lnTo>
                    <a:pt x="6576" y="6540"/>
                  </a:lnTo>
                  <a:close/>
                  <a:moveTo>
                    <a:pt x="8065" y="1"/>
                  </a:moveTo>
                  <a:lnTo>
                    <a:pt x="6495" y="36"/>
                  </a:lnTo>
                  <a:lnTo>
                    <a:pt x="5987" y="1232"/>
                  </a:lnTo>
                  <a:lnTo>
                    <a:pt x="4658" y="1259"/>
                  </a:lnTo>
                  <a:cubicBezTo>
                    <a:pt x="4363" y="1268"/>
                    <a:pt x="4069" y="1348"/>
                    <a:pt x="3774" y="1517"/>
                  </a:cubicBezTo>
                  <a:cubicBezTo>
                    <a:pt x="3480" y="1678"/>
                    <a:pt x="3203" y="1901"/>
                    <a:pt x="2963" y="2178"/>
                  </a:cubicBezTo>
                  <a:cubicBezTo>
                    <a:pt x="2713" y="2454"/>
                    <a:pt x="2517" y="2757"/>
                    <a:pt x="2374" y="3096"/>
                  </a:cubicBezTo>
                  <a:lnTo>
                    <a:pt x="1651" y="4836"/>
                  </a:lnTo>
                  <a:cubicBezTo>
                    <a:pt x="1500" y="5184"/>
                    <a:pt x="1437" y="5496"/>
                    <a:pt x="1455" y="5764"/>
                  </a:cubicBezTo>
                  <a:cubicBezTo>
                    <a:pt x="1473" y="6040"/>
                    <a:pt x="1562" y="6254"/>
                    <a:pt x="1723" y="6406"/>
                  </a:cubicBezTo>
                  <a:cubicBezTo>
                    <a:pt x="1883" y="6558"/>
                    <a:pt x="2091" y="6630"/>
                    <a:pt x="2354" y="6630"/>
                  </a:cubicBezTo>
                  <a:cubicBezTo>
                    <a:pt x="2369" y="6630"/>
                    <a:pt x="2385" y="6630"/>
                    <a:pt x="2401" y="6629"/>
                  </a:cubicBezTo>
                  <a:lnTo>
                    <a:pt x="3721" y="6602"/>
                  </a:lnTo>
                  <a:lnTo>
                    <a:pt x="3070" y="8155"/>
                  </a:lnTo>
                  <a:lnTo>
                    <a:pt x="1803" y="8181"/>
                  </a:lnTo>
                  <a:lnTo>
                    <a:pt x="1803" y="8181"/>
                  </a:lnTo>
                  <a:lnTo>
                    <a:pt x="2097" y="7468"/>
                  </a:lnTo>
                  <a:lnTo>
                    <a:pt x="527" y="7503"/>
                  </a:lnTo>
                  <a:lnTo>
                    <a:pt x="206" y="8271"/>
                  </a:lnTo>
                  <a:cubicBezTo>
                    <a:pt x="63" y="8601"/>
                    <a:pt x="1" y="8895"/>
                    <a:pt x="19" y="9172"/>
                  </a:cubicBezTo>
                  <a:cubicBezTo>
                    <a:pt x="28" y="9448"/>
                    <a:pt x="117" y="9662"/>
                    <a:pt x="277" y="9823"/>
                  </a:cubicBezTo>
                  <a:cubicBezTo>
                    <a:pt x="438" y="9967"/>
                    <a:pt x="648" y="10047"/>
                    <a:pt x="920" y="10047"/>
                  </a:cubicBezTo>
                  <a:cubicBezTo>
                    <a:pt x="935" y="10047"/>
                    <a:pt x="949" y="10046"/>
                    <a:pt x="964" y="10046"/>
                  </a:cubicBezTo>
                  <a:lnTo>
                    <a:pt x="2294" y="10019"/>
                  </a:lnTo>
                  <a:lnTo>
                    <a:pt x="1794" y="11215"/>
                  </a:lnTo>
                  <a:lnTo>
                    <a:pt x="3364" y="11179"/>
                  </a:lnTo>
                  <a:lnTo>
                    <a:pt x="3873" y="9983"/>
                  </a:lnTo>
                  <a:lnTo>
                    <a:pt x="5184" y="9957"/>
                  </a:lnTo>
                  <a:cubicBezTo>
                    <a:pt x="5478" y="9948"/>
                    <a:pt x="5773" y="9859"/>
                    <a:pt x="6067" y="9689"/>
                  </a:cubicBezTo>
                  <a:cubicBezTo>
                    <a:pt x="6362" y="9528"/>
                    <a:pt x="6638" y="9305"/>
                    <a:pt x="6888" y="9020"/>
                  </a:cubicBezTo>
                  <a:cubicBezTo>
                    <a:pt x="7138" y="8743"/>
                    <a:pt x="7334" y="8440"/>
                    <a:pt x="7468" y="8119"/>
                  </a:cubicBezTo>
                  <a:lnTo>
                    <a:pt x="8199" y="6379"/>
                  </a:lnTo>
                  <a:cubicBezTo>
                    <a:pt x="8333" y="6076"/>
                    <a:pt x="8387" y="5791"/>
                    <a:pt x="8369" y="5523"/>
                  </a:cubicBezTo>
                  <a:cubicBezTo>
                    <a:pt x="8342" y="5264"/>
                    <a:pt x="8253" y="5059"/>
                    <a:pt x="8092" y="4898"/>
                  </a:cubicBezTo>
                  <a:cubicBezTo>
                    <a:pt x="7941" y="4747"/>
                    <a:pt x="7725" y="4675"/>
                    <a:pt x="7454" y="4675"/>
                  </a:cubicBezTo>
                  <a:cubicBezTo>
                    <a:pt x="7438" y="4675"/>
                    <a:pt x="7422" y="4675"/>
                    <a:pt x="7405" y="4675"/>
                  </a:cubicBezTo>
                  <a:lnTo>
                    <a:pt x="6094" y="4702"/>
                  </a:lnTo>
                  <a:lnTo>
                    <a:pt x="6781" y="3061"/>
                  </a:lnTo>
                  <a:lnTo>
                    <a:pt x="8048" y="3034"/>
                  </a:lnTo>
                  <a:lnTo>
                    <a:pt x="7744" y="3757"/>
                  </a:lnTo>
                  <a:lnTo>
                    <a:pt x="9314" y="3721"/>
                  </a:lnTo>
                  <a:lnTo>
                    <a:pt x="9644" y="2945"/>
                  </a:lnTo>
                  <a:cubicBezTo>
                    <a:pt x="9787" y="2597"/>
                    <a:pt x="9850" y="2294"/>
                    <a:pt x="9841" y="2026"/>
                  </a:cubicBezTo>
                  <a:cubicBezTo>
                    <a:pt x="9823" y="1758"/>
                    <a:pt x="9734" y="1544"/>
                    <a:pt x="9573" y="1392"/>
                  </a:cubicBezTo>
                  <a:cubicBezTo>
                    <a:pt x="9413" y="1241"/>
                    <a:pt x="9205" y="1169"/>
                    <a:pt x="8927" y="1169"/>
                  </a:cubicBezTo>
                  <a:cubicBezTo>
                    <a:pt x="8911" y="1169"/>
                    <a:pt x="8894" y="1169"/>
                    <a:pt x="8877" y="1169"/>
                  </a:cubicBezTo>
                  <a:lnTo>
                    <a:pt x="7566" y="1196"/>
                  </a:lnTo>
                  <a:lnTo>
                    <a:pt x="7566" y="1196"/>
                  </a:lnTo>
                  <a:lnTo>
                    <a:pt x="80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8" name="Google Shape;1068;p22"/>
          <p:cNvGrpSpPr/>
          <p:nvPr/>
        </p:nvGrpSpPr>
        <p:grpSpPr>
          <a:xfrm>
            <a:off x="6866103" y="-118230"/>
            <a:ext cx="547707" cy="495785"/>
            <a:chOff x="470050" y="3731100"/>
            <a:chExt cx="179800" cy="162750"/>
          </a:xfrm>
        </p:grpSpPr>
        <p:sp>
          <p:nvSpPr>
            <p:cNvPr id="1069" name="Google Shape;1069;p22"/>
            <p:cNvSpPr/>
            <p:nvPr/>
          </p:nvSpPr>
          <p:spPr>
            <a:xfrm>
              <a:off x="483875" y="3731100"/>
              <a:ext cx="165975" cy="149600"/>
            </a:xfrm>
            <a:custGeom>
              <a:avLst/>
              <a:gdLst/>
              <a:ahLst/>
              <a:cxnLst/>
              <a:rect l="l" t="t" r="r" b="b"/>
              <a:pathLst>
                <a:path w="6639" h="5984" extrusionOk="0">
                  <a:moveTo>
                    <a:pt x="2309" y="0"/>
                  </a:moveTo>
                  <a:cubicBezTo>
                    <a:pt x="1790" y="0"/>
                    <a:pt x="1318" y="160"/>
                    <a:pt x="964" y="494"/>
                  </a:cubicBezTo>
                  <a:cubicBezTo>
                    <a:pt x="1" y="1404"/>
                    <a:pt x="278" y="3260"/>
                    <a:pt x="1580" y="4634"/>
                  </a:cubicBezTo>
                  <a:cubicBezTo>
                    <a:pt x="2399" y="5509"/>
                    <a:pt x="3436" y="5984"/>
                    <a:pt x="4331" y="5984"/>
                  </a:cubicBezTo>
                  <a:cubicBezTo>
                    <a:pt x="4850" y="5984"/>
                    <a:pt x="5321" y="5824"/>
                    <a:pt x="5675" y="5490"/>
                  </a:cubicBezTo>
                  <a:cubicBezTo>
                    <a:pt x="6638" y="4580"/>
                    <a:pt x="6371" y="2724"/>
                    <a:pt x="5068" y="1351"/>
                  </a:cubicBezTo>
                  <a:cubicBezTo>
                    <a:pt x="4244" y="475"/>
                    <a:pt x="3205" y="0"/>
                    <a:pt x="2309" y="0"/>
                  </a:cubicBezTo>
                  <a:close/>
                </a:path>
              </a:pathLst>
            </a:custGeom>
            <a:gradFill>
              <a:gsLst>
                <a:gs pos="0">
                  <a:schemeClr val="accent1"/>
                </a:gs>
                <a:gs pos="5000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22"/>
            <p:cNvSpPr/>
            <p:nvPr/>
          </p:nvSpPr>
          <p:spPr>
            <a:xfrm>
              <a:off x="470050" y="3743450"/>
              <a:ext cx="155700" cy="150400"/>
            </a:xfrm>
            <a:custGeom>
              <a:avLst/>
              <a:gdLst/>
              <a:ahLst/>
              <a:cxnLst/>
              <a:rect l="l" t="t" r="r" b="b"/>
              <a:pathLst>
                <a:path w="6228" h="6016" extrusionOk="0">
                  <a:moveTo>
                    <a:pt x="1517" y="0"/>
                  </a:moveTo>
                  <a:cubicBezTo>
                    <a:pt x="1514" y="3"/>
                    <a:pt x="1511" y="6"/>
                    <a:pt x="1508" y="9"/>
                  </a:cubicBezTo>
                  <a:lnTo>
                    <a:pt x="1508" y="9"/>
                  </a:lnTo>
                  <a:lnTo>
                    <a:pt x="1517" y="0"/>
                  </a:lnTo>
                  <a:close/>
                  <a:moveTo>
                    <a:pt x="1508" y="9"/>
                  </a:moveTo>
                  <a:lnTo>
                    <a:pt x="964" y="527"/>
                  </a:lnTo>
                  <a:cubicBezTo>
                    <a:pt x="1" y="1436"/>
                    <a:pt x="269" y="3292"/>
                    <a:pt x="1571" y="4666"/>
                  </a:cubicBezTo>
                  <a:cubicBezTo>
                    <a:pt x="2395" y="5541"/>
                    <a:pt x="3434" y="6016"/>
                    <a:pt x="4330" y="6016"/>
                  </a:cubicBezTo>
                  <a:cubicBezTo>
                    <a:pt x="4850" y="6016"/>
                    <a:pt x="5321" y="5856"/>
                    <a:pt x="5675" y="5522"/>
                  </a:cubicBezTo>
                  <a:lnTo>
                    <a:pt x="6228" y="4996"/>
                  </a:lnTo>
                  <a:lnTo>
                    <a:pt x="6228" y="4996"/>
                  </a:lnTo>
                  <a:cubicBezTo>
                    <a:pt x="5874" y="5330"/>
                    <a:pt x="5403" y="5490"/>
                    <a:pt x="4884" y="5490"/>
                  </a:cubicBezTo>
                  <a:cubicBezTo>
                    <a:pt x="3989" y="5490"/>
                    <a:pt x="2952" y="5015"/>
                    <a:pt x="2133" y="4140"/>
                  </a:cubicBezTo>
                  <a:cubicBezTo>
                    <a:pt x="835" y="2770"/>
                    <a:pt x="556" y="922"/>
                    <a:pt x="1508" y="9"/>
                  </a:cubicBezTo>
                  <a:close/>
                </a:path>
              </a:pathLst>
            </a:custGeom>
            <a:gradFill>
              <a:gsLst>
                <a:gs pos="0">
                  <a:schemeClr val="accent2"/>
                </a:gs>
                <a:gs pos="5000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22"/>
            <p:cNvSpPr/>
            <p:nvPr/>
          </p:nvSpPr>
          <p:spPr>
            <a:xfrm>
              <a:off x="503950" y="3749100"/>
              <a:ext cx="126050" cy="113600"/>
            </a:xfrm>
            <a:custGeom>
              <a:avLst/>
              <a:gdLst/>
              <a:ahLst/>
              <a:cxnLst/>
              <a:rect l="l" t="t" r="r" b="b"/>
              <a:pathLst>
                <a:path w="5042" h="4544" extrusionOk="0">
                  <a:moveTo>
                    <a:pt x="1748" y="1"/>
                  </a:moveTo>
                  <a:cubicBezTo>
                    <a:pt x="1356" y="1"/>
                    <a:pt x="1000" y="121"/>
                    <a:pt x="732" y="372"/>
                  </a:cubicBezTo>
                  <a:cubicBezTo>
                    <a:pt x="1" y="1068"/>
                    <a:pt x="206" y="2477"/>
                    <a:pt x="1196" y="3521"/>
                  </a:cubicBezTo>
                  <a:cubicBezTo>
                    <a:pt x="1819" y="4183"/>
                    <a:pt x="2610" y="4543"/>
                    <a:pt x="3292" y="4543"/>
                  </a:cubicBezTo>
                  <a:cubicBezTo>
                    <a:pt x="3685" y="4543"/>
                    <a:pt x="4042" y="4423"/>
                    <a:pt x="4310" y="4172"/>
                  </a:cubicBezTo>
                  <a:cubicBezTo>
                    <a:pt x="5041" y="3476"/>
                    <a:pt x="4827" y="2076"/>
                    <a:pt x="3846" y="1023"/>
                  </a:cubicBezTo>
                  <a:cubicBezTo>
                    <a:pt x="3218" y="361"/>
                    <a:pt x="2428" y="1"/>
                    <a:pt x="174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22"/>
            <p:cNvSpPr/>
            <p:nvPr/>
          </p:nvSpPr>
          <p:spPr>
            <a:xfrm>
              <a:off x="533175" y="3763725"/>
              <a:ext cx="71175" cy="80775"/>
            </a:xfrm>
            <a:custGeom>
              <a:avLst/>
              <a:gdLst/>
              <a:ahLst/>
              <a:cxnLst/>
              <a:rect l="l" t="t" r="r" b="b"/>
              <a:pathLst>
                <a:path w="2847" h="3231" extrusionOk="0">
                  <a:moveTo>
                    <a:pt x="1348" y="893"/>
                  </a:moveTo>
                  <a:lnTo>
                    <a:pt x="1713" y="902"/>
                  </a:lnTo>
                  <a:lnTo>
                    <a:pt x="1910" y="1375"/>
                  </a:lnTo>
                  <a:lnTo>
                    <a:pt x="1544" y="1366"/>
                  </a:lnTo>
                  <a:lnTo>
                    <a:pt x="1348" y="893"/>
                  </a:lnTo>
                  <a:close/>
                  <a:moveTo>
                    <a:pt x="955" y="1883"/>
                  </a:moveTo>
                  <a:lnTo>
                    <a:pt x="1321" y="1892"/>
                  </a:lnTo>
                  <a:lnTo>
                    <a:pt x="1508" y="2338"/>
                  </a:lnTo>
                  <a:lnTo>
                    <a:pt x="1142" y="2329"/>
                  </a:lnTo>
                  <a:lnTo>
                    <a:pt x="955" y="1883"/>
                  </a:lnTo>
                  <a:close/>
                  <a:moveTo>
                    <a:pt x="518" y="1"/>
                  </a:moveTo>
                  <a:lnTo>
                    <a:pt x="661" y="340"/>
                  </a:lnTo>
                  <a:lnTo>
                    <a:pt x="286" y="331"/>
                  </a:lnTo>
                  <a:cubicBezTo>
                    <a:pt x="197" y="331"/>
                    <a:pt x="134" y="358"/>
                    <a:pt x="90" y="402"/>
                  </a:cubicBezTo>
                  <a:cubicBezTo>
                    <a:pt x="36" y="447"/>
                    <a:pt x="9" y="501"/>
                    <a:pt x="9" y="581"/>
                  </a:cubicBezTo>
                  <a:cubicBezTo>
                    <a:pt x="1" y="661"/>
                    <a:pt x="18" y="750"/>
                    <a:pt x="63" y="848"/>
                  </a:cubicBezTo>
                  <a:lnTo>
                    <a:pt x="161" y="1071"/>
                  </a:lnTo>
                  <a:lnTo>
                    <a:pt x="616" y="1080"/>
                  </a:lnTo>
                  <a:lnTo>
                    <a:pt x="527" y="875"/>
                  </a:lnTo>
                  <a:lnTo>
                    <a:pt x="893" y="884"/>
                  </a:lnTo>
                  <a:lnTo>
                    <a:pt x="1089" y="1357"/>
                  </a:lnTo>
                  <a:lnTo>
                    <a:pt x="705" y="1348"/>
                  </a:lnTo>
                  <a:cubicBezTo>
                    <a:pt x="625" y="1348"/>
                    <a:pt x="563" y="1366"/>
                    <a:pt x="509" y="1410"/>
                  </a:cubicBezTo>
                  <a:cubicBezTo>
                    <a:pt x="464" y="1455"/>
                    <a:pt x="438" y="1518"/>
                    <a:pt x="438" y="1589"/>
                  </a:cubicBezTo>
                  <a:cubicBezTo>
                    <a:pt x="429" y="1669"/>
                    <a:pt x="447" y="1749"/>
                    <a:pt x="482" y="1839"/>
                  </a:cubicBezTo>
                  <a:lnTo>
                    <a:pt x="687" y="2338"/>
                  </a:lnTo>
                  <a:cubicBezTo>
                    <a:pt x="732" y="2436"/>
                    <a:pt x="786" y="2517"/>
                    <a:pt x="857" y="2606"/>
                  </a:cubicBezTo>
                  <a:cubicBezTo>
                    <a:pt x="928" y="2686"/>
                    <a:pt x="1009" y="2749"/>
                    <a:pt x="1098" y="2793"/>
                  </a:cubicBezTo>
                  <a:cubicBezTo>
                    <a:pt x="1187" y="2847"/>
                    <a:pt x="1267" y="2865"/>
                    <a:pt x="1348" y="2874"/>
                  </a:cubicBezTo>
                  <a:lnTo>
                    <a:pt x="1731" y="2882"/>
                  </a:lnTo>
                  <a:lnTo>
                    <a:pt x="1874" y="3221"/>
                  </a:lnTo>
                  <a:lnTo>
                    <a:pt x="2329" y="3230"/>
                  </a:lnTo>
                  <a:lnTo>
                    <a:pt x="2329" y="3230"/>
                  </a:lnTo>
                  <a:lnTo>
                    <a:pt x="2186" y="2891"/>
                  </a:lnTo>
                  <a:lnTo>
                    <a:pt x="2570" y="2900"/>
                  </a:lnTo>
                  <a:cubicBezTo>
                    <a:pt x="2650" y="2900"/>
                    <a:pt x="2721" y="2874"/>
                    <a:pt x="2766" y="2829"/>
                  </a:cubicBezTo>
                  <a:cubicBezTo>
                    <a:pt x="2811" y="2784"/>
                    <a:pt x="2837" y="2722"/>
                    <a:pt x="2846" y="2642"/>
                  </a:cubicBezTo>
                  <a:cubicBezTo>
                    <a:pt x="2846" y="2570"/>
                    <a:pt x="2829" y="2481"/>
                    <a:pt x="2793" y="2383"/>
                  </a:cubicBezTo>
                  <a:lnTo>
                    <a:pt x="2695" y="2160"/>
                  </a:lnTo>
                  <a:lnTo>
                    <a:pt x="2240" y="2151"/>
                  </a:lnTo>
                  <a:lnTo>
                    <a:pt x="2329" y="2356"/>
                  </a:lnTo>
                  <a:lnTo>
                    <a:pt x="1963" y="2347"/>
                  </a:lnTo>
                  <a:lnTo>
                    <a:pt x="1776" y="1901"/>
                  </a:lnTo>
                  <a:lnTo>
                    <a:pt x="2151" y="1910"/>
                  </a:lnTo>
                  <a:cubicBezTo>
                    <a:pt x="2240" y="1910"/>
                    <a:pt x="2302" y="1892"/>
                    <a:pt x="2347" y="1848"/>
                  </a:cubicBezTo>
                  <a:cubicBezTo>
                    <a:pt x="2400" y="1803"/>
                    <a:pt x="2427" y="1741"/>
                    <a:pt x="2427" y="1660"/>
                  </a:cubicBezTo>
                  <a:cubicBezTo>
                    <a:pt x="2436" y="1580"/>
                    <a:pt x="2418" y="1491"/>
                    <a:pt x="2374" y="1393"/>
                  </a:cubicBezTo>
                  <a:lnTo>
                    <a:pt x="2159" y="893"/>
                  </a:lnTo>
                  <a:cubicBezTo>
                    <a:pt x="2124" y="795"/>
                    <a:pt x="2061" y="706"/>
                    <a:pt x="1990" y="625"/>
                  </a:cubicBezTo>
                  <a:cubicBezTo>
                    <a:pt x="1927" y="545"/>
                    <a:pt x="1847" y="483"/>
                    <a:pt x="1758" y="438"/>
                  </a:cubicBezTo>
                  <a:cubicBezTo>
                    <a:pt x="1678" y="385"/>
                    <a:pt x="1588" y="367"/>
                    <a:pt x="1499" y="358"/>
                  </a:cubicBezTo>
                  <a:lnTo>
                    <a:pt x="1116" y="349"/>
                  </a:lnTo>
                  <a:lnTo>
                    <a:pt x="973" y="10"/>
                  </a:lnTo>
                  <a:lnTo>
                    <a:pt x="5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3" name="Google Shape;1073;p22"/>
          <p:cNvGrpSpPr/>
          <p:nvPr/>
        </p:nvGrpSpPr>
        <p:grpSpPr>
          <a:xfrm>
            <a:off x="7923917" y="1121695"/>
            <a:ext cx="1013699" cy="886245"/>
            <a:chOff x="895150" y="3894725"/>
            <a:chExt cx="332775" cy="290925"/>
          </a:xfrm>
        </p:grpSpPr>
        <p:sp>
          <p:nvSpPr>
            <p:cNvPr id="1074" name="Google Shape;1074;p22"/>
            <p:cNvSpPr/>
            <p:nvPr/>
          </p:nvSpPr>
          <p:spPr>
            <a:xfrm>
              <a:off x="895150" y="3918150"/>
              <a:ext cx="307125" cy="267500"/>
            </a:xfrm>
            <a:custGeom>
              <a:avLst/>
              <a:gdLst/>
              <a:ahLst/>
              <a:cxnLst/>
              <a:rect l="l" t="t" r="r" b="b"/>
              <a:pathLst>
                <a:path w="12285" h="10700" extrusionOk="0">
                  <a:moveTo>
                    <a:pt x="4272" y="0"/>
                  </a:moveTo>
                  <a:cubicBezTo>
                    <a:pt x="3311" y="0"/>
                    <a:pt x="2439" y="285"/>
                    <a:pt x="1785" y="880"/>
                  </a:cubicBezTo>
                  <a:cubicBezTo>
                    <a:pt x="0" y="2504"/>
                    <a:pt x="500" y="5823"/>
                    <a:pt x="2909" y="8294"/>
                  </a:cubicBezTo>
                  <a:cubicBezTo>
                    <a:pt x="4433" y="9853"/>
                    <a:pt x="6352" y="10700"/>
                    <a:pt x="8007" y="10700"/>
                  </a:cubicBezTo>
                  <a:cubicBezTo>
                    <a:pt x="8966" y="10700"/>
                    <a:pt x="9837" y="10415"/>
                    <a:pt x="10492" y="9819"/>
                  </a:cubicBezTo>
                  <a:cubicBezTo>
                    <a:pt x="12285" y="8196"/>
                    <a:pt x="11776" y="4877"/>
                    <a:pt x="9367" y="2406"/>
                  </a:cubicBezTo>
                  <a:cubicBezTo>
                    <a:pt x="7848" y="847"/>
                    <a:pt x="5929" y="0"/>
                    <a:pt x="4272" y="0"/>
                  </a:cubicBezTo>
                  <a:close/>
                </a:path>
              </a:pathLst>
            </a:custGeom>
            <a:gradFill>
              <a:gsLst>
                <a:gs pos="0">
                  <a:schemeClr val="accent1"/>
                </a:gs>
                <a:gs pos="5000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22"/>
            <p:cNvSpPr/>
            <p:nvPr/>
          </p:nvSpPr>
          <p:spPr>
            <a:xfrm>
              <a:off x="939750" y="3894725"/>
              <a:ext cx="288175" cy="268925"/>
            </a:xfrm>
            <a:custGeom>
              <a:avLst/>
              <a:gdLst/>
              <a:ahLst/>
              <a:cxnLst/>
              <a:rect l="l" t="t" r="r" b="b"/>
              <a:pathLst>
                <a:path w="11527" h="10757" extrusionOk="0">
                  <a:moveTo>
                    <a:pt x="13" y="1806"/>
                  </a:moveTo>
                  <a:cubicBezTo>
                    <a:pt x="9" y="1810"/>
                    <a:pt x="5" y="1814"/>
                    <a:pt x="1" y="1817"/>
                  </a:cubicBezTo>
                  <a:lnTo>
                    <a:pt x="13" y="1806"/>
                  </a:lnTo>
                  <a:close/>
                  <a:moveTo>
                    <a:pt x="3520" y="0"/>
                  </a:moveTo>
                  <a:cubicBezTo>
                    <a:pt x="2561" y="0"/>
                    <a:pt x="1690" y="285"/>
                    <a:pt x="1035" y="881"/>
                  </a:cubicBezTo>
                  <a:lnTo>
                    <a:pt x="13" y="1806"/>
                  </a:lnTo>
                  <a:lnTo>
                    <a:pt x="13" y="1806"/>
                  </a:lnTo>
                  <a:cubicBezTo>
                    <a:pt x="666" y="1218"/>
                    <a:pt x="1533" y="937"/>
                    <a:pt x="2488" y="937"/>
                  </a:cubicBezTo>
                  <a:cubicBezTo>
                    <a:pt x="4145" y="937"/>
                    <a:pt x="6064" y="1784"/>
                    <a:pt x="7583" y="3343"/>
                  </a:cubicBezTo>
                  <a:cubicBezTo>
                    <a:pt x="9992" y="5814"/>
                    <a:pt x="10501" y="9133"/>
                    <a:pt x="8708" y="10756"/>
                  </a:cubicBezTo>
                  <a:lnTo>
                    <a:pt x="9742" y="9820"/>
                  </a:lnTo>
                  <a:cubicBezTo>
                    <a:pt x="11527" y="8196"/>
                    <a:pt x="11027" y="4877"/>
                    <a:pt x="8618" y="2406"/>
                  </a:cubicBezTo>
                  <a:cubicBezTo>
                    <a:pt x="7094" y="848"/>
                    <a:pt x="5175" y="0"/>
                    <a:pt x="3520" y="0"/>
                  </a:cubicBezTo>
                  <a:close/>
                </a:path>
              </a:pathLst>
            </a:custGeom>
            <a:gradFill>
              <a:gsLst>
                <a:gs pos="0">
                  <a:schemeClr val="accent2"/>
                </a:gs>
                <a:gs pos="5000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22"/>
            <p:cNvSpPr/>
            <p:nvPr/>
          </p:nvSpPr>
          <p:spPr>
            <a:xfrm>
              <a:off x="932175" y="3950325"/>
              <a:ext cx="233075" cy="203150"/>
            </a:xfrm>
            <a:custGeom>
              <a:avLst/>
              <a:gdLst/>
              <a:ahLst/>
              <a:cxnLst/>
              <a:rect l="l" t="t" r="r" b="b"/>
              <a:pathLst>
                <a:path w="9323" h="8126" extrusionOk="0">
                  <a:moveTo>
                    <a:pt x="3237" y="1"/>
                  </a:moveTo>
                  <a:cubicBezTo>
                    <a:pt x="2507" y="1"/>
                    <a:pt x="1845" y="218"/>
                    <a:pt x="1347" y="673"/>
                  </a:cubicBezTo>
                  <a:cubicBezTo>
                    <a:pt x="0" y="1904"/>
                    <a:pt x="375" y="4420"/>
                    <a:pt x="2204" y="6293"/>
                  </a:cubicBezTo>
                  <a:cubicBezTo>
                    <a:pt x="3361" y="7479"/>
                    <a:pt x="4819" y="8125"/>
                    <a:pt x="6077" y="8125"/>
                  </a:cubicBezTo>
                  <a:cubicBezTo>
                    <a:pt x="6807" y="8125"/>
                    <a:pt x="7469" y="7908"/>
                    <a:pt x="7967" y="7453"/>
                  </a:cubicBezTo>
                  <a:cubicBezTo>
                    <a:pt x="9323" y="6222"/>
                    <a:pt x="8939" y="3706"/>
                    <a:pt x="7110" y="1833"/>
                  </a:cubicBezTo>
                  <a:cubicBezTo>
                    <a:pt x="5953" y="647"/>
                    <a:pt x="4495" y="1"/>
                    <a:pt x="323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22"/>
            <p:cNvSpPr/>
            <p:nvPr/>
          </p:nvSpPr>
          <p:spPr>
            <a:xfrm>
              <a:off x="979450" y="3982750"/>
              <a:ext cx="131400" cy="144775"/>
            </a:xfrm>
            <a:custGeom>
              <a:avLst/>
              <a:gdLst/>
              <a:ahLst/>
              <a:cxnLst/>
              <a:rect l="l" t="t" r="r" b="b"/>
              <a:pathLst>
                <a:path w="5256" h="5791" extrusionOk="0">
                  <a:moveTo>
                    <a:pt x="2481" y="1597"/>
                  </a:moveTo>
                  <a:lnTo>
                    <a:pt x="3159" y="1615"/>
                  </a:lnTo>
                  <a:lnTo>
                    <a:pt x="3507" y="2409"/>
                  </a:lnTo>
                  <a:lnTo>
                    <a:pt x="2829" y="2400"/>
                  </a:lnTo>
                  <a:lnTo>
                    <a:pt x="2481" y="1597"/>
                  </a:lnTo>
                  <a:close/>
                  <a:moveTo>
                    <a:pt x="1722" y="3328"/>
                  </a:moveTo>
                  <a:lnTo>
                    <a:pt x="2400" y="3346"/>
                  </a:lnTo>
                  <a:lnTo>
                    <a:pt x="2766" y="4184"/>
                  </a:lnTo>
                  <a:lnTo>
                    <a:pt x="2088" y="4175"/>
                  </a:lnTo>
                  <a:lnTo>
                    <a:pt x="1722" y="3328"/>
                  </a:lnTo>
                  <a:close/>
                  <a:moveTo>
                    <a:pt x="955" y="0"/>
                  </a:moveTo>
                  <a:lnTo>
                    <a:pt x="1223" y="616"/>
                  </a:lnTo>
                  <a:lnTo>
                    <a:pt x="509" y="607"/>
                  </a:lnTo>
                  <a:cubicBezTo>
                    <a:pt x="496" y="606"/>
                    <a:pt x="484" y="606"/>
                    <a:pt x="471" y="606"/>
                  </a:cubicBezTo>
                  <a:cubicBezTo>
                    <a:pt x="337" y="606"/>
                    <a:pt x="225" y="649"/>
                    <a:pt x="143" y="723"/>
                  </a:cubicBezTo>
                  <a:cubicBezTo>
                    <a:pt x="54" y="803"/>
                    <a:pt x="9" y="910"/>
                    <a:pt x="1" y="1053"/>
                  </a:cubicBezTo>
                  <a:cubicBezTo>
                    <a:pt x="1" y="1196"/>
                    <a:pt x="27" y="1347"/>
                    <a:pt x="99" y="1517"/>
                  </a:cubicBezTo>
                  <a:lnTo>
                    <a:pt x="277" y="1918"/>
                  </a:lnTo>
                  <a:lnTo>
                    <a:pt x="1116" y="1936"/>
                  </a:lnTo>
                  <a:lnTo>
                    <a:pt x="955" y="1570"/>
                  </a:lnTo>
                  <a:lnTo>
                    <a:pt x="1633" y="1579"/>
                  </a:lnTo>
                  <a:lnTo>
                    <a:pt x="1981" y="2382"/>
                  </a:lnTo>
                  <a:lnTo>
                    <a:pt x="1276" y="2364"/>
                  </a:lnTo>
                  <a:cubicBezTo>
                    <a:pt x="1125" y="2364"/>
                    <a:pt x="1000" y="2400"/>
                    <a:pt x="919" y="2480"/>
                  </a:cubicBezTo>
                  <a:cubicBezTo>
                    <a:pt x="830" y="2561"/>
                    <a:pt x="777" y="2668"/>
                    <a:pt x="768" y="2811"/>
                  </a:cubicBezTo>
                  <a:cubicBezTo>
                    <a:pt x="759" y="2953"/>
                    <a:pt x="795" y="3114"/>
                    <a:pt x="875" y="3292"/>
                  </a:cubicBezTo>
                  <a:lnTo>
                    <a:pt x="1267" y="4184"/>
                  </a:lnTo>
                  <a:cubicBezTo>
                    <a:pt x="1339" y="4363"/>
                    <a:pt x="1446" y="4523"/>
                    <a:pt x="1580" y="4666"/>
                  </a:cubicBezTo>
                  <a:cubicBezTo>
                    <a:pt x="1704" y="4809"/>
                    <a:pt x="1847" y="4925"/>
                    <a:pt x="2008" y="5005"/>
                  </a:cubicBezTo>
                  <a:cubicBezTo>
                    <a:pt x="2168" y="5094"/>
                    <a:pt x="2329" y="5130"/>
                    <a:pt x="2481" y="5139"/>
                  </a:cubicBezTo>
                  <a:lnTo>
                    <a:pt x="3194" y="5148"/>
                  </a:lnTo>
                  <a:lnTo>
                    <a:pt x="3462" y="5772"/>
                  </a:lnTo>
                  <a:lnTo>
                    <a:pt x="4301" y="5790"/>
                  </a:lnTo>
                  <a:lnTo>
                    <a:pt x="4033" y="5166"/>
                  </a:lnTo>
                  <a:lnTo>
                    <a:pt x="4033" y="5166"/>
                  </a:lnTo>
                  <a:lnTo>
                    <a:pt x="4738" y="5183"/>
                  </a:lnTo>
                  <a:cubicBezTo>
                    <a:pt x="4898" y="5183"/>
                    <a:pt x="5023" y="5148"/>
                    <a:pt x="5103" y="5068"/>
                  </a:cubicBezTo>
                  <a:cubicBezTo>
                    <a:pt x="5193" y="4987"/>
                    <a:pt x="5237" y="4880"/>
                    <a:pt x="5246" y="4746"/>
                  </a:cubicBezTo>
                  <a:cubicBezTo>
                    <a:pt x="5255" y="4604"/>
                    <a:pt x="5219" y="4443"/>
                    <a:pt x="5148" y="4274"/>
                  </a:cubicBezTo>
                  <a:lnTo>
                    <a:pt x="4970" y="3863"/>
                  </a:lnTo>
                  <a:lnTo>
                    <a:pt x="4131" y="3845"/>
                  </a:lnTo>
                  <a:lnTo>
                    <a:pt x="4292" y="4220"/>
                  </a:lnTo>
                  <a:lnTo>
                    <a:pt x="3614" y="4202"/>
                  </a:lnTo>
                  <a:lnTo>
                    <a:pt x="3248" y="3364"/>
                  </a:lnTo>
                  <a:lnTo>
                    <a:pt x="3953" y="3381"/>
                  </a:lnTo>
                  <a:cubicBezTo>
                    <a:pt x="4113" y="3381"/>
                    <a:pt x="4229" y="3346"/>
                    <a:pt x="4318" y="3257"/>
                  </a:cubicBezTo>
                  <a:cubicBezTo>
                    <a:pt x="4408" y="3176"/>
                    <a:pt x="4452" y="3069"/>
                    <a:pt x="4461" y="2935"/>
                  </a:cubicBezTo>
                  <a:cubicBezTo>
                    <a:pt x="4470" y="2802"/>
                    <a:pt x="4443" y="2650"/>
                    <a:pt x="4372" y="2489"/>
                  </a:cubicBezTo>
                  <a:lnTo>
                    <a:pt x="3988" y="1597"/>
                  </a:lnTo>
                  <a:cubicBezTo>
                    <a:pt x="3908" y="1428"/>
                    <a:pt x="3810" y="1276"/>
                    <a:pt x="3676" y="1133"/>
                  </a:cubicBezTo>
                  <a:cubicBezTo>
                    <a:pt x="3542" y="991"/>
                    <a:pt x="3391" y="875"/>
                    <a:pt x="3239" y="785"/>
                  </a:cubicBezTo>
                  <a:cubicBezTo>
                    <a:pt x="3078" y="696"/>
                    <a:pt x="2918" y="652"/>
                    <a:pt x="2766" y="652"/>
                  </a:cubicBezTo>
                  <a:lnTo>
                    <a:pt x="2061" y="634"/>
                  </a:lnTo>
                  <a:lnTo>
                    <a:pt x="1794" y="18"/>
                  </a:lnTo>
                  <a:lnTo>
                    <a:pt x="9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8" name="Google Shape;1078;p22"/>
          <p:cNvGrpSpPr/>
          <p:nvPr/>
        </p:nvGrpSpPr>
        <p:grpSpPr>
          <a:xfrm>
            <a:off x="-1933449" y="-11"/>
            <a:ext cx="4570262" cy="2674788"/>
            <a:chOff x="2256275" y="1054425"/>
            <a:chExt cx="1212625" cy="709700"/>
          </a:xfrm>
        </p:grpSpPr>
        <p:sp>
          <p:nvSpPr>
            <p:cNvPr id="1079" name="Google Shape;1079;p22"/>
            <p:cNvSpPr/>
            <p:nvPr/>
          </p:nvSpPr>
          <p:spPr>
            <a:xfrm>
              <a:off x="2256275" y="1054425"/>
              <a:ext cx="1212625" cy="699875"/>
            </a:xfrm>
            <a:custGeom>
              <a:avLst/>
              <a:gdLst/>
              <a:ahLst/>
              <a:cxnLst/>
              <a:rect l="l" t="t" r="r" b="b"/>
              <a:pathLst>
                <a:path w="48505" h="27995" extrusionOk="0">
                  <a:moveTo>
                    <a:pt x="48504" y="1"/>
                  </a:moveTo>
                  <a:lnTo>
                    <a:pt x="1" y="10"/>
                  </a:lnTo>
                  <a:lnTo>
                    <a:pt x="1" y="27995"/>
                  </a:lnTo>
                  <a:lnTo>
                    <a:pt x="22366" y="12838"/>
                  </a:lnTo>
                  <a:lnTo>
                    <a:pt x="27352" y="14997"/>
                  </a:lnTo>
                  <a:lnTo>
                    <a:pt x="4850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22"/>
            <p:cNvSpPr/>
            <p:nvPr/>
          </p:nvSpPr>
          <p:spPr>
            <a:xfrm>
              <a:off x="3031300" y="1292625"/>
              <a:ext cx="19200" cy="72050"/>
            </a:xfrm>
            <a:custGeom>
              <a:avLst/>
              <a:gdLst/>
              <a:ahLst/>
              <a:cxnLst/>
              <a:rect l="l" t="t" r="r" b="b"/>
              <a:pathLst>
                <a:path w="768" h="2882" extrusionOk="0">
                  <a:moveTo>
                    <a:pt x="0" y="0"/>
                  </a:moveTo>
                  <a:lnTo>
                    <a:pt x="0" y="2882"/>
                  </a:lnTo>
                  <a:lnTo>
                    <a:pt x="767" y="2338"/>
                  </a:lnTo>
                  <a:lnTo>
                    <a:pt x="767" y="63"/>
                  </a:lnTo>
                  <a:cubicBezTo>
                    <a:pt x="714" y="27"/>
                    <a:pt x="642" y="0"/>
                    <a:pt x="571" y="0"/>
                  </a:cubicBezTo>
                  <a:close/>
                </a:path>
              </a:pathLst>
            </a:custGeom>
            <a:gradFill>
              <a:gsLst>
                <a:gs pos="0">
                  <a:schemeClr val="dk1"/>
                </a:gs>
                <a:gs pos="100000">
                  <a:srgbClr val="FFFFFF">
                    <a:alpha val="28627"/>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22"/>
            <p:cNvSpPr/>
            <p:nvPr/>
          </p:nvSpPr>
          <p:spPr>
            <a:xfrm>
              <a:off x="3004750" y="1292625"/>
              <a:ext cx="6500" cy="87675"/>
            </a:xfrm>
            <a:custGeom>
              <a:avLst/>
              <a:gdLst/>
              <a:ahLst/>
              <a:cxnLst/>
              <a:rect l="l" t="t" r="r" b="b"/>
              <a:pathLst>
                <a:path w="260" h="3507" extrusionOk="0">
                  <a:moveTo>
                    <a:pt x="259" y="0"/>
                  </a:moveTo>
                  <a:cubicBezTo>
                    <a:pt x="117" y="27"/>
                    <a:pt x="1" y="161"/>
                    <a:pt x="1" y="321"/>
                  </a:cubicBezTo>
                  <a:lnTo>
                    <a:pt x="1" y="3221"/>
                  </a:lnTo>
                  <a:cubicBezTo>
                    <a:pt x="1" y="3346"/>
                    <a:pt x="72" y="3453"/>
                    <a:pt x="179" y="3506"/>
                  </a:cubicBezTo>
                  <a:lnTo>
                    <a:pt x="259" y="3453"/>
                  </a:lnTo>
                  <a:lnTo>
                    <a:pt x="259" y="0"/>
                  </a:lnTo>
                  <a:close/>
                </a:path>
              </a:pathLst>
            </a:custGeom>
            <a:gradFill>
              <a:gsLst>
                <a:gs pos="0">
                  <a:schemeClr val="dk1"/>
                </a:gs>
                <a:gs pos="100000">
                  <a:srgbClr val="FFFFFF">
                    <a:alpha val="28627"/>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22"/>
            <p:cNvSpPr/>
            <p:nvPr/>
          </p:nvSpPr>
          <p:spPr>
            <a:xfrm>
              <a:off x="2861800" y="1083650"/>
              <a:ext cx="49075" cy="191600"/>
            </a:xfrm>
            <a:custGeom>
              <a:avLst/>
              <a:gdLst/>
              <a:ahLst/>
              <a:cxnLst/>
              <a:rect l="l" t="t" r="r" b="b"/>
              <a:pathLst>
                <a:path w="1963" h="7664" extrusionOk="0">
                  <a:moveTo>
                    <a:pt x="955" y="0"/>
                  </a:moveTo>
                  <a:cubicBezTo>
                    <a:pt x="928" y="0"/>
                    <a:pt x="901" y="18"/>
                    <a:pt x="901" y="54"/>
                  </a:cubicBezTo>
                  <a:lnTo>
                    <a:pt x="901" y="687"/>
                  </a:lnTo>
                  <a:lnTo>
                    <a:pt x="330" y="687"/>
                  </a:lnTo>
                  <a:cubicBezTo>
                    <a:pt x="152" y="687"/>
                    <a:pt x="0" y="830"/>
                    <a:pt x="0" y="1008"/>
                  </a:cubicBezTo>
                  <a:lnTo>
                    <a:pt x="0" y="5175"/>
                  </a:lnTo>
                  <a:cubicBezTo>
                    <a:pt x="0" y="5353"/>
                    <a:pt x="152" y="5496"/>
                    <a:pt x="330" y="5496"/>
                  </a:cubicBezTo>
                  <a:lnTo>
                    <a:pt x="901" y="5496"/>
                  </a:lnTo>
                  <a:lnTo>
                    <a:pt x="901" y="7619"/>
                  </a:lnTo>
                  <a:cubicBezTo>
                    <a:pt x="901" y="7646"/>
                    <a:pt x="928" y="7663"/>
                    <a:pt x="955" y="7663"/>
                  </a:cubicBezTo>
                  <a:cubicBezTo>
                    <a:pt x="981" y="7663"/>
                    <a:pt x="1008" y="7646"/>
                    <a:pt x="1008" y="7619"/>
                  </a:cubicBezTo>
                  <a:lnTo>
                    <a:pt x="1008" y="5496"/>
                  </a:lnTo>
                  <a:lnTo>
                    <a:pt x="1276" y="5496"/>
                  </a:lnTo>
                  <a:lnTo>
                    <a:pt x="1276" y="1847"/>
                  </a:lnTo>
                  <a:lnTo>
                    <a:pt x="1963" y="1847"/>
                  </a:lnTo>
                  <a:lnTo>
                    <a:pt x="1963" y="1008"/>
                  </a:lnTo>
                  <a:cubicBezTo>
                    <a:pt x="1963" y="830"/>
                    <a:pt x="1811" y="687"/>
                    <a:pt x="1633" y="687"/>
                  </a:cubicBezTo>
                  <a:lnTo>
                    <a:pt x="1008" y="687"/>
                  </a:lnTo>
                  <a:lnTo>
                    <a:pt x="1008" y="54"/>
                  </a:lnTo>
                  <a:cubicBezTo>
                    <a:pt x="1008" y="18"/>
                    <a:pt x="981" y="0"/>
                    <a:pt x="955" y="0"/>
                  </a:cubicBezTo>
                  <a:close/>
                </a:path>
              </a:pathLst>
            </a:custGeom>
            <a:gradFill>
              <a:gsLst>
                <a:gs pos="0">
                  <a:srgbClr val="83A8ED">
                    <a:alpha val="23529"/>
                  </a:srgbClr>
                </a:gs>
                <a:gs pos="100000">
                  <a:srgbClr val="4661BC">
                    <a:alpha val="22745"/>
                  </a:srgbClr>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22"/>
            <p:cNvSpPr/>
            <p:nvPr/>
          </p:nvSpPr>
          <p:spPr>
            <a:xfrm>
              <a:off x="2933375" y="1159025"/>
              <a:ext cx="48875" cy="195625"/>
            </a:xfrm>
            <a:custGeom>
              <a:avLst/>
              <a:gdLst/>
              <a:ahLst/>
              <a:cxnLst/>
              <a:rect l="l" t="t" r="r" b="b"/>
              <a:pathLst>
                <a:path w="1955" h="7825" extrusionOk="0">
                  <a:moveTo>
                    <a:pt x="946" y="1"/>
                  </a:moveTo>
                  <a:cubicBezTo>
                    <a:pt x="920" y="1"/>
                    <a:pt x="893" y="19"/>
                    <a:pt x="893" y="54"/>
                  </a:cubicBezTo>
                  <a:lnTo>
                    <a:pt x="893" y="1374"/>
                  </a:lnTo>
                  <a:lnTo>
                    <a:pt x="322" y="1374"/>
                  </a:lnTo>
                  <a:cubicBezTo>
                    <a:pt x="144" y="1374"/>
                    <a:pt x="1" y="1517"/>
                    <a:pt x="1" y="1696"/>
                  </a:cubicBezTo>
                  <a:lnTo>
                    <a:pt x="1" y="5442"/>
                  </a:lnTo>
                  <a:cubicBezTo>
                    <a:pt x="1" y="5621"/>
                    <a:pt x="144" y="5764"/>
                    <a:pt x="322" y="5764"/>
                  </a:cubicBezTo>
                  <a:lnTo>
                    <a:pt x="893" y="5764"/>
                  </a:lnTo>
                  <a:lnTo>
                    <a:pt x="893" y="7771"/>
                  </a:lnTo>
                  <a:cubicBezTo>
                    <a:pt x="893" y="7807"/>
                    <a:pt x="920" y="7824"/>
                    <a:pt x="946" y="7824"/>
                  </a:cubicBezTo>
                  <a:cubicBezTo>
                    <a:pt x="982" y="7824"/>
                    <a:pt x="1000" y="7807"/>
                    <a:pt x="1000" y="7771"/>
                  </a:cubicBezTo>
                  <a:lnTo>
                    <a:pt x="1000" y="5764"/>
                  </a:lnTo>
                  <a:lnTo>
                    <a:pt x="1553" y="5764"/>
                  </a:lnTo>
                  <a:lnTo>
                    <a:pt x="1553" y="5032"/>
                  </a:lnTo>
                  <a:lnTo>
                    <a:pt x="1955" y="5032"/>
                  </a:lnTo>
                  <a:lnTo>
                    <a:pt x="1955" y="1696"/>
                  </a:lnTo>
                  <a:cubicBezTo>
                    <a:pt x="1955" y="1517"/>
                    <a:pt x="1812" y="1374"/>
                    <a:pt x="1633" y="1374"/>
                  </a:cubicBezTo>
                  <a:lnTo>
                    <a:pt x="1000" y="1374"/>
                  </a:lnTo>
                  <a:lnTo>
                    <a:pt x="1000" y="54"/>
                  </a:lnTo>
                  <a:cubicBezTo>
                    <a:pt x="1000" y="19"/>
                    <a:pt x="982" y="1"/>
                    <a:pt x="946" y="1"/>
                  </a:cubicBezTo>
                  <a:close/>
                </a:path>
              </a:pathLst>
            </a:custGeom>
            <a:gradFill>
              <a:gsLst>
                <a:gs pos="0">
                  <a:schemeClr val="dk1"/>
                </a:gs>
                <a:gs pos="100000">
                  <a:srgbClr val="FFFFFF">
                    <a:alpha val="28627"/>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22"/>
            <p:cNvSpPr/>
            <p:nvPr/>
          </p:nvSpPr>
          <p:spPr>
            <a:xfrm>
              <a:off x="3190075" y="1054650"/>
              <a:ext cx="20100" cy="119350"/>
            </a:xfrm>
            <a:custGeom>
              <a:avLst/>
              <a:gdLst/>
              <a:ahLst/>
              <a:cxnLst/>
              <a:rect l="l" t="t" r="r" b="b"/>
              <a:pathLst>
                <a:path w="804" h="4774" extrusionOk="0">
                  <a:moveTo>
                    <a:pt x="1" y="1"/>
                  </a:moveTo>
                  <a:lnTo>
                    <a:pt x="1" y="4086"/>
                  </a:lnTo>
                  <a:lnTo>
                    <a:pt x="349" y="4086"/>
                  </a:lnTo>
                  <a:lnTo>
                    <a:pt x="349" y="4720"/>
                  </a:lnTo>
                  <a:cubicBezTo>
                    <a:pt x="349" y="4747"/>
                    <a:pt x="376" y="4773"/>
                    <a:pt x="402" y="4773"/>
                  </a:cubicBezTo>
                  <a:cubicBezTo>
                    <a:pt x="429" y="4773"/>
                    <a:pt x="456" y="4747"/>
                    <a:pt x="456" y="4720"/>
                  </a:cubicBezTo>
                  <a:lnTo>
                    <a:pt x="456" y="4086"/>
                  </a:lnTo>
                  <a:lnTo>
                    <a:pt x="804" y="4086"/>
                  </a:lnTo>
                  <a:lnTo>
                    <a:pt x="804" y="1"/>
                  </a:lnTo>
                  <a:close/>
                </a:path>
              </a:pathLst>
            </a:custGeom>
            <a:gradFill>
              <a:gsLst>
                <a:gs pos="0">
                  <a:schemeClr val="dk1"/>
                </a:gs>
                <a:gs pos="100000">
                  <a:srgbClr val="FFFFFF">
                    <a:alpha val="28627"/>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22"/>
            <p:cNvSpPr/>
            <p:nvPr/>
          </p:nvSpPr>
          <p:spPr>
            <a:xfrm>
              <a:off x="3070550" y="1054650"/>
              <a:ext cx="39950" cy="143425"/>
            </a:xfrm>
            <a:custGeom>
              <a:avLst/>
              <a:gdLst/>
              <a:ahLst/>
              <a:cxnLst/>
              <a:rect l="l" t="t" r="r" b="b"/>
              <a:pathLst>
                <a:path w="1598" h="5737" extrusionOk="0">
                  <a:moveTo>
                    <a:pt x="0" y="1"/>
                  </a:moveTo>
                  <a:lnTo>
                    <a:pt x="0" y="5050"/>
                  </a:lnTo>
                  <a:lnTo>
                    <a:pt x="544" y="5050"/>
                  </a:lnTo>
                  <a:lnTo>
                    <a:pt x="544" y="5683"/>
                  </a:lnTo>
                  <a:cubicBezTo>
                    <a:pt x="544" y="5710"/>
                    <a:pt x="562" y="5737"/>
                    <a:pt x="598" y="5737"/>
                  </a:cubicBezTo>
                  <a:cubicBezTo>
                    <a:pt x="625" y="5737"/>
                    <a:pt x="643" y="5710"/>
                    <a:pt x="643" y="5683"/>
                  </a:cubicBezTo>
                  <a:lnTo>
                    <a:pt x="643" y="5050"/>
                  </a:lnTo>
                  <a:lnTo>
                    <a:pt x="767" y="5050"/>
                  </a:lnTo>
                  <a:lnTo>
                    <a:pt x="767" y="607"/>
                  </a:lnTo>
                  <a:lnTo>
                    <a:pt x="1570" y="607"/>
                  </a:lnTo>
                  <a:lnTo>
                    <a:pt x="1570" y="4863"/>
                  </a:lnTo>
                  <a:cubicBezTo>
                    <a:pt x="1588" y="4818"/>
                    <a:pt x="1597" y="4773"/>
                    <a:pt x="1597" y="4720"/>
                  </a:cubicBezTo>
                  <a:lnTo>
                    <a:pt x="1597" y="1"/>
                  </a:lnTo>
                  <a:close/>
                </a:path>
              </a:pathLst>
            </a:custGeom>
            <a:gradFill>
              <a:gsLst>
                <a:gs pos="0">
                  <a:schemeClr val="dk1"/>
                </a:gs>
                <a:gs pos="100000">
                  <a:srgbClr val="FFFFFF">
                    <a:alpha val="28627"/>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22"/>
            <p:cNvSpPr/>
            <p:nvPr/>
          </p:nvSpPr>
          <p:spPr>
            <a:xfrm>
              <a:off x="2323625" y="1103500"/>
              <a:ext cx="49100" cy="144100"/>
            </a:xfrm>
            <a:custGeom>
              <a:avLst/>
              <a:gdLst/>
              <a:ahLst/>
              <a:cxnLst/>
              <a:rect l="l" t="t" r="r" b="b"/>
              <a:pathLst>
                <a:path w="1964" h="5764" extrusionOk="0">
                  <a:moveTo>
                    <a:pt x="955" y="0"/>
                  </a:moveTo>
                  <a:cubicBezTo>
                    <a:pt x="928" y="0"/>
                    <a:pt x="902" y="18"/>
                    <a:pt x="902" y="54"/>
                  </a:cubicBezTo>
                  <a:lnTo>
                    <a:pt x="902" y="687"/>
                  </a:lnTo>
                  <a:lnTo>
                    <a:pt x="331" y="687"/>
                  </a:lnTo>
                  <a:cubicBezTo>
                    <a:pt x="152" y="687"/>
                    <a:pt x="1" y="830"/>
                    <a:pt x="1" y="1008"/>
                  </a:cubicBezTo>
                  <a:lnTo>
                    <a:pt x="1" y="3908"/>
                  </a:lnTo>
                  <a:cubicBezTo>
                    <a:pt x="1" y="4086"/>
                    <a:pt x="152" y="4229"/>
                    <a:pt x="331" y="4229"/>
                  </a:cubicBezTo>
                  <a:lnTo>
                    <a:pt x="902" y="4229"/>
                  </a:lnTo>
                  <a:lnTo>
                    <a:pt x="902" y="5710"/>
                  </a:lnTo>
                  <a:cubicBezTo>
                    <a:pt x="902" y="5737"/>
                    <a:pt x="928" y="5763"/>
                    <a:pt x="955" y="5763"/>
                  </a:cubicBezTo>
                  <a:cubicBezTo>
                    <a:pt x="982" y="5763"/>
                    <a:pt x="1009" y="5737"/>
                    <a:pt x="1009" y="5710"/>
                  </a:cubicBezTo>
                  <a:lnTo>
                    <a:pt x="1009" y="4229"/>
                  </a:lnTo>
                  <a:lnTo>
                    <a:pt x="1633" y="4229"/>
                  </a:lnTo>
                  <a:cubicBezTo>
                    <a:pt x="1812" y="4229"/>
                    <a:pt x="1963" y="4086"/>
                    <a:pt x="1963" y="3908"/>
                  </a:cubicBezTo>
                  <a:lnTo>
                    <a:pt x="1963" y="1008"/>
                  </a:lnTo>
                  <a:cubicBezTo>
                    <a:pt x="1963" y="830"/>
                    <a:pt x="1812" y="687"/>
                    <a:pt x="1633" y="687"/>
                  </a:cubicBezTo>
                  <a:lnTo>
                    <a:pt x="1009" y="687"/>
                  </a:lnTo>
                  <a:lnTo>
                    <a:pt x="1009" y="54"/>
                  </a:lnTo>
                  <a:cubicBezTo>
                    <a:pt x="1009" y="18"/>
                    <a:pt x="982" y="0"/>
                    <a:pt x="955" y="0"/>
                  </a:cubicBezTo>
                  <a:close/>
                </a:path>
              </a:pathLst>
            </a:custGeom>
            <a:gradFill>
              <a:gsLst>
                <a:gs pos="0">
                  <a:schemeClr val="dk1"/>
                </a:gs>
                <a:gs pos="100000">
                  <a:srgbClr val="FFFFFF">
                    <a:alpha val="28627"/>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22"/>
            <p:cNvSpPr/>
            <p:nvPr/>
          </p:nvSpPr>
          <p:spPr>
            <a:xfrm>
              <a:off x="2291300" y="1198725"/>
              <a:ext cx="11175" cy="120250"/>
            </a:xfrm>
            <a:custGeom>
              <a:avLst/>
              <a:gdLst/>
              <a:ahLst/>
              <a:cxnLst/>
              <a:rect l="l" t="t" r="r" b="b"/>
              <a:pathLst>
                <a:path w="447" h="4810" extrusionOk="0">
                  <a:moveTo>
                    <a:pt x="0" y="1"/>
                  </a:moveTo>
                  <a:lnTo>
                    <a:pt x="0" y="4809"/>
                  </a:lnTo>
                  <a:lnTo>
                    <a:pt x="125" y="4809"/>
                  </a:lnTo>
                  <a:cubicBezTo>
                    <a:pt x="303" y="4809"/>
                    <a:pt x="446" y="4666"/>
                    <a:pt x="446" y="4488"/>
                  </a:cubicBezTo>
                  <a:lnTo>
                    <a:pt x="446" y="322"/>
                  </a:lnTo>
                  <a:cubicBezTo>
                    <a:pt x="446" y="143"/>
                    <a:pt x="303" y="1"/>
                    <a:pt x="125" y="1"/>
                  </a:cubicBezTo>
                  <a:close/>
                </a:path>
              </a:pathLst>
            </a:custGeom>
            <a:gradFill>
              <a:gsLst>
                <a:gs pos="0">
                  <a:schemeClr val="dk1"/>
                </a:gs>
                <a:gs pos="100000">
                  <a:srgbClr val="FFFFFF">
                    <a:alpha val="28627"/>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22"/>
            <p:cNvSpPr/>
            <p:nvPr/>
          </p:nvSpPr>
          <p:spPr>
            <a:xfrm>
              <a:off x="2256275" y="1198725"/>
              <a:ext cx="14975" cy="120250"/>
            </a:xfrm>
            <a:custGeom>
              <a:avLst/>
              <a:gdLst/>
              <a:ahLst/>
              <a:cxnLst/>
              <a:rect l="l" t="t" r="r" b="b"/>
              <a:pathLst>
                <a:path w="599" h="4810" extrusionOk="0">
                  <a:moveTo>
                    <a:pt x="215" y="1"/>
                  </a:moveTo>
                  <a:cubicBezTo>
                    <a:pt x="134" y="1"/>
                    <a:pt x="54" y="27"/>
                    <a:pt x="1" y="81"/>
                  </a:cubicBezTo>
                  <a:lnTo>
                    <a:pt x="1" y="4729"/>
                  </a:lnTo>
                  <a:cubicBezTo>
                    <a:pt x="54" y="4782"/>
                    <a:pt x="134" y="4809"/>
                    <a:pt x="215" y="4809"/>
                  </a:cubicBezTo>
                  <a:lnTo>
                    <a:pt x="598" y="4809"/>
                  </a:lnTo>
                  <a:lnTo>
                    <a:pt x="598" y="1"/>
                  </a:lnTo>
                  <a:close/>
                </a:path>
              </a:pathLst>
            </a:custGeom>
            <a:gradFill>
              <a:gsLst>
                <a:gs pos="0">
                  <a:schemeClr val="dk1"/>
                </a:gs>
                <a:gs pos="100000">
                  <a:srgbClr val="FFFFFF">
                    <a:alpha val="28627"/>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22"/>
            <p:cNvSpPr/>
            <p:nvPr/>
          </p:nvSpPr>
          <p:spPr>
            <a:xfrm>
              <a:off x="2769900" y="1054650"/>
              <a:ext cx="49100" cy="114875"/>
            </a:xfrm>
            <a:custGeom>
              <a:avLst/>
              <a:gdLst/>
              <a:ahLst/>
              <a:cxnLst/>
              <a:rect l="l" t="t" r="r" b="b"/>
              <a:pathLst>
                <a:path w="1964" h="4595" extrusionOk="0">
                  <a:moveTo>
                    <a:pt x="1" y="1"/>
                  </a:moveTo>
                  <a:lnTo>
                    <a:pt x="1" y="3587"/>
                  </a:lnTo>
                  <a:cubicBezTo>
                    <a:pt x="1" y="3765"/>
                    <a:pt x="152" y="3908"/>
                    <a:pt x="331" y="3908"/>
                  </a:cubicBezTo>
                  <a:lnTo>
                    <a:pt x="955" y="3908"/>
                  </a:lnTo>
                  <a:lnTo>
                    <a:pt x="955" y="4541"/>
                  </a:lnTo>
                  <a:cubicBezTo>
                    <a:pt x="955" y="4568"/>
                    <a:pt x="982" y="4595"/>
                    <a:pt x="1009" y="4595"/>
                  </a:cubicBezTo>
                  <a:cubicBezTo>
                    <a:pt x="1036" y="4595"/>
                    <a:pt x="1062" y="4568"/>
                    <a:pt x="1062" y="4541"/>
                  </a:cubicBezTo>
                  <a:lnTo>
                    <a:pt x="1062" y="3908"/>
                  </a:lnTo>
                  <a:lnTo>
                    <a:pt x="1633" y="3908"/>
                  </a:lnTo>
                  <a:cubicBezTo>
                    <a:pt x="1812" y="3908"/>
                    <a:pt x="1963" y="3765"/>
                    <a:pt x="1963" y="3587"/>
                  </a:cubicBezTo>
                  <a:lnTo>
                    <a:pt x="1963" y="1"/>
                  </a:lnTo>
                  <a:close/>
                </a:path>
              </a:pathLst>
            </a:custGeom>
            <a:gradFill>
              <a:gsLst>
                <a:gs pos="0">
                  <a:schemeClr val="dk1"/>
                </a:gs>
                <a:gs pos="100000">
                  <a:srgbClr val="FFFFFF">
                    <a:alpha val="28627"/>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22"/>
            <p:cNvSpPr/>
            <p:nvPr/>
          </p:nvSpPr>
          <p:spPr>
            <a:xfrm>
              <a:off x="2699200" y="1054650"/>
              <a:ext cx="47750" cy="39500"/>
            </a:xfrm>
            <a:custGeom>
              <a:avLst/>
              <a:gdLst/>
              <a:ahLst/>
              <a:cxnLst/>
              <a:rect l="l" t="t" r="r" b="b"/>
              <a:pathLst>
                <a:path w="1910" h="1580" extrusionOk="0">
                  <a:moveTo>
                    <a:pt x="1" y="1"/>
                  </a:moveTo>
                  <a:cubicBezTo>
                    <a:pt x="45" y="117"/>
                    <a:pt x="161" y="206"/>
                    <a:pt x="304" y="206"/>
                  </a:cubicBezTo>
                  <a:lnTo>
                    <a:pt x="929" y="206"/>
                  </a:lnTo>
                  <a:lnTo>
                    <a:pt x="929" y="1526"/>
                  </a:lnTo>
                  <a:cubicBezTo>
                    <a:pt x="929" y="1553"/>
                    <a:pt x="955" y="1580"/>
                    <a:pt x="982" y="1580"/>
                  </a:cubicBezTo>
                  <a:cubicBezTo>
                    <a:pt x="1009" y="1580"/>
                    <a:pt x="1036" y="1553"/>
                    <a:pt x="1036" y="1526"/>
                  </a:cubicBezTo>
                  <a:lnTo>
                    <a:pt x="1036" y="206"/>
                  </a:lnTo>
                  <a:lnTo>
                    <a:pt x="1607" y="206"/>
                  </a:lnTo>
                  <a:cubicBezTo>
                    <a:pt x="1740" y="206"/>
                    <a:pt x="1865" y="117"/>
                    <a:pt x="1910" y="1"/>
                  </a:cubicBezTo>
                  <a:close/>
                </a:path>
              </a:pathLst>
            </a:custGeom>
            <a:gradFill>
              <a:gsLst>
                <a:gs pos="0">
                  <a:schemeClr val="dk1"/>
                </a:gs>
                <a:gs pos="100000">
                  <a:srgbClr val="FFFFFF">
                    <a:alpha val="28627"/>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22"/>
            <p:cNvSpPr/>
            <p:nvPr/>
          </p:nvSpPr>
          <p:spPr>
            <a:xfrm>
              <a:off x="2396550" y="1054650"/>
              <a:ext cx="48875" cy="110875"/>
            </a:xfrm>
            <a:custGeom>
              <a:avLst/>
              <a:gdLst/>
              <a:ahLst/>
              <a:cxnLst/>
              <a:rect l="l" t="t" r="r" b="b"/>
              <a:pathLst>
                <a:path w="1955" h="4435" extrusionOk="0">
                  <a:moveTo>
                    <a:pt x="1" y="1"/>
                  </a:moveTo>
                  <a:lnTo>
                    <a:pt x="1" y="2525"/>
                  </a:lnTo>
                  <a:cubicBezTo>
                    <a:pt x="1" y="2704"/>
                    <a:pt x="144" y="2846"/>
                    <a:pt x="322" y="2846"/>
                  </a:cubicBezTo>
                  <a:lnTo>
                    <a:pt x="893" y="2846"/>
                  </a:lnTo>
                  <a:lnTo>
                    <a:pt x="893" y="4381"/>
                  </a:lnTo>
                  <a:cubicBezTo>
                    <a:pt x="893" y="4417"/>
                    <a:pt x="920" y="4434"/>
                    <a:pt x="947" y="4434"/>
                  </a:cubicBezTo>
                  <a:cubicBezTo>
                    <a:pt x="982" y="4434"/>
                    <a:pt x="1000" y="4417"/>
                    <a:pt x="1000" y="4381"/>
                  </a:cubicBezTo>
                  <a:lnTo>
                    <a:pt x="1000" y="2846"/>
                  </a:lnTo>
                  <a:lnTo>
                    <a:pt x="1625" y="2846"/>
                  </a:lnTo>
                  <a:cubicBezTo>
                    <a:pt x="1812" y="2846"/>
                    <a:pt x="1955" y="2704"/>
                    <a:pt x="1955" y="2525"/>
                  </a:cubicBezTo>
                  <a:lnTo>
                    <a:pt x="1955" y="1"/>
                  </a:lnTo>
                  <a:close/>
                </a:path>
              </a:pathLst>
            </a:custGeom>
            <a:gradFill>
              <a:gsLst>
                <a:gs pos="0">
                  <a:schemeClr val="dk1"/>
                </a:gs>
                <a:gs pos="100000">
                  <a:srgbClr val="FFFFFF">
                    <a:alpha val="28627"/>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22"/>
            <p:cNvSpPr/>
            <p:nvPr/>
          </p:nvSpPr>
          <p:spPr>
            <a:xfrm>
              <a:off x="2521450" y="1054650"/>
              <a:ext cx="48875" cy="173550"/>
            </a:xfrm>
            <a:custGeom>
              <a:avLst/>
              <a:gdLst/>
              <a:ahLst/>
              <a:cxnLst/>
              <a:rect l="l" t="t" r="r" b="b"/>
              <a:pathLst>
                <a:path w="1955" h="6942" extrusionOk="0">
                  <a:moveTo>
                    <a:pt x="1" y="1"/>
                  </a:moveTo>
                  <a:lnTo>
                    <a:pt x="1" y="5041"/>
                  </a:lnTo>
                  <a:cubicBezTo>
                    <a:pt x="1" y="5184"/>
                    <a:pt x="99" y="5309"/>
                    <a:pt x="233" y="5353"/>
                  </a:cubicBezTo>
                  <a:lnTo>
                    <a:pt x="233" y="3061"/>
                  </a:lnTo>
                  <a:lnTo>
                    <a:pt x="1036" y="3061"/>
                  </a:lnTo>
                  <a:lnTo>
                    <a:pt x="1036" y="6941"/>
                  </a:lnTo>
                  <a:cubicBezTo>
                    <a:pt x="1044" y="6932"/>
                    <a:pt x="1053" y="6914"/>
                    <a:pt x="1053" y="6897"/>
                  </a:cubicBezTo>
                  <a:lnTo>
                    <a:pt x="1053" y="5362"/>
                  </a:lnTo>
                  <a:lnTo>
                    <a:pt x="1624" y="5362"/>
                  </a:lnTo>
                  <a:cubicBezTo>
                    <a:pt x="1812" y="5362"/>
                    <a:pt x="1954" y="5219"/>
                    <a:pt x="1954" y="5041"/>
                  </a:cubicBezTo>
                  <a:lnTo>
                    <a:pt x="1954" y="1"/>
                  </a:lnTo>
                  <a:close/>
                </a:path>
              </a:pathLst>
            </a:custGeom>
            <a:gradFill>
              <a:gsLst>
                <a:gs pos="0">
                  <a:schemeClr val="dk1"/>
                </a:gs>
                <a:gs pos="100000">
                  <a:srgbClr val="FFFFFF">
                    <a:alpha val="28627"/>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22"/>
            <p:cNvSpPr/>
            <p:nvPr/>
          </p:nvSpPr>
          <p:spPr>
            <a:xfrm>
              <a:off x="2271225" y="1101500"/>
              <a:ext cx="20100" cy="642775"/>
            </a:xfrm>
            <a:custGeom>
              <a:avLst/>
              <a:gdLst/>
              <a:ahLst/>
              <a:cxnLst/>
              <a:rect l="l" t="t" r="r" b="b"/>
              <a:pathLst>
                <a:path w="804" h="25711" extrusionOk="0">
                  <a:moveTo>
                    <a:pt x="0" y="0"/>
                  </a:moveTo>
                  <a:lnTo>
                    <a:pt x="0" y="3890"/>
                  </a:lnTo>
                  <a:lnTo>
                    <a:pt x="0" y="8698"/>
                  </a:lnTo>
                  <a:lnTo>
                    <a:pt x="0" y="25710"/>
                  </a:lnTo>
                  <a:lnTo>
                    <a:pt x="803" y="25166"/>
                  </a:lnTo>
                  <a:lnTo>
                    <a:pt x="803" y="8698"/>
                  </a:lnTo>
                  <a:lnTo>
                    <a:pt x="803" y="3890"/>
                  </a:lnTo>
                  <a:lnTo>
                    <a:pt x="803" y="0"/>
                  </a:lnTo>
                  <a:close/>
                </a:path>
              </a:pathLst>
            </a:custGeom>
            <a:gradFill>
              <a:gsLst>
                <a:gs pos="0">
                  <a:schemeClr val="dk1"/>
                </a:gs>
                <a:gs pos="100000">
                  <a:srgbClr val="FFFFFF">
                    <a:alpha val="28627"/>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22"/>
            <p:cNvSpPr/>
            <p:nvPr/>
          </p:nvSpPr>
          <p:spPr>
            <a:xfrm>
              <a:off x="2311375" y="1307775"/>
              <a:ext cx="20075" cy="409275"/>
            </a:xfrm>
            <a:custGeom>
              <a:avLst/>
              <a:gdLst/>
              <a:ahLst/>
              <a:cxnLst/>
              <a:rect l="l" t="t" r="r" b="b"/>
              <a:pathLst>
                <a:path w="803" h="16371" extrusionOk="0">
                  <a:moveTo>
                    <a:pt x="0" y="1"/>
                  </a:moveTo>
                  <a:lnTo>
                    <a:pt x="0" y="16371"/>
                  </a:lnTo>
                  <a:lnTo>
                    <a:pt x="803" y="15827"/>
                  </a:lnTo>
                  <a:lnTo>
                    <a:pt x="803" y="1"/>
                  </a:lnTo>
                  <a:close/>
                </a:path>
              </a:pathLst>
            </a:custGeom>
            <a:gradFill>
              <a:gsLst>
                <a:gs pos="0">
                  <a:schemeClr val="dk1"/>
                </a:gs>
                <a:gs pos="100000">
                  <a:srgbClr val="FFFFFF">
                    <a:alpha val="28627"/>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22"/>
            <p:cNvSpPr/>
            <p:nvPr/>
          </p:nvSpPr>
          <p:spPr>
            <a:xfrm>
              <a:off x="2351500" y="1218800"/>
              <a:ext cx="20100" cy="471050"/>
            </a:xfrm>
            <a:custGeom>
              <a:avLst/>
              <a:gdLst/>
              <a:ahLst/>
              <a:cxnLst/>
              <a:rect l="l" t="t" r="r" b="b"/>
              <a:pathLst>
                <a:path w="804" h="18842" extrusionOk="0">
                  <a:moveTo>
                    <a:pt x="1" y="0"/>
                  </a:moveTo>
                  <a:lnTo>
                    <a:pt x="1" y="18842"/>
                  </a:lnTo>
                  <a:lnTo>
                    <a:pt x="804" y="18297"/>
                  </a:lnTo>
                  <a:lnTo>
                    <a:pt x="804" y="0"/>
                  </a:lnTo>
                  <a:close/>
                </a:path>
              </a:pathLst>
            </a:custGeom>
            <a:gradFill>
              <a:gsLst>
                <a:gs pos="0">
                  <a:schemeClr val="dk1"/>
                </a:gs>
                <a:gs pos="100000">
                  <a:srgbClr val="FFFFFF">
                    <a:alpha val="28627"/>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22"/>
            <p:cNvSpPr/>
            <p:nvPr/>
          </p:nvSpPr>
          <p:spPr>
            <a:xfrm>
              <a:off x="3129875" y="1088325"/>
              <a:ext cx="20100" cy="206550"/>
            </a:xfrm>
            <a:custGeom>
              <a:avLst/>
              <a:gdLst/>
              <a:ahLst/>
              <a:cxnLst/>
              <a:rect l="l" t="t" r="r" b="b"/>
              <a:pathLst>
                <a:path w="804" h="8262" extrusionOk="0">
                  <a:moveTo>
                    <a:pt x="0" y="1"/>
                  </a:moveTo>
                  <a:lnTo>
                    <a:pt x="0" y="8262"/>
                  </a:lnTo>
                  <a:lnTo>
                    <a:pt x="803" y="7691"/>
                  </a:lnTo>
                  <a:lnTo>
                    <a:pt x="803" y="1"/>
                  </a:lnTo>
                  <a:close/>
                </a:path>
              </a:pathLst>
            </a:custGeom>
            <a:gradFill>
              <a:gsLst>
                <a:gs pos="0">
                  <a:schemeClr val="dk1"/>
                </a:gs>
                <a:gs pos="100000">
                  <a:srgbClr val="FFFFFF">
                    <a:alpha val="28627"/>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22"/>
            <p:cNvSpPr/>
            <p:nvPr/>
          </p:nvSpPr>
          <p:spPr>
            <a:xfrm>
              <a:off x="3170025" y="1054650"/>
              <a:ext cx="20075" cy="211675"/>
            </a:xfrm>
            <a:custGeom>
              <a:avLst/>
              <a:gdLst/>
              <a:ahLst/>
              <a:cxnLst/>
              <a:rect l="l" t="t" r="r" b="b"/>
              <a:pathLst>
                <a:path w="803" h="8467" extrusionOk="0">
                  <a:moveTo>
                    <a:pt x="0" y="1"/>
                  </a:moveTo>
                  <a:lnTo>
                    <a:pt x="0" y="8467"/>
                  </a:lnTo>
                  <a:lnTo>
                    <a:pt x="803" y="7905"/>
                  </a:lnTo>
                  <a:lnTo>
                    <a:pt x="803" y="4086"/>
                  </a:lnTo>
                  <a:lnTo>
                    <a:pt x="803" y="1"/>
                  </a:lnTo>
                  <a:close/>
                </a:path>
              </a:pathLst>
            </a:custGeom>
            <a:gradFill>
              <a:gsLst>
                <a:gs pos="0">
                  <a:schemeClr val="dk1"/>
                </a:gs>
                <a:gs pos="100000">
                  <a:srgbClr val="FFFFFF">
                    <a:alpha val="28627"/>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22"/>
            <p:cNvSpPr/>
            <p:nvPr/>
          </p:nvSpPr>
          <p:spPr>
            <a:xfrm>
              <a:off x="3089725" y="1069825"/>
              <a:ext cx="20100" cy="253375"/>
            </a:xfrm>
            <a:custGeom>
              <a:avLst/>
              <a:gdLst/>
              <a:ahLst/>
              <a:cxnLst/>
              <a:rect l="l" t="t" r="r" b="b"/>
              <a:pathLst>
                <a:path w="804" h="10135" extrusionOk="0">
                  <a:moveTo>
                    <a:pt x="0" y="0"/>
                  </a:moveTo>
                  <a:lnTo>
                    <a:pt x="0" y="4443"/>
                  </a:lnTo>
                  <a:lnTo>
                    <a:pt x="0" y="10135"/>
                  </a:lnTo>
                  <a:lnTo>
                    <a:pt x="803" y="9572"/>
                  </a:lnTo>
                  <a:lnTo>
                    <a:pt x="803" y="4256"/>
                  </a:lnTo>
                  <a:lnTo>
                    <a:pt x="803" y="0"/>
                  </a:lnTo>
                  <a:close/>
                </a:path>
              </a:pathLst>
            </a:custGeom>
            <a:gradFill>
              <a:gsLst>
                <a:gs pos="0">
                  <a:srgbClr val="83A8ED">
                    <a:alpha val="23529"/>
                  </a:srgbClr>
                </a:gs>
                <a:gs pos="100000">
                  <a:srgbClr val="4661BC">
                    <a:alpha val="22745"/>
                  </a:srgbClr>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22"/>
            <p:cNvSpPr/>
            <p:nvPr/>
          </p:nvSpPr>
          <p:spPr>
            <a:xfrm>
              <a:off x="3050475" y="1054650"/>
              <a:ext cx="20100" cy="296425"/>
            </a:xfrm>
            <a:custGeom>
              <a:avLst/>
              <a:gdLst/>
              <a:ahLst/>
              <a:cxnLst/>
              <a:rect l="l" t="t" r="r" b="b"/>
              <a:pathLst>
                <a:path w="804" h="11857" extrusionOk="0">
                  <a:moveTo>
                    <a:pt x="0" y="1"/>
                  </a:moveTo>
                  <a:lnTo>
                    <a:pt x="0" y="9582"/>
                  </a:lnTo>
                  <a:lnTo>
                    <a:pt x="0" y="11857"/>
                  </a:lnTo>
                  <a:lnTo>
                    <a:pt x="803" y="11295"/>
                  </a:lnTo>
                  <a:lnTo>
                    <a:pt x="803" y="5050"/>
                  </a:lnTo>
                  <a:lnTo>
                    <a:pt x="803" y="1"/>
                  </a:lnTo>
                  <a:close/>
                </a:path>
              </a:pathLst>
            </a:custGeom>
            <a:gradFill>
              <a:gsLst>
                <a:gs pos="0">
                  <a:schemeClr val="dk1"/>
                </a:gs>
                <a:gs pos="100000">
                  <a:srgbClr val="FFFFFF">
                    <a:alpha val="28627"/>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22"/>
            <p:cNvSpPr/>
            <p:nvPr/>
          </p:nvSpPr>
          <p:spPr>
            <a:xfrm>
              <a:off x="3011225" y="1153225"/>
              <a:ext cx="20100" cy="225725"/>
            </a:xfrm>
            <a:custGeom>
              <a:avLst/>
              <a:gdLst/>
              <a:ahLst/>
              <a:cxnLst/>
              <a:rect l="l" t="t" r="r" b="b"/>
              <a:pathLst>
                <a:path w="804" h="9029" extrusionOk="0">
                  <a:moveTo>
                    <a:pt x="0" y="1"/>
                  </a:moveTo>
                  <a:lnTo>
                    <a:pt x="0" y="5576"/>
                  </a:lnTo>
                  <a:lnTo>
                    <a:pt x="0" y="9029"/>
                  </a:lnTo>
                  <a:lnTo>
                    <a:pt x="803" y="8458"/>
                  </a:lnTo>
                  <a:lnTo>
                    <a:pt x="803" y="5576"/>
                  </a:lnTo>
                  <a:lnTo>
                    <a:pt x="803" y="1"/>
                  </a:lnTo>
                  <a:close/>
                </a:path>
              </a:pathLst>
            </a:custGeom>
            <a:gradFill>
              <a:gsLst>
                <a:gs pos="0">
                  <a:srgbClr val="83A8ED">
                    <a:alpha val="23529"/>
                  </a:srgbClr>
                </a:gs>
                <a:gs pos="100000">
                  <a:srgbClr val="4661BC">
                    <a:alpha val="22745"/>
                  </a:srgbClr>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22"/>
            <p:cNvSpPr/>
            <p:nvPr/>
          </p:nvSpPr>
          <p:spPr>
            <a:xfrm>
              <a:off x="2972200" y="1284825"/>
              <a:ext cx="19875" cy="121775"/>
            </a:xfrm>
            <a:custGeom>
              <a:avLst/>
              <a:gdLst/>
              <a:ahLst/>
              <a:cxnLst/>
              <a:rect l="l" t="t" r="r" b="b"/>
              <a:pathLst>
                <a:path w="795" h="4871" extrusionOk="0">
                  <a:moveTo>
                    <a:pt x="0" y="0"/>
                  </a:moveTo>
                  <a:lnTo>
                    <a:pt x="0" y="732"/>
                  </a:lnTo>
                  <a:lnTo>
                    <a:pt x="0" y="4871"/>
                  </a:lnTo>
                  <a:lnTo>
                    <a:pt x="794" y="4309"/>
                  </a:lnTo>
                  <a:lnTo>
                    <a:pt x="794" y="0"/>
                  </a:lnTo>
                  <a:close/>
                </a:path>
              </a:pathLst>
            </a:custGeom>
            <a:gradFill>
              <a:gsLst>
                <a:gs pos="0">
                  <a:schemeClr val="dk1"/>
                </a:gs>
                <a:gs pos="100000">
                  <a:srgbClr val="FFFFFF">
                    <a:alpha val="28627"/>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22"/>
            <p:cNvSpPr/>
            <p:nvPr/>
          </p:nvSpPr>
          <p:spPr>
            <a:xfrm>
              <a:off x="2932925" y="1347250"/>
              <a:ext cx="19875" cy="82100"/>
            </a:xfrm>
            <a:custGeom>
              <a:avLst/>
              <a:gdLst/>
              <a:ahLst/>
              <a:cxnLst/>
              <a:rect l="l" t="t" r="r" b="b"/>
              <a:pathLst>
                <a:path w="795" h="3284" extrusionOk="0">
                  <a:moveTo>
                    <a:pt x="1" y="1"/>
                  </a:moveTo>
                  <a:lnTo>
                    <a:pt x="1" y="3159"/>
                  </a:lnTo>
                  <a:lnTo>
                    <a:pt x="286" y="3284"/>
                  </a:lnTo>
                  <a:lnTo>
                    <a:pt x="795" y="2927"/>
                  </a:lnTo>
                  <a:lnTo>
                    <a:pt x="795" y="1"/>
                  </a:lnTo>
                  <a:close/>
                </a:path>
              </a:pathLst>
            </a:custGeom>
            <a:gradFill>
              <a:gsLst>
                <a:gs pos="0">
                  <a:schemeClr val="dk1"/>
                </a:gs>
                <a:gs pos="100000">
                  <a:srgbClr val="FFFFFF">
                    <a:alpha val="28627"/>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22"/>
            <p:cNvSpPr/>
            <p:nvPr/>
          </p:nvSpPr>
          <p:spPr>
            <a:xfrm>
              <a:off x="2893675" y="1129825"/>
              <a:ext cx="19875" cy="287950"/>
            </a:xfrm>
            <a:custGeom>
              <a:avLst/>
              <a:gdLst/>
              <a:ahLst/>
              <a:cxnLst/>
              <a:rect l="l" t="t" r="r" b="b"/>
              <a:pathLst>
                <a:path w="795" h="11518" extrusionOk="0">
                  <a:moveTo>
                    <a:pt x="1" y="0"/>
                  </a:moveTo>
                  <a:lnTo>
                    <a:pt x="1" y="3649"/>
                  </a:lnTo>
                  <a:lnTo>
                    <a:pt x="1" y="11178"/>
                  </a:lnTo>
                  <a:lnTo>
                    <a:pt x="795" y="11517"/>
                  </a:lnTo>
                  <a:lnTo>
                    <a:pt x="795" y="0"/>
                  </a:lnTo>
                  <a:close/>
                </a:path>
              </a:pathLst>
            </a:custGeom>
            <a:gradFill>
              <a:gsLst>
                <a:gs pos="0">
                  <a:schemeClr val="dk1"/>
                </a:gs>
                <a:gs pos="100000">
                  <a:srgbClr val="FFFFFF">
                    <a:alpha val="28627"/>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22"/>
            <p:cNvSpPr/>
            <p:nvPr/>
          </p:nvSpPr>
          <p:spPr>
            <a:xfrm>
              <a:off x="3210150" y="1054650"/>
              <a:ext cx="20100" cy="183125"/>
            </a:xfrm>
            <a:custGeom>
              <a:avLst/>
              <a:gdLst/>
              <a:ahLst/>
              <a:cxnLst/>
              <a:rect l="l" t="t" r="r" b="b"/>
              <a:pathLst>
                <a:path w="804" h="7325" extrusionOk="0">
                  <a:moveTo>
                    <a:pt x="1" y="1"/>
                  </a:moveTo>
                  <a:lnTo>
                    <a:pt x="1" y="4086"/>
                  </a:lnTo>
                  <a:lnTo>
                    <a:pt x="1" y="7325"/>
                  </a:lnTo>
                  <a:lnTo>
                    <a:pt x="804" y="6763"/>
                  </a:lnTo>
                  <a:lnTo>
                    <a:pt x="804" y="1"/>
                  </a:lnTo>
                  <a:close/>
                </a:path>
              </a:pathLst>
            </a:custGeom>
            <a:gradFill>
              <a:gsLst>
                <a:gs pos="0">
                  <a:schemeClr val="dk1"/>
                </a:gs>
                <a:gs pos="100000">
                  <a:srgbClr val="FFFFFF">
                    <a:alpha val="28627"/>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22"/>
            <p:cNvSpPr/>
            <p:nvPr/>
          </p:nvSpPr>
          <p:spPr>
            <a:xfrm>
              <a:off x="3250300" y="1083425"/>
              <a:ext cx="20100" cy="126025"/>
            </a:xfrm>
            <a:custGeom>
              <a:avLst/>
              <a:gdLst/>
              <a:ahLst/>
              <a:cxnLst/>
              <a:rect l="l" t="t" r="r" b="b"/>
              <a:pathLst>
                <a:path w="804" h="5041" extrusionOk="0">
                  <a:moveTo>
                    <a:pt x="1" y="0"/>
                  </a:moveTo>
                  <a:lnTo>
                    <a:pt x="1" y="5041"/>
                  </a:lnTo>
                  <a:lnTo>
                    <a:pt x="804" y="4470"/>
                  </a:lnTo>
                  <a:lnTo>
                    <a:pt x="804" y="0"/>
                  </a:lnTo>
                  <a:close/>
                </a:path>
              </a:pathLst>
            </a:custGeom>
            <a:gradFill>
              <a:gsLst>
                <a:gs pos="0">
                  <a:srgbClr val="83A8ED">
                    <a:alpha val="23529"/>
                  </a:srgbClr>
                </a:gs>
                <a:gs pos="100000">
                  <a:srgbClr val="4661BC">
                    <a:alpha val="22745"/>
                  </a:srgbClr>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22"/>
            <p:cNvSpPr/>
            <p:nvPr/>
          </p:nvSpPr>
          <p:spPr>
            <a:xfrm>
              <a:off x="3290450" y="1068700"/>
              <a:ext cx="20100" cy="112200"/>
            </a:xfrm>
            <a:custGeom>
              <a:avLst/>
              <a:gdLst/>
              <a:ahLst/>
              <a:cxnLst/>
              <a:rect l="l" t="t" r="r" b="b"/>
              <a:pathLst>
                <a:path w="804" h="4488" extrusionOk="0">
                  <a:moveTo>
                    <a:pt x="0" y="1"/>
                  </a:moveTo>
                  <a:lnTo>
                    <a:pt x="0" y="4488"/>
                  </a:lnTo>
                  <a:lnTo>
                    <a:pt x="803" y="3926"/>
                  </a:lnTo>
                  <a:lnTo>
                    <a:pt x="803" y="1"/>
                  </a:lnTo>
                  <a:close/>
                </a:path>
              </a:pathLst>
            </a:custGeom>
            <a:gradFill>
              <a:gsLst>
                <a:gs pos="0">
                  <a:schemeClr val="dk1"/>
                </a:gs>
                <a:gs pos="100000">
                  <a:srgbClr val="FFFFFF">
                    <a:alpha val="28627"/>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22"/>
            <p:cNvSpPr/>
            <p:nvPr/>
          </p:nvSpPr>
          <p:spPr>
            <a:xfrm>
              <a:off x="3330600" y="1054650"/>
              <a:ext cx="20100" cy="97725"/>
            </a:xfrm>
            <a:custGeom>
              <a:avLst/>
              <a:gdLst/>
              <a:ahLst/>
              <a:cxnLst/>
              <a:rect l="l" t="t" r="r" b="b"/>
              <a:pathLst>
                <a:path w="804" h="3909" extrusionOk="0">
                  <a:moveTo>
                    <a:pt x="0" y="1"/>
                  </a:moveTo>
                  <a:lnTo>
                    <a:pt x="0" y="3908"/>
                  </a:lnTo>
                  <a:lnTo>
                    <a:pt x="803" y="3346"/>
                  </a:lnTo>
                  <a:lnTo>
                    <a:pt x="803" y="1"/>
                  </a:lnTo>
                  <a:close/>
                </a:path>
              </a:pathLst>
            </a:custGeom>
            <a:gradFill>
              <a:gsLst>
                <a:gs pos="0">
                  <a:schemeClr val="dk1"/>
                </a:gs>
                <a:gs pos="100000">
                  <a:srgbClr val="FFFFFF">
                    <a:alpha val="28627"/>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22"/>
            <p:cNvSpPr/>
            <p:nvPr/>
          </p:nvSpPr>
          <p:spPr>
            <a:xfrm>
              <a:off x="3370950" y="1054425"/>
              <a:ext cx="19875" cy="69625"/>
            </a:xfrm>
            <a:custGeom>
              <a:avLst/>
              <a:gdLst/>
              <a:ahLst/>
              <a:cxnLst/>
              <a:rect l="l" t="t" r="r" b="b"/>
              <a:pathLst>
                <a:path w="795" h="2785" extrusionOk="0">
                  <a:moveTo>
                    <a:pt x="1" y="1"/>
                  </a:moveTo>
                  <a:lnTo>
                    <a:pt x="1" y="2784"/>
                  </a:lnTo>
                  <a:lnTo>
                    <a:pt x="795" y="2213"/>
                  </a:lnTo>
                  <a:lnTo>
                    <a:pt x="795" y="1"/>
                  </a:lnTo>
                  <a:close/>
                </a:path>
              </a:pathLst>
            </a:custGeom>
            <a:gradFill>
              <a:gsLst>
                <a:gs pos="0">
                  <a:schemeClr val="dk1"/>
                </a:gs>
                <a:gs pos="100000">
                  <a:srgbClr val="FFFFFF">
                    <a:alpha val="28627"/>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22"/>
            <p:cNvSpPr/>
            <p:nvPr/>
          </p:nvSpPr>
          <p:spPr>
            <a:xfrm>
              <a:off x="3410000" y="1054425"/>
              <a:ext cx="20075" cy="41725"/>
            </a:xfrm>
            <a:custGeom>
              <a:avLst/>
              <a:gdLst/>
              <a:ahLst/>
              <a:cxnLst/>
              <a:rect l="l" t="t" r="r" b="b"/>
              <a:pathLst>
                <a:path w="803" h="1669" extrusionOk="0">
                  <a:moveTo>
                    <a:pt x="803" y="1"/>
                  </a:moveTo>
                  <a:lnTo>
                    <a:pt x="0" y="10"/>
                  </a:lnTo>
                  <a:lnTo>
                    <a:pt x="0" y="1669"/>
                  </a:lnTo>
                  <a:lnTo>
                    <a:pt x="803" y="1107"/>
                  </a:lnTo>
                  <a:lnTo>
                    <a:pt x="803" y="1"/>
                  </a:lnTo>
                  <a:close/>
                </a:path>
              </a:pathLst>
            </a:custGeom>
            <a:gradFill>
              <a:gsLst>
                <a:gs pos="0">
                  <a:schemeClr val="dk1"/>
                </a:gs>
                <a:gs pos="100000">
                  <a:srgbClr val="FFFFFF">
                    <a:alpha val="28627"/>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22"/>
            <p:cNvSpPr/>
            <p:nvPr/>
          </p:nvSpPr>
          <p:spPr>
            <a:xfrm>
              <a:off x="2606650" y="1054650"/>
              <a:ext cx="20100" cy="462125"/>
            </a:xfrm>
            <a:custGeom>
              <a:avLst/>
              <a:gdLst/>
              <a:ahLst/>
              <a:cxnLst/>
              <a:rect l="l" t="t" r="r" b="b"/>
              <a:pathLst>
                <a:path w="804" h="18485" extrusionOk="0">
                  <a:moveTo>
                    <a:pt x="1" y="1"/>
                  </a:moveTo>
                  <a:lnTo>
                    <a:pt x="1" y="18485"/>
                  </a:lnTo>
                  <a:lnTo>
                    <a:pt x="803" y="17950"/>
                  </a:lnTo>
                  <a:lnTo>
                    <a:pt x="803" y="1"/>
                  </a:lnTo>
                  <a:close/>
                </a:path>
              </a:pathLst>
            </a:custGeom>
            <a:gradFill>
              <a:gsLst>
                <a:gs pos="0">
                  <a:schemeClr val="dk1"/>
                </a:gs>
                <a:gs pos="100000">
                  <a:srgbClr val="FFFFFF">
                    <a:alpha val="28627"/>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22"/>
            <p:cNvSpPr/>
            <p:nvPr/>
          </p:nvSpPr>
          <p:spPr>
            <a:xfrm>
              <a:off x="2646800" y="1099250"/>
              <a:ext cx="20100" cy="390325"/>
            </a:xfrm>
            <a:custGeom>
              <a:avLst/>
              <a:gdLst/>
              <a:ahLst/>
              <a:cxnLst/>
              <a:rect l="l" t="t" r="r" b="b"/>
              <a:pathLst>
                <a:path w="804" h="15613" extrusionOk="0">
                  <a:moveTo>
                    <a:pt x="0" y="1"/>
                  </a:moveTo>
                  <a:lnTo>
                    <a:pt x="0" y="15613"/>
                  </a:lnTo>
                  <a:lnTo>
                    <a:pt x="803" y="15068"/>
                  </a:lnTo>
                  <a:lnTo>
                    <a:pt x="803" y="1"/>
                  </a:lnTo>
                  <a:close/>
                </a:path>
              </a:pathLst>
            </a:custGeom>
            <a:gradFill>
              <a:gsLst>
                <a:gs pos="0">
                  <a:schemeClr val="dk1"/>
                </a:gs>
                <a:gs pos="100000">
                  <a:srgbClr val="FFFFFF">
                    <a:alpha val="28627"/>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22"/>
            <p:cNvSpPr/>
            <p:nvPr/>
          </p:nvSpPr>
          <p:spPr>
            <a:xfrm>
              <a:off x="2566500" y="1289725"/>
              <a:ext cx="20100" cy="254275"/>
            </a:xfrm>
            <a:custGeom>
              <a:avLst/>
              <a:gdLst/>
              <a:ahLst/>
              <a:cxnLst/>
              <a:rect l="l" t="t" r="r" b="b"/>
              <a:pathLst>
                <a:path w="804" h="10171" extrusionOk="0">
                  <a:moveTo>
                    <a:pt x="1" y="0"/>
                  </a:moveTo>
                  <a:lnTo>
                    <a:pt x="1" y="10170"/>
                  </a:lnTo>
                  <a:lnTo>
                    <a:pt x="804" y="9635"/>
                  </a:lnTo>
                  <a:lnTo>
                    <a:pt x="804" y="0"/>
                  </a:lnTo>
                  <a:close/>
                </a:path>
              </a:pathLst>
            </a:custGeom>
            <a:gradFill>
              <a:gsLst>
                <a:gs pos="0">
                  <a:srgbClr val="83A8ED">
                    <a:alpha val="23529"/>
                  </a:srgbClr>
                </a:gs>
                <a:gs pos="100000">
                  <a:srgbClr val="4661BC">
                    <a:alpha val="22745"/>
                  </a:srgbClr>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22"/>
            <p:cNvSpPr/>
            <p:nvPr/>
          </p:nvSpPr>
          <p:spPr>
            <a:xfrm>
              <a:off x="2527250" y="1131150"/>
              <a:ext cx="20100" cy="439375"/>
            </a:xfrm>
            <a:custGeom>
              <a:avLst/>
              <a:gdLst/>
              <a:ahLst/>
              <a:cxnLst/>
              <a:rect l="l" t="t" r="r" b="b"/>
              <a:pathLst>
                <a:path w="804" h="17575" extrusionOk="0">
                  <a:moveTo>
                    <a:pt x="1" y="1"/>
                  </a:moveTo>
                  <a:lnTo>
                    <a:pt x="1" y="2293"/>
                  </a:lnTo>
                  <a:lnTo>
                    <a:pt x="1" y="17575"/>
                  </a:lnTo>
                  <a:lnTo>
                    <a:pt x="804" y="17040"/>
                  </a:lnTo>
                  <a:lnTo>
                    <a:pt x="804" y="3881"/>
                  </a:lnTo>
                  <a:lnTo>
                    <a:pt x="804" y="1"/>
                  </a:lnTo>
                  <a:close/>
                </a:path>
              </a:pathLst>
            </a:custGeom>
            <a:gradFill>
              <a:gsLst>
                <a:gs pos="0">
                  <a:srgbClr val="83A8ED">
                    <a:alpha val="23529"/>
                  </a:srgbClr>
                </a:gs>
                <a:gs pos="100000">
                  <a:srgbClr val="4661BC">
                    <a:alpha val="22745"/>
                  </a:srgbClr>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22"/>
            <p:cNvSpPr/>
            <p:nvPr/>
          </p:nvSpPr>
          <p:spPr>
            <a:xfrm>
              <a:off x="2488000" y="1300425"/>
              <a:ext cx="20100" cy="296875"/>
            </a:xfrm>
            <a:custGeom>
              <a:avLst/>
              <a:gdLst/>
              <a:ahLst/>
              <a:cxnLst/>
              <a:rect l="l" t="t" r="r" b="b"/>
              <a:pathLst>
                <a:path w="804" h="11875" extrusionOk="0">
                  <a:moveTo>
                    <a:pt x="1" y="1"/>
                  </a:moveTo>
                  <a:lnTo>
                    <a:pt x="1" y="11874"/>
                  </a:lnTo>
                  <a:lnTo>
                    <a:pt x="803" y="11330"/>
                  </a:lnTo>
                  <a:lnTo>
                    <a:pt x="803" y="1"/>
                  </a:lnTo>
                  <a:close/>
                </a:path>
              </a:pathLst>
            </a:custGeom>
            <a:gradFill>
              <a:gsLst>
                <a:gs pos="0">
                  <a:schemeClr val="dk1"/>
                </a:gs>
                <a:gs pos="100000">
                  <a:srgbClr val="FFFFFF">
                    <a:alpha val="28627"/>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22"/>
            <p:cNvSpPr/>
            <p:nvPr/>
          </p:nvSpPr>
          <p:spPr>
            <a:xfrm>
              <a:off x="2448750" y="1387625"/>
              <a:ext cx="20100" cy="236225"/>
            </a:xfrm>
            <a:custGeom>
              <a:avLst/>
              <a:gdLst/>
              <a:ahLst/>
              <a:cxnLst/>
              <a:rect l="l" t="t" r="r" b="b"/>
              <a:pathLst>
                <a:path w="804" h="9449" extrusionOk="0">
                  <a:moveTo>
                    <a:pt x="0" y="1"/>
                  </a:moveTo>
                  <a:lnTo>
                    <a:pt x="0" y="9448"/>
                  </a:lnTo>
                  <a:lnTo>
                    <a:pt x="803" y="8904"/>
                  </a:lnTo>
                  <a:lnTo>
                    <a:pt x="803" y="1"/>
                  </a:lnTo>
                  <a:close/>
                </a:path>
              </a:pathLst>
            </a:custGeom>
            <a:gradFill>
              <a:gsLst>
                <a:gs pos="0">
                  <a:schemeClr val="dk1"/>
                </a:gs>
                <a:gs pos="100000">
                  <a:srgbClr val="FFFFFF">
                    <a:alpha val="28627"/>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22"/>
            <p:cNvSpPr/>
            <p:nvPr/>
          </p:nvSpPr>
          <p:spPr>
            <a:xfrm>
              <a:off x="2409725" y="1355950"/>
              <a:ext cx="19875" cy="293975"/>
            </a:xfrm>
            <a:custGeom>
              <a:avLst/>
              <a:gdLst/>
              <a:ahLst/>
              <a:cxnLst/>
              <a:rect l="l" t="t" r="r" b="b"/>
              <a:pathLst>
                <a:path w="795" h="11759" extrusionOk="0">
                  <a:moveTo>
                    <a:pt x="0" y="1"/>
                  </a:moveTo>
                  <a:lnTo>
                    <a:pt x="0" y="11759"/>
                  </a:lnTo>
                  <a:lnTo>
                    <a:pt x="27" y="11759"/>
                  </a:lnTo>
                  <a:lnTo>
                    <a:pt x="794" y="11241"/>
                  </a:lnTo>
                  <a:lnTo>
                    <a:pt x="794" y="1"/>
                  </a:lnTo>
                  <a:close/>
                </a:path>
              </a:pathLst>
            </a:custGeom>
            <a:gradFill>
              <a:gsLst>
                <a:gs pos="0">
                  <a:schemeClr val="dk1"/>
                </a:gs>
                <a:gs pos="100000">
                  <a:srgbClr val="FFFFFF">
                    <a:alpha val="28627"/>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22"/>
            <p:cNvSpPr/>
            <p:nvPr/>
          </p:nvSpPr>
          <p:spPr>
            <a:xfrm>
              <a:off x="2686950" y="1166600"/>
              <a:ext cx="20075" cy="295775"/>
            </a:xfrm>
            <a:custGeom>
              <a:avLst/>
              <a:gdLst/>
              <a:ahLst/>
              <a:cxnLst/>
              <a:rect l="l" t="t" r="r" b="b"/>
              <a:pathLst>
                <a:path w="803" h="11831" extrusionOk="0">
                  <a:moveTo>
                    <a:pt x="0" y="1"/>
                  </a:moveTo>
                  <a:lnTo>
                    <a:pt x="0" y="11830"/>
                  </a:lnTo>
                  <a:lnTo>
                    <a:pt x="803" y="11286"/>
                  </a:lnTo>
                  <a:lnTo>
                    <a:pt x="803" y="1"/>
                  </a:lnTo>
                  <a:close/>
                </a:path>
              </a:pathLst>
            </a:custGeom>
            <a:gradFill>
              <a:gsLst>
                <a:gs pos="0">
                  <a:schemeClr val="dk1"/>
                </a:gs>
                <a:gs pos="100000">
                  <a:srgbClr val="FFFFFF">
                    <a:alpha val="28627"/>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22"/>
            <p:cNvSpPr/>
            <p:nvPr/>
          </p:nvSpPr>
          <p:spPr>
            <a:xfrm>
              <a:off x="2727075" y="1316475"/>
              <a:ext cx="20100" cy="118675"/>
            </a:xfrm>
            <a:custGeom>
              <a:avLst/>
              <a:gdLst/>
              <a:ahLst/>
              <a:cxnLst/>
              <a:rect l="l" t="t" r="r" b="b"/>
              <a:pathLst>
                <a:path w="804" h="4747" extrusionOk="0">
                  <a:moveTo>
                    <a:pt x="1" y="1"/>
                  </a:moveTo>
                  <a:lnTo>
                    <a:pt x="1" y="4747"/>
                  </a:lnTo>
                  <a:lnTo>
                    <a:pt x="804" y="4203"/>
                  </a:lnTo>
                  <a:lnTo>
                    <a:pt x="804" y="1"/>
                  </a:lnTo>
                  <a:close/>
                </a:path>
              </a:pathLst>
            </a:custGeom>
            <a:gradFill>
              <a:gsLst>
                <a:gs pos="0">
                  <a:schemeClr val="dk1"/>
                </a:gs>
                <a:gs pos="100000">
                  <a:srgbClr val="FFFFFF">
                    <a:alpha val="28627"/>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22"/>
            <p:cNvSpPr/>
            <p:nvPr/>
          </p:nvSpPr>
          <p:spPr>
            <a:xfrm>
              <a:off x="2767225" y="1274325"/>
              <a:ext cx="20100" cy="133625"/>
            </a:xfrm>
            <a:custGeom>
              <a:avLst/>
              <a:gdLst/>
              <a:ahLst/>
              <a:cxnLst/>
              <a:rect l="l" t="t" r="r" b="b"/>
              <a:pathLst>
                <a:path w="804" h="5345" extrusionOk="0">
                  <a:moveTo>
                    <a:pt x="1" y="1"/>
                  </a:moveTo>
                  <a:lnTo>
                    <a:pt x="1" y="5344"/>
                  </a:lnTo>
                  <a:lnTo>
                    <a:pt x="804" y="4800"/>
                  </a:lnTo>
                  <a:lnTo>
                    <a:pt x="804" y="1"/>
                  </a:lnTo>
                  <a:close/>
                </a:path>
              </a:pathLst>
            </a:custGeom>
            <a:gradFill>
              <a:gsLst>
                <a:gs pos="0">
                  <a:schemeClr val="dk1"/>
                </a:gs>
                <a:gs pos="100000">
                  <a:srgbClr val="FFFFFF">
                    <a:alpha val="28627"/>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22"/>
            <p:cNvSpPr/>
            <p:nvPr/>
          </p:nvSpPr>
          <p:spPr>
            <a:xfrm>
              <a:off x="2807375" y="1192925"/>
              <a:ext cx="20100" cy="187825"/>
            </a:xfrm>
            <a:custGeom>
              <a:avLst/>
              <a:gdLst/>
              <a:ahLst/>
              <a:cxnLst/>
              <a:rect l="l" t="t" r="r" b="b"/>
              <a:pathLst>
                <a:path w="804" h="7513" extrusionOk="0">
                  <a:moveTo>
                    <a:pt x="0" y="1"/>
                  </a:moveTo>
                  <a:lnTo>
                    <a:pt x="0" y="7512"/>
                  </a:lnTo>
                  <a:lnTo>
                    <a:pt x="322" y="7298"/>
                  </a:lnTo>
                  <a:lnTo>
                    <a:pt x="803" y="7503"/>
                  </a:lnTo>
                  <a:lnTo>
                    <a:pt x="803" y="1"/>
                  </a:lnTo>
                  <a:close/>
                </a:path>
              </a:pathLst>
            </a:custGeom>
            <a:gradFill>
              <a:gsLst>
                <a:gs pos="0">
                  <a:schemeClr val="dk1"/>
                </a:gs>
                <a:gs pos="100000">
                  <a:srgbClr val="FFFFFF">
                    <a:alpha val="28627"/>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22"/>
            <p:cNvSpPr/>
            <p:nvPr/>
          </p:nvSpPr>
          <p:spPr>
            <a:xfrm>
              <a:off x="2847525" y="1276775"/>
              <a:ext cx="20100" cy="121150"/>
            </a:xfrm>
            <a:custGeom>
              <a:avLst/>
              <a:gdLst/>
              <a:ahLst/>
              <a:cxnLst/>
              <a:rect l="l" t="t" r="r" b="b"/>
              <a:pathLst>
                <a:path w="804" h="4846" extrusionOk="0">
                  <a:moveTo>
                    <a:pt x="0" y="1"/>
                  </a:moveTo>
                  <a:lnTo>
                    <a:pt x="0" y="4497"/>
                  </a:lnTo>
                  <a:lnTo>
                    <a:pt x="803" y="4845"/>
                  </a:lnTo>
                  <a:lnTo>
                    <a:pt x="803" y="1"/>
                  </a:lnTo>
                  <a:close/>
                </a:path>
              </a:pathLst>
            </a:custGeom>
            <a:gradFill>
              <a:gsLst>
                <a:gs pos="0">
                  <a:schemeClr val="dk1"/>
                </a:gs>
                <a:gs pos="100000">
                  <a:srgbClr val="FFFFFF">
                    <a:alpha val="28627"/>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22"/>
            <p:cNvSpPr/>
            <p:nvPr/>
          </p:nvSpPr>
          <p:spPr>
            <a:xfrm>
              <a:off x="2256275" y="1090775"/>
              <a:ext cx="1162450" cy="673350"/>
            </a:xfrm>
            <a:custGeom>
              <a:avLst/>
              <a:gdLst/>
              <a:ahLst/>
              <a:cxnLst/>
              <a:rect l="l" t="t" r="r" b="b"/>
              <a:pathLst>
                <a:path w="46498" h="26934" extrusionOk="0">
                  <a:moveTo>
                    <a:pt x="46185" y="1"/>
                  </a:moveTo>
                  <a:lnTo>
                    <a:pt x="27272" y="13177"/>
                  </a:lnTo>
                  <a:lnTo>
                    <a:pt x="22392" y="10831"/>
                  </a:lnTo>
                  <a:lnTo>
                    <a:pt x="1" y="26077"/>
                  </a:lnTo>
                  <a:lnTo>
                    <a:pt x="1" y="26933"/>
                  </a:lnTo>
                  <a:lnTo>
                    <a:pt x="22464" y="11652"/>
                  </a:lnTo>
                  <a:lnTo>
                    <a:pt x="27344" y="13998"/>
                  </a:lnTo>
                  <a:lnTo>
                    <a:pt x="46497" y="652"/>
                  </a:lnTo>
                  <a:lnTo>
                    <a:pt x="4618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22"/>
            <p:cNvSpPr/>
            <p:nvPr/>
          </p:nvSpPr>
          <p:spPr>
            <a:xfrm>
              <a:off x="3368725" y="1054425"/>
              <a:ext cx="99950" cy="94825"/>
            </a:xfrm>
            <a:custGeom>
              <a:avLst/>
              <a:gdLst/>
              <a:ahLst/>
              <a:cxnLst/>
              <a:rect l="l" t="t" r="r" b="b"/>
              <a:pathLst>
                <a:path w="3998" h="3793" extrusionOk="0">
                  <a:moveTo>
                    <a:pt x="3997" y="1"/>
                  </a:moveTo>
                  <a:lnTo>
                    <a:pt x="1" y="1321"/>
                  </a:lnTo>
                  <a:lnTo>
                    <a:pt x="1598" y="2097"/>
                  </a:lnTo>
                  <a:lnTo>
                    <a:pt x="2151" y="3792"/>
                  </a:lnTo>
                  <a:lnTo>
                    <a:pt x="39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4" name="Google Shape;1124;p22"/>
          <p:cNvGrpSpPr/>
          <p:nvPr/>
        </p:nvGrpSpPr>
        <p:grpSpPr>
          <a:xfrm>
            <a:off x="4572003" y="3794252"/>
            <a:ext cx="4570263" cy="2675285"/>
            <a:chOff x="2256275" y="1054425"/>
            <a:chExt cx="1212400" cy="709700"/>
          </a:xfrm>
        </p:grpSpPr>
        <p:sp>
          <p:nvSpPr>
            <p:cNvPr id="1125" name="Google Shape;1125;p22"/>
            <p:cNvSpPr/>
            <p:nvPr/>
          </p:nvSpPr>
          <p:spPr>
            <a:xfrm>
              <a:off x="2256275" y="1090775"/>
              <a:ext cx="1162450" cy="673350"/>
            </a:xfrm>
            <a:custGeom>
              <a:avLst/>
              <a:gdLst/>
              <a:ahLst/>
              <a:cxnLst/>
              <a:rect l="l" t="t" r="r" b="b"/>
              <a:pathLst>
                <a:path w="46498" h="26934" extrusionOk="0">
                  <a:moveTo>
                    <a:pt x="46185" y="1"/>
                  </a:moveTo>
                  <a:lnTo>
                    <a:pt x="27272" y="13177"/>
                  </a:lnTo>
                  <a:lnTo>
                    <a:pt x="22392" y="10831"/>
                  </a:lnTo>
                  <a:lnTo>
                    <a:pt x="1" y="26077"/>
                  </a:lnTo>
                  <a:lnTo>
                    <a:pt x="1" y="26933"/>
                  </a:lnTo>
                  <a:lnTo>
                    <a:pt x="22464" y="11652"/>
                  </a:lnTo>
                  <a:lnTo>
                    <a:pt x="27344" y="13998"/>
                  </a:lnTo>
                  <a:lnTo>
                    <a:pt x="46497" y="652"/>
                  </a:lnTo>
                  <a:lnTo>
                    <a:pt x="4618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22"/>
            <p:cNvSpPr/>
            <p:nvPr/>
          </p:nvSpPr>
          <p:spPr>
            <a:xfrm>
              <a:off x="3368725" y="1054425"/>
              <a:ext cx="99950" cy="94825"/>
            </a:xfrm>
            <a:custGeom>
              <a:avLst/>
              <a:gdLst/>
              <a:ahLst/>
              <a:cxnLst/>
              <a:rect l="l" t="t" r="r" b="b"/>
              <a:pathLst>
                <a:path w="3998" h="3793" extrusionOk="0">
                  <a:moveTo>
                    <a:pt x="3997" y="1"/>
                  </a:moveTo>
                  <a:lnTo>
                    <a:pt x="1" y="1321"/>
                  </a:lnTo>
                  <a:lnTo>
                    <a:pt x="1598" y="2097"/>
                  </a:lnTo>
                  <a:lnTo>
                    <a:pt x="2151" y="3792"/>
                  </a:lnTo>
                  <a:lnTo>
                    <a:pt x="39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7" name="Google Shape;1127;p22"/>
          <p:cNvGrpSpPr/>
          <p:nvPr/>
        </p:nvGrpSpPr>
        <p:grpSpPr>
          <a:xfrm flipH="1">
            <a:off x="-288358" y="4020600"/>
            <a:ext cx="3106059" cy="2956030"/>
            <a:chOff x="6037942" y="4208000"/>
            <a:chExt cx="3106059" cy="2956030"/>
          </a:xfrm>
        </p:grpSpPr>
        <p:sp>
          <p:nvSpPr>
            <p:cNvPr id="1128" name="Google Shape;1128;p22"/>
            <p:cNvSpPr/>
            <p:nvPr/>
          </p:nvSpPr>
          <p:spPr>
            <a:xfrm>
              <a:off x="6325489" y="5386564"/>
              <a:ext cx="88302" cy="1159170"/>
            </a:xfrm>
            <a:custGeom>
              <a:avLst/>
              <a:gdLst/>
              <a:ahLst/>
              <a:cxnLst/>
              <a:rect l="l" t="t" r="r" b="b"/>
              <a:pathLst>
                <a:path w="893" h="11723" extrusionOk="0">
                  <a:moveTo>
                    <a:pt x="1" y="0"/>
                  </a:moveTo>
                  <a:lnTo>
                    <a:pt x="170" y="11722"/>
                  </a:lnTo>
                  <a:lnTo>
                    <a:pt x="893" y="11722"/>
                  </a:lnTo>
                  <a:lnTo>
                    <a:pt x="723" y="0"/>
                  </a:lnTo>
                  <a:close/>
                </a:path>
              </a:pathLst>
            </a:custGeom>
            <a:gradFill>
              <a:gsLst>
                <a:gs pos="0">
                  <a:schemeClr val="accent1"/>
                </a:gs>
                <a:gs pos="5000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22"/>
            <p:cNvSpPr/>
            <p:nvPr/>
          </p:nvSpPr>
          <p:spPr>
            <a:xfrm>
              <a:off x="6470152" y="5063618"/>
              <a:ext cx="72481" cy="1245690"/>
            </a:xfrm>
            <a:custGeom>
              <a:avLst/>
              <a:gdLst/>
              <a:ahLst/>
              <a:cxnLst/>
              <a:rect l="l" t="t" r="r" b="b"/>
              <a:pathLst>
                <a:path w="733" h="12598" extrusionOk="0">
                  <a:moveTo>
                    <a:pt x="1" y="1"/>
                  </a:moveTo>
                  <a:lnTo>
                    <a:pt x="1" y="12597"/>
                  </a:lnTo>
                  <a:lnTo>
                    <a:pt x="732" y="12597"/>
                  </a:lnTo>
                  <a:lnTo>
                    <a:pt x="732" y="1"/>
                  </a:lnTo>
                  <a:close/>
                </a:path>
              </a:pathLst>
            </a:custGeom>
            <a:gradFill>
              <a:gsLst>
                <a:gs pos="0">
                  <a:schemeClr val="accent1"/>
                </a:gs>
                <a:gs pos="5000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22"/>
            <p:cNvSpPr/>
            <p:nvPr/>
          </p:nvSpPr>
          <p:spPr>
            <a:xfrm>
              <a:off x="6179936" y="5319522"/>
              <a:ext cx="72481" cy="1318763"/>
            </a:xfrm>
            <a:custGeom>
              <a:avLst/>
              <a:gdLst/>
              <a:ahLst/>
              <a:cxnLst/>
              <a:rect l="l" t="t" r="r" b="b"/>
              <a:pathLst>
                <a:path w="733" h="13337" extrusionOk="0">
                  <a:moveTo>
                    <a:pt x="1" y="0"/>
                  </a:moveTo>
                  <a:lnTo>
                    <a:pt x="1" y="13337"/>
                  </a:lnTo>
                  <a:lnTo>
                    <a:pt x="732" y="13337"/>
                  </a:lnTo>
                  <a:lnTo>
                    <a:pt x="732" y="0"/>
                  </a:lnTo>
                  <a:close/>
                </a:path>
              </a:pathLst>
            </a:custGeom>
            <a:gradFill>
              <a:gsLst>
                <a:gs pos="0">
                  <a:schemeClr val="accent1"/>
                </a:gs>
                <a:gs pos="5000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22"/>
            <p:cNvSpPr/>
            <p:nvPr/>
          </p:nvSpPr>
          <p:spPr>
            <a:xfrm>
              <a:off x="6037942" y="5337123"/>
              <a:ext cx="72382" cy="1826907"/>
            </a:xfrm>
            <a:custGeom>
              <a:avLst/>
              <a:gdLst/>
              <a:ahLst/>
              <a:cxnLst/>
              <a:rect l="l" t="t" r="r" b="b"/>
              <a:pathLst>
                <a:path w="732" h="18476" extrusionOk="0">
                  <a:moveTo>
                    <a:pt x="0" y="0"/>
                  </a:moveTo>
                  <a:lnTo>
                    <a:pt x="0" y="18476"/>
                  </a:lnTo>
                  <a:lnTo>
                    <a:pt x="732" y="18476"/>
                  </a:lnTo>
                  <a:lnTo>
                    <a:pt x="732" y="0"/>
                  </a:lnTo>
                  <a:close/>
                </a:path>
              </a:pathLst>
            </a:custGeom>
            <a:gradFill>
              <a:gsLst>
                <a:gs pos="0">
                  <a:schemeClr val="accent1"/>
                </a:gs>
                <a:gs pos="5000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22"/>
            <p:cNvSpPr/>
            <p:nvPr/>
          </p:nvSpPr>
          <p:spPr>
            <a:xfrm>
              <a:off x="6615705" y="5180100"/>
              <a:ext cx="72481" cy="1372652"/>
            </a:xfrm>
            <a:custGeom>
              <a:avLst/>
              <a:gdLst/>
              <a:ahLst/>
              <a:cxnLst/>
              <a:rect l="l" t="t" r="r" b="b"/>
              <a:pathLst>
                <a:path w="733" h="13882" extrusionOk="0">
                  <a:moveTo>
                    <a:pt x="1" y="1"/>
                  </a:moveTo>
                  <a:lnTo>
                    <a:pt x="1" y="13882"/>
                  </a:lnTo>
                  <a:lnTo>
                    <a:pt x="732" y="13882"/>
                  </a:lnTo>
                  <a:lnTo>
                    <a:pt x="732" y="1"/>
                  </a:lnTo>
                  <a:close/>
                </a:path>
              </a:pathLst>
            </a:custGeom>
            <a:gradFill>
              <a:gsLst>
                <a:gs pos="0">
                  <a:schemeClr val="accent1"/>
                </a:gs>
                <a:gs pos="5000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22"/>
            <p:cNvSpPr/>
            <p:nvPr/>
          </p:nvSpPr>
          <p:spPr>
            <a:xfrm>
              <a:off x="6761259" y="5368864"/>
              <a:ext cx="71591" cy="1125650"/>
            </a:xfrm>
            <a:custGeom>
              <a:avLst/>
              <a:gdLst/>
              <a:ahLst/>
              <a:cxnLst/>
              <a:rect l="l" t="t" r="r" b="b"/>
              <a:pathLst>
                <a:path w="724" h="11384" extrusionOk="0">
                  <a:moveTo>
                    <a:pt x="1" y="1"/>
                  </a:moveTo>
                  <a:lnTo>
                    <a:pt x="1" y="11384"/>
                  </a:lnTo>
                  <a:lnTo>
                    <a:pt x="723" y="11384"/>
                  </a:lnTo>
                  <a:lnTo>
                    <a:pt x="723" y="1"/>
                  </a:lnTo>
                  <a:close/>
                </a:path>
              </a:pathLst>
            </a:custGeom>
            <a:gradFill>
              <a:gsLst>
                <a:gs pos="0">
                  <a:schemeClr val="accent1"/>
                </a:gs>
                <a:gs pos="5000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22"/>
            <p:cNvSpPr/>
            <p:nvPr/>
          </p:nvSpPr>
          <p:spPr>
            <a:xfrm>
              <a:off x="6905922" y="5185440"/>
              <a:ext cx="72481" cy="1237681"/>
            </a:xfrm>
            <a:custGeom>
              <a:avLst/>
              <a:gdLst/>
              <a:ahLst/>
              <a:cxnLst/>
              <a:rect l="l" t="t" r="r" b="b"/>
              <a:pathLst>
                <a:path w="733" h="12517" extrusionOk="0">
                  <a:moveTo>
                    <a:pt x="1" y="0"/>
                  </a:moveTo>
                  <a:lnTo>
                    <a:pt x="1" y="12516"/>
                  </a:lnTo>
                  <a:lnTo>
                    <a:pt x="732" y="12516"/>
                  </a:lnTo>
                  <a:lnTo>
                    <a:pt x="732" y="0"/>
                  </a:lnTo>
                  <a:close/>
                </a:path>
              </a:pathLst>
            </a:custGeom>
            <a:gradFill>
              <a:gsLst>
                <a:gs pos="0">
                  <a:schemeClr val="accent1"/>
                </a:gs>
                <a:gs pos="5000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22"/>
            <p:cNvSpPr/>
            <p:nvPr/>
          </p:nvSpPr>
          <p:spPr>
            <a:xfrm>
              <a:off x="7051475" y="4786652"/>
              <a:ext cx="72481" cy="1602944"/>
            </a:xfrm>
            <a:custGeom>
              <a:avLst/>
              <a:gdLst/>
              <a:ahLst/>
              <a:cxnLst/>
              <a:rect l="l" t="t" r="r" b="b"/>
              <a:pathLst>
                <a:path w="733" h="16211" extrusionOk="0">
                  <a:moveTo>
                    <a:pt x="1" y="1"/>
                  </a:moveTo>
                  <a:lnTo>
                    <a:pt x="1" y="16210"/>
                  </a:lnTo>
                  <a:lnTo>
                    <a:pt x="732" y="16210"/>
                  </a:lnTo>
                  <a:lnTo>
                    <a:pt x="732" y="1"/>
                  </a:lnTo>
                  <a:close/>
                </a:path>
              </a:pathLst>
            </a:custGeom>
            <a:gradFill>
              <a:gsLst>
                <a:gs pos="0">
                  <a:schemeClr val="accent1"/>
                </a:gs>
                <a:gs pos="5000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22"/>
            <p:cNvSpPr/>
            <p:nvPr/>
          </p:nvSpPr>
          <p:spPr>
            <a:xfrm>
              <a:off x="7197028" y="4872283"/>
              <a:ext cx="71591" cy="1627565"/>
            </a:xfrm>
            <a:custGeom>
              <a:avLst/>
              <a:gdLst/>
              <a:ahLst/>
              <a:cxnLst/>
              <a:rect l="l" t="t" r="r" b="b"/>
              <a:pathLst>
                <a:path w="724" h="16460" extrusionOk="0">
                  <a:moveTo>
                    <a:pt x="1" y="0"/>
                  </a:moveTo>
                  <a:lnTo>
                    <a:pt x="1" y="16459"/>
                  </a:lnTo>
                  <a:lnTo>
                    <a:pt x="723" y="16459"/>
                  </a:lnTo>
                  <a:lnTo>
                    <a:pt x="723" y="0"/>
                  </a:lnTo>
                  <a:close/>
                </a:path>
              </a:pathLst>
            </a:custGeom>
            <a:gradFill>
              <a:gsLst>
                <a:gs pos="0">
                  <a:schemeClr val="accent1"/>
                </a:gs>
                <a:gs pos="5000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22"/>
            <p:cNvSpPr/>
            <p:nvPr/>
          </p:nvSpPr>
          <p:spPr>
            <a:xfrm>
              <a:off x="7625777" y="5386564"/>
              <a:ext cx="89192" cy="1159170"/>
            </a:xfrm>
            <a:custGeom>
              <a:avLst/>
              <a:gdLst/>
              <a:ahLst/>
              <a:cxnLst/>
              <a:rect l="l" t="t" r="r" b="b"/>
              <a:pathLst>
                <a:path w="902" h="11723" extrusionOk="0">
                  <a:moveTo>
                    <a:pt x="0" y="0"/>
                  </a:moveTo>
                  <a:lnTo>
                    <a:pt x="170" y="11722"/>
                  </a:lnTo>
                  <a:lnTo>
                    <a:pt x="901" y="11722"/>
                  </a:lnTo>
                  <a:lnTo>
                    <a:pt x="732" y="0"/>
                  </a:lnTo>
                  <a:close/>
                </a:path>
              </a:pathLst>
            </a:custGeom>
            <a:gradFill>
              <a:gsLst>
                <a:gs pos="0">
                  <a:schemeClr val="accent1"/>
                </a:gs>
                <a:gs pos="5000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22"/>
            <p:cNvSpPr/>
            <p:nvPr/>
          </p:nvSpPr>
          <p:spPr>
            <a:xfrm>
              <a:off x="7771330" y="5180990"/>
              <a:ext cx="71492" cy="1245591"/>
            </a:xfrm>
            <a:custGeom>
              <a:avLst/>
              <a:gdLst/>
              <a:ahLst/>
              <a:cxnLst/>
              <a:rect l="l" t="t" r="r" b="b"/>
              <a:pathLst>
                <a:path w="723" h="12597" extrusionOk="0">
                  <a:moveTo>
                    <a:pt x="0" y="0"/>
                  </a:moveTo>
                  <a:lnTo>
                    <a:pt x="0" y="12597"/>
                  </a:lnTo>
                  <a:lnTo>
                    <a:pt x="723" y="12597"/>
                  </a:lnTo>
                  <a:lnTo>
                    <a:pt x="723" y="0"/>
                  </a:lnTo>
                  <a:close/>
                </a:path>
              </a:pathLst>
            </a:custGeom>
            <a:gradFill>
              <a:gsLst>
                <a:gs pos="0">
                  <a:schemeClr val="accent1"/>
                </a:gs>
                <a:gs pos="5000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22"/>
            <p:cNvSpPr/>
            <p:nvPr/>
          </p:nvSpPr>
          <p:spPr>
            <a:xfrm>
              <a:off x="7480224" y="5319522"/>
              <a:ext cx="72382" cy="1318763"/>
            </a:xfrm>
            <a:custGeom>
              <a:avLst/>
              <a:gdLst/>
              <a:ahLst/>
              <a:cxnLst/>
              <a:rect l="l" t="t" r="r" b="b"/>
              <a:pathLst>
                <a:path w="732" h="13337" extrusionOk="0">
                  <a:moveTo>
                    <a:pt x="0" y="0"/>
                  </a:moveTo>
                  <a:lnTo>
                    <a:pt x="0" y="13337"/>
                  </a:lnTo>
                  <a:lnTo>
                    <a:pt x="732" y="13337"/>
                  </a:lnTo>
                  <a:lnTo>
                    <a:pt x="732" y="0"/>
                  </a:lnTo>
                  <a:close/>
                </a:path>
              </a:pathLst>
            </a:custGeom>
            <a:gradFill>
              <a:gsLst>
                <a:gs pos="0">
                  <a:schemeClr val="accent1"/>
                </a:gs>
                <a:gs pos="5000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22"/>
            <p:cNvSpPr/>
            <p:nvPr/>
          </p:nvSpPr>
          <p:spPr>
            <a:xfrm>
              <a:off x="7338132" y="5337123"/>
              <a:ext cx="72481" cy="1826907"/>
            </a:xfrm>
            <a:custGeom>
              <a:avLst/>
              <a:gdLst/>
              <a:ahLst/>
              <a:cxnLst/>
              <a:rect l="l" t="t" r="r" b="b"/>
              <a:pathLst>
                <a:path w="733" h="18476" extrusionOk="0">
                  <a:moveTo>
                    <a:pt x="1" y="0"/>
                  </a:moveTo>
                  <a:lnTo>
                    <a:pt x="1" y="18476"/>
                  </a:lnTo>
                  <a:lnTo>
                    <a:pt x="732" y="18476"/>
                  </a:lnTo>
                  <a:lnTo>
                    <a:pt x="732" y="0"/>
                  </a:lnTo>
                  <a:close/>
                </a:path>
              </a:pathLst>
            </a:custGeom>
            <a:gradFill>
              <a:gsLst>
                <a:gs pos="0">
                  <a:schemeClr val="accent1"/>
                </a:gs>
                <a:gs pos="5000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22"/>
            <p:cNvSpPr/>
            <p:nvPr/>
          </p:nvSpPr>
          <p:spPr>
            <a:xfrm>
              <a:off x="7915994" y="5424435"/>
              <a:ext cx="72382" cy="1372652"/>
            </a:xfrm>
            <a:custGeom>
              <a:avLst/>
              <a:gdLst/>
              <a:ahLst/>
              <a:cxnLst/>
              <a:rect l="l" t="t" r="r" b="b"/>
              <a:pathLst>
                <a:path w="732" h="13882" extrusionOk="0">
                  <a:moveTo>
                    <a:pt x="0" y="1"/>
                  </a:moveTo>
                  <a:lnTo>
                    <a:pt x="0" y="13882"/>
                  </a:lnTo>
                  <a:lnTo>
                    <a:pt x="732" y="13882"/>
                  </a:lnTo>
                  <a:lnTo>
                    <a:pt x="732" y="1"/>
                  </a:lnTo>
                  <a:close/>
                </a:path>
              </a:pathLst>
            </a:custGeom>
            <a:gradFill>
              <a:gsLst>
                <a:gs pos="0">
                  <a:schemeClr val="accent1"/>
                </a:gs>
                <a:gs pos="5000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22"/>
            <p:cNvSpPr/>
            <p:nvPr/>
          </p:nvSpPr>
          <p:spPr>
            <a:xfrm>
              <a:off x="8061547" y="5065398"/>
              <a:ext cx="72382" cy="1362072"/>
            </a:xfrm>
            <a:custGeom>
              <a:avLst/>
              <a:gdLst/>
              <a:ahLst/>
              <a:cxnLst/>
              <a:rect l="l" t="t" r="r" b="b"/>
              <a:pathLst>
                <a:path w="732" h="13775" extrusionOk="0">
                  <a:moveTo>
                    <a:pt x="0" y="1"/>
                  </a:moveTo>
                  <a:lnTo>
                    <a:pt x="0" y="13775"/>
                  </a:lnTo>
                  <a:lnTo>
                    <a:pt x="732" y="13775"/>
                  </a:lnTo>
                  <a:lnTo>
                    <a:pt x="732" y="1"/>
                  </a:lnTo>
                  <a:close/>
                </a:path>
              </a:pathLst>
            </a:custGeom>
            <a:gradFill>
              <a:gsLst>
                <a:gs pos="0">
                  <a:schemeClr val="accent1"/>
                </a:gs>
                <a:gs pos="5000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22"/>
            <p:cNvSpPr/>
            <p:nvPr/>
          </p:nvSpPr>
          <p:spPr>
            <a:xfrm>
              <a:off x="8207100" y="4904914"/>
              <a:ext cx="71492" cy="1238571"/>
            </a:xfrm>
            <a:custGeom>
              <a:avLst/>
              <a:gdLst/>
              <a:ahLst/>
              <a:cxnLst/>
              <a:rect l="l" t="t" r="r" b="b"/>
              <a:pathLst>
                <a:path w="723" h="12526" extrusionOk="0">
                  <a:moveTo>
                    <a:pt x="0" y="0"/>
                  </a:moveTo>
                  <a:lnTo>
                    <a:pt x="0" y="12525"/>
                  </a:lnTo>
                  <a:lnTo>
                    <a:pt x="723" y="12525"/>
                  </a:lnTo>
                  <a:lnTo>
                    <a:pt x="723" y="0"/>
                  </a:lnTo>
                  <a:close/>
                </a:path>
              </a:pathLst>
            </a:custGeom>
            <a:gradFill>
              <a:gsLst>
                <a:gs pos="0">
                  <a:schemeClr val="accent1"/>
                </a:gs>
                <a:gs pos="5000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22"/>
            <p:cNvSpPr/>
            <p:nvPr/>
          </p:nvSpPr>
          <p:spPr>
            <a:xfrm>
              <a:off x="8351763" y="5108609"/>
              <a:ext cx="72382" cy="1034878"/>
            </a:xfrm>
            <a:custGeom>
              <a:avLst/>
              <a:gdLst/>
              <a:ahLst/>
              <a:cxnLst/>
              <a:rect l="l" t="t" r="r" b="b"/>
              <a:pathLst>
                <a:path w="732" h="10466" extrusionOk="0">
                  <a:moveTo>
                    <a:pt x="0" y="1"/>
                  </a:moveTo>
                  <a:lnTo>
                    <a:pt x="0" y="10465"/>
                  </a:lnTo>
                  <a:lnTo>
                    <a:pt x="732" y="10465"/>
                  </a:lnTo>
                  <a:lnTo>
                    <a:pt x="732" y="1"/>
                  </a:lnTo>
                  <a:close/>
                </a:path>
              </a:pathLst>
            </a:custGeom>
            <a:gradFill>
              <a:gsLst>
                <a:gs pos="0">
                  <a:schemeClr val="accent1"/>
                </a:gs>
                <a:gs pos="5000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22"/>
            <p:cNvSpPr/>
            <p:nvPr/>
          </p:nvSpPr>
          <p:spPr>
            <a:xfrm>
              <a:off x="8497317" y="4872283"/>
              <a:ext cx="72382" cy="1863987"/>
            </a:xfrm>
            <a:custGeom>
              <a:avLst/>
              <a:gdLst/>
              <a:ahLst/>
              <a:cxnLst/>
              <a:rect l="l" t="t" r="r" b="b"/>
              <a:pathLst>
                <a:path w="732" h="18851" extrusionOk="0">
                  <a:moveTo>
                    <a:pt x="0" y="0"/>
                  </a:moveTo>
                  <a:lnTo>
                    <a:pt x="0" y="18850"/>
                  </a:lnTo>
                  <a:lnTo>
                    <a:pt x="732" y="18850"/>
                  </a:lnTo>
                  <a:lnTo>
                    <a:pt x="732" y="0"/>
                  </a:lnTo>
                  <a:close/>
                </a:path>
              </a:pathLst>
            </a:custGeom>
            <a:gradFill>
              <a:gsLst>
                <a:gs pos="0">
                  <a:schemeClr val="accent1"/>
                </a:gs>
                <a:gs pos="5000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22"/>
            <p:cNvSpPr/>
            <p:nvPr/>
          </p:nvSpPr>
          <p:spPr>
            <a:xfrm>
              <a:off x="8925967" y="4997467"/>
              <a:ext cx="72481" cy="1758185"/>
            </a:xfrm>
            <a:custGeom>
              <a:avLst/>
              <a:gdLst/>
              <a:ahLst/>
              <a:cxnLst/>
              <a:rect l="l" t="t" r="r" b="b"/>
              <a:pathLst>
                <a:path w="733" h="17781" extrusionOk="0">
                  <a:moveTo>
                    <a:pt x="1" y="1"/>
                  </a:moveTo>
                  <a:lnTo>
                    <a:pt x="1" y="17780"/>
                  </a:lnTo>
                  <a:lnTo>
                    <a:pt x="732" y="17780"/>
                  </a:lnTo>
                  <a:lnTo>
                    <a:pt x="732" y="1"/>
                  </a:lnTo>
                  <a:close/>
                </a:path>
              </a:pathLst>
            </a:custGeom>
            <a:gradFill>
              <a:gsLst>
                <a:gs pos="0">
                  <a:schemeClr val="accent1"/>
                </a:gs>
                <a:gs pos="5000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22"/>
            <p:cNvSpPr/>
            <p:nvPr/>
          </p:nvSpPr>
          <p:spPr>
            <a:xfrm>
              <a:off x="9071520" y="4253881"/>
              <a:ext cx="72481" cy="1813756"/>
            </a:xfrm>
            <a:custGeom>
              <a:avLst/>
              <a:gdLst/>
              <a:ahLst/>
              <a:cxnLst/>
              <a:rect l="l" t="t" r="r" b="b"/>
              <a:pathLst>
                <a:path w="733" h="18343" extrusionOk="0">
                  <a:moveTo>
                    <a:pt x="1" y="0"/>
                  </a:moveTo>
                  <a:lnTo>
                    <a:pt x="1" y="18342"/>
                  </a:lnTo>
                  <a:lnTo>
                    <a:pt x="732" y="18342"/>
                  </a:lnTo>
                  <a:lnTo>
                    <a:pt x="732" y="0"/>
                  </a:lnTo>
                  <a:close/>
                </a:path>
              </a:pathLst>
            </a:custGeom>
            <a:gradFill>
              <a:gsLst>
                <a:gs pos="0">
                  <a:schemeClr val="accent1"/>
                </a:gs>
                <a:gs pos="5000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22"/>
            <p:cNvSpPr/>
            <p:nvPr/>
          </p:nvSpPr>
          <p:spPr>
            <a:xfrm>
              <a:off x="8781304" y="4208000"/>
              <a:ext cx="71591" cy="2123349"/>
            </a:xfrm>
            <a:custGeom>
              <a:avLst/>
              <a:gdLst/>
              <a:ahLst/>
              <a:cxnLst/>
              <a:rect l="l" t="t" r="r" b="b"/>
              <a:pathLst>
                <a:path w="724" h="21474" extrusionOk="0">
                  <a:moveTo>
                    <a:pt x="1" y="1"/>
                  </a:moveTo>
                  <a:lnTo>
                    <a:pt x="1" y="21473"/>
                  </a:lnTo>
                  <a:lnTo>
                    <a:pt x="723" y="21473"/>
                  </a:lnTo>
                  <a:lnTo>
                    <a:pt x="723" y="1"/>
                  </a:lnTo>
                  <a:close/>
                </a:path>
              </a:pathLst>
            </a:custGeom>
            <a:gradFill>
              <a:gsLst>
                <a:gs pos="0">
                  <a:schemeClr val="accent1"/>
                </a:gs>
                <a:gs pos="5000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22"/>
            <p:cNvSpPr/>
            <p:nvPr/>
          </p:nvSpPr>
          <p:spPr>
            <a:xfrm>
              <a:off x="8639310" y="4568817"/>
              <a:ext cx="72481" cy="1826907"/>
            </a:xfrm>
            <a:custGeom>
              <a:avLst/>
              <a:gdLst/>
              <a:ahLst/>
              <a:cxnLst/>
              <a:rect l="l" t="t" r="r" b="b"/>
              <a:pathLst>
                <a:path w="733" h="18476" extrusionOk="0">
                  <a:moveTo>
                    <a:pt x="1" y="0"/>
                  </a:moveTo>
                  <a:lnTo>
                    <a:pt x="1" y="18476"/>
                  </a:lnTo>
                  <a:lnTo>
                    <a:pt x="732" y="18476"/>
                  </a:lnTo>
                  <a:lnTo>
                    <a:pt x="732" y="0"/>
                  </a:lnTo>
                  <a:close/>
                </a:path>
              </a:pathLst>
            </a:custGeom>
            <a:gradFill>
              <a:gsLst>
                <a:gs pos="0">
                  <a:schemeClr val="accent1"/>
                </a:gs>
                <a:gs pos="5000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50" name="Google Shape;1150;p22"/>
          <p:cNvSpPr txBox="1">
            <a:spLocks noGrp="1"/>
          </p:cNvSpPr>
          <p:nvPr>
            <p:ph type="title"/>
          </p:nvPr>
        </p:nvSpPr>
        <p:spPr>
          <a:xfrm>
            <a:off x="2347938" y="752375"/>
            <a:ext cx="4448100" cy="1058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72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151" name="Google Shape;1151;p22"/>
          <p:cNvSpPr txBox="1">
            <a:spLocks noGrp="1"/>
          </p:cNvSpPr>
          <p:nvPr>
            <p:ph type="subTitle" idx="1"/>
          </p:nvPr>
        </p:nvSpPr>
        <p:spPr>
          <a:xfrm>
            <a:off x="2347900" y="1841450"/>
            <a:ext cx="4448100" cy="1058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
        <p:nvSpPr>
          <p:cNvPr id="1152" name="Google Shape;1152;p22"/>
          <p:cNvSpPr txBox="1"/>
          <p:nvPr/>
        </p:nvSpPr>
        <p:spPr>
          <a:xfrm>
            <a:off x="2099100" y="3611950"/>
            <a:ext cx="4945800" cy="556200"/>
          </a:xfrm>
          <a:prstGeom prst="rect">
            <a:avLst/>
          </a:prstGeom>
          <a:noFill/>
          <a:ln>
            <a:noFill/>
          </a:ln>
        </p:spPr>
        <p:txBody>
          <a:bodyPr spcFirstLastPara="1" wrap="square" lIns="91425" tIns="91425" rIns="91425" bIns="91425" anchor="t" anchorCtr="0">
            <a:noAutofit/>
          </a:bodyPr>
          <a:lstStyle/>
          <a:p>
            <a:pPr marL="0" lvl="0" indent="0" algn="ctr" rtl="0">
              <a:spcBef>
                <a:spcPts val="300"/>
              </a:spcBef>
              <a:spcAft>
                <a:spcPts val="0"/>
              </a:spcAft>
              <a:buNone/>
            </a:pPr>
            <a:r>
              <a:rPr lang="en" sz="1000" b="1">
                <a:solidFill>
                  <a:schemeClr val="dk2"/>
                </a:solidFill>
                <a:latin typeface="Maven Pro"/>
                <a:ea typeface="Maven Pro"/>
                <a:cs typeface="Maven Pro"/>
                <a:sym typeface="Maven Pro"/>
              </a:rPr>
              <a:t>CREDITS:</a:t>
            </a:r>
            <a:r>
              <a:rPr lang="en" sz="1000">
                <a:solidFill>
                  <a:schemeClr val="dk2"/>
                </a:solidFill>
                <a:latin typeface="Maven Pro"/>
                <a:ea typeface="Maven Pro"/>
                <a:cs typeface="Maven Pro"/>
                <a:sym typeface="Maven Pro"/>
              </a:rPr>
              <a:t> This presentation template was created by </a:t>
            </a:r>
            <a:r>
              <a:rPr lang="en" sz="1000" b="1" u="sng">
                <a:solidFill>
                  <a:schemeClr val="dk2"/>
                </a:solidFill>
                <a:latin typeface="Maven Pro"/>
                <a:ea typeface="Maven Pro"/>
                <a:cs typeface="Maven Pro"/>
                <a:sym typeface="Maven Pro"/>
                <a:hlinkClick r:id="rId2">
                  <a:extLst>
                    <a:ext uri="{A12FA001-AC4F-418D-AE19-62706E023703}">
                      <ahyp:hlinkClr xmlns:ahyp="http://schemas.microsoft.com/office/drawing/2018/hyperlinkcolor" val="tx"/>
                    </a:ext>
                  </a:extLst>
                </a:hlinkClick>
              </a:rPr>
              <a:t>Slidesgo</a:t>
            </a:r>
            <a:r>
              <a:rPr lang="en" sz="1000">
                <a:solidFill>
                  <a:schemeClr val="dk2"/>
                </a:solidFill>
                <a:latin typeface="Maven Pro"/>
                <a:ea typeface="Maven Pro"/>
                <a:cs typeface="Maven Pro"/>
                <a:sym typeface="Maven Pro"/>
              </a:rPr>
              <a:t>, and includes icons by </a:t>
            </a:r>
            <a:r>
              <a:rPr lang="en" sz="1000" b="1" u="sng">
                <a:solidFill>
                  <a:schemeClr val="dk2"/>
                </a:solidFill>
                <a:latin typeface="Maven Pro"/>
                <a:ea typeface="Maven Pro"/>
                <a:cs typeface="Maven Pro"/>
                <a:sym typeface="Maven Pro"/>
                <a:hlinkClick r:id="rId3">
                  <a:extLst>
                    <a:ext uri="{A12FA001-AC4F-418D-AE19-62706E023703}">
                      <ahyp:hlinkClr xmlns:ahyp="http://schemas.microsoft.com/office/drawing/2018/hyperlinkcolor" val="tx"/>
                    </a:ext>
                  </a:extLst>
                </a:hlinkClick>
              </a:rPr>
              <a:t>Flaticon</a:t>
            </a:r>
            <a:r>
              <a:rPr lang="en" sz="1000">
                <a:solidFill>
                  <a:schemeClr val="dk2"/>
                </a:solidFill>
                <a:latin typeface="Maven Pro"/>
                <a:ea typeface="Maven Pro"/>
                <a:cs typeface="Maven Pro"/>
                <a:sym typeface="Maven Pro"/>
              </a:rPr>
              <a:t>, and infographics &amp; images by </a:t>
            </a:r>
            <a:r>
              <a:rPr lang="en" sz="1000" b="1" u="sng">
                <a:solidFill>
                  <a:schemeClr val="dk2"/>
                </a:solidFill>
                <a:latin typeface="Maven Pro"/>
                <a:ea typeface="Maven Pro"/>
                <a:cs typeface="Maven Pro"/>
                <a:sym typeface="Maven Pro"/>
                <a:hlinkClick r:id="rId4">
                  <a:extLst>
                    <a:ext uri="{A12FA001-AC4F-418D-AE19-62706E023703}">
                      <ahyp:hlinkClr xmlns:ahyp="http://schemas.microsoft.com/office/drawing/2018/hyperlinkcolor" val="tx"/>
                    </a:ext>
                  </a:extLst>
                </a:hlinkClick>
              </a:rPr>
              <a:t>Freepik</a:t>
            </a:r>
            <a:r>
              <a:rPr lang="en" sz="1000" u="sng">
                <a:solidFill>
                  <a:schemeClr val="dk2"/>
                </a:solidFill>
                <a:latin typeface="Maven Pro"/>
                <a:ea typeface="Maven Pro"/>
                <a:cs typeface="Maven Pro"/>
                <a:sym typeface="Maven Pro"/>
              </a:rPr>
              <a:t> </a:t>
            </a:r>
            <a:endParaRPr sz="1000" b="1" u="sng">
              <a:solidFill>
                <a:schemeClr val="dk2"/>
              </a:solidFill>
              <a:latin typeface="Maven Pro"/>
              <a:ea typeface="Maven Pro"/>
              <a:cs typeface="Maven Pro"/>
              <a:sym typeface="Maven Pro"/>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1153"/>
        <p:cNvGrpSpPr/>
        <p:nvPr/>
      </p:nvGrpSpPr>
      <p:grpSpPr>
        <a:xfrm>
          <a:off x="0" y="0"/>
          <a:ext cx="0" cy="0"/>
          <a:chOff x="0" y="0"/>
          <a:chExt cx="0" cy="0"/>
        </a:xfrm>
      </p:grpSpPr>
      <p:grpSp>
        <p:nvGrpSpPr>
          <p:cNvPr id="1154" name="Google Shape;1154;p23"/>
          <p:cNvGrpSpPr/>
          <p:nvPr/>
        </p:nvGrpSpPr>
        <p:grpSpPr>
          <a:xfrm>
            <a:off x="-3850272" y="34202"/>
            <a:ext cx="4570263" cy="2675285"/>
            <a:chOff x="2256275" y="1054425"/>
            <a:chExt cx="1212400" cy="709700"/>
          </a:xfrm>
        </p:grpSpPr>
        <p:sp>
          <p:nvSpPr>
            <p:cNvPr id="1155" name="Google Shape;1155;p23"/>
            <p:cNvSpPr/>
            <p:nvPr/>
          </p:nvSpPr>
          <p:spPr>
            <a:xfrm>
              <a:off x="2256275" y="1090775"/>
              <a:ext cx="1162450" cy="673350"/>
            </a:xfrm>
            <a:custGeom>
              <a:avLst/>
              <a:gdLst/>
              <a:ahLst/>
              <a:cxnLst/>
              <a:rect l="l" t="t" r="r" b="b"/>
              <a:pathLst>
                <a:path w="46498" h="26934" extrusionOk="0">
                  <a:moveTo>
                    <a:pt x="46185" y="1"/>
                  </a:moveTo>
                  <a:lnTo>
                    <a:pt x="27272" y="13177"/>
                  </a:lnTo>
                  <a:lnTo>
                    <a:pt x="22392" y="10831"/>
                  </a:lnTo>
                  <a:lnTo>
                    <a:pt x="1" y="26077"/>
                  </a:lnTo>
                  <a:lnTo>
                    <a:pt x="1" y="26933"/>
                  </a:lnTo>
                  <a:lnTo>
                    <a:pt x="22464" y="11652"/>
                  </a:lnTo>
                  <a:lnTo>
                    <a:pt x="27344" y="13998"/>
                  </a:lnTo>
                  <a:lnTo>
                    <a:pt x="46497" y="652"/>
                  </a:lnTo>
                  <a:lnTo>
                    <a:pt x="4618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23"/>
            <p:cNvSpPr/>
            <p:nvPr/>
          </p:nvSpPr>
          <p:spPr>
            <a:xfrm>
              <a:off x="3368725" y="1054425"/>
              <a:ext cx="99950" cy="94825"/>
            </a:xfrm>
            <a:custGeom>
              <a:avLst/>
              <a:gdLst/>
              <a:ahLst/>
              <a:cxnLst/>
              <a:rect l="l" t="t" r="r" b="b"/>
              <a:pathLst>
                <a:path w="3998" h="3793" extrusionOk="0">
                  <a:moveTo>
                    <a:pt x="3997" y="1"/>
                  </a:moveTo>
                  <a:lnTo>
                    <a:pt x="1" y="1321"/>
                  </a:lnTo>
                  <a:lnTo>
                    <a:pt x="1598" y="2097"/>
                  </a:lnTo>
                  <a:lnTo>
                    <a:pt x="2151" y="3792"/>
                  </a:lnTo>
                  <a:lnTo>
                    <a:pt x="39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7" name="Google Shape;1157;p23"/>
          <p:cNvGrpSpPr/>
          <p:nvPr/>
        </p:nvGrpSpPr>
        <p:grpSpPr>
          <a:xfrm>
            <a:off x="5264000" y="4193025"/>
            <a:ext cx="3880000" cy="2208200"/>
            <a:chOff x="3263250" y="2446775"/>
            <a:chExt cx="3880000" cy="2208200"/>
          </a:xfrm>
        </p:grpSpPr>
        <p:sp>
          <p:nvSpPr>
            <p:cNvPr id="1158" name="Google Shape;1158;p23"/>
            <p:cNvSpPr/>
            <p:nvPr/>
          </p:nvSpPr>
          <p:spPr>
            <a:xfrm>
              <a:off x="3317425" y="2446775"/>
              <a:ext cx="3825825" cy="2208200"/>
            </a:xfrm>
            <a:custGeom>
              <a:avLst/>
              <a:gdLst/>
              <a:ahLst/>
              <a:cxnLst/>
              <a:rect l="l" t="t" r="r" b="b"/>
              <a:pathLst>
                <a:path w="153033" h="88328" extrusionOk="0">
                  <a:moveTo>
                    <a:pt x="153032" y="0"/>
                  </a:moveTo>
                  <a:lnTo>
                    <a:pt x="86267" y="47219"/>
                  </a:lnTo>
                  <a:lnTo>
                    <a:pt x="70584" y="39931"/>
                  </a:lnTo>
                  <a:lnTo>
                    <a:pt x="1" y="88327"/>
                  </a:lnTo>
                  <a:lnTo>
                    <a:pt x="153032" y="88327"/>
                  </a:lnTo>
                  <a:lnTo>
                    <a:pt x="15303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23"/>
            <p:cNvSpPr/>
            <p:nvPr/>
          </p:nvSpPr>
          <p:spPr>
            <a:xfrm>
              <a:off x="5981025" y="3230050"/>
              <a:ext cx="163075" cy="1424925"/>
            </a:xfrm>
            <a:custGeom>
              <a:avLst/>
              <a:gdLst/>
              <a:ahLst/>
              <a:cxnLst/>
              <a:rect l="l" t="t" r="r" b="b"/>
              <a:pathLst>
                <a:path w="6523" h="56997" extrusionOk="0">
                  <a:moveTo>
                    <a:pt x="3007" y="0"/>
                  </a:moveTo>
                  <a:cubicBezTo>
                    <a:pt x="2909" y="0"/>
                    <a:pt x="2838" y="71"/>
                    <a:pt x="2838" y="170"/>
                  </a:cubicBezTo>
                  <a:lnTo>
                    <a:pt x="2838" y="2168"/>
                  </a:lnTo>
                  <a:lnTo>
                    <a:pt x="1027" y="2168"/>
                  </a:lnTo>
                  <a:cubicBezTo>
                    <a:pt x="465" y="2168"/>
                    <a:pt x="1" y="2632"/>
                    <a:pt x="1" y="3194"/>
                  </a:cubicBezTo>
                  <a:lnTo>
                    <a:pt x="1" y="16334"/>
                  </a:lnTo>
                  <a:cubicBezTo>
                    <a:pt x="1" y="16896"/>
                    <a:pt x="465" y="17360"/>
                    <a:pt x="1027" y="17360"/>
                  </a:cubicBezTo>
                  <a:lnTo>
                    <a:pt x="2838" y="17360"/>
                  </a:lnTo>
                  <a:lnTo>
                    <a:pt x="2838" y="24033"/>
                  </a:lnTo>
                  <a:cubicBezTo>
                    <a:pt x="2838" y="24131"/>
                    <a:pt x="2909" y="24203"/>
                    <a:pt x="3007" y="24203"/>
                  </a:cubicBezTo>
                  <a:cubicBezTo>
                    <a:pt x="3097" y="24203"/>
                    <a:pt x="3168" y="24131"/>
                    <a:pt x="3168" y="24033"/>
                  </a:cubicBezTo>
                  <a:lnTo>
                    <a:pt x="3168" y="17360"/>
                  </a:lnTo>
                  <a:lnTo>
                    <a:pt x="4006" y="17360"/>
                  </a:lnTo>
                  <a:lnTo>
                    <a:pt x="4006" y="56996"/>
                  </a:lnTo>
                  <a:lnTo>
                    <a:pt x="6522" y="56996"/>
                  </a:lnTo>
                  <a:lnTo>
                    <a:pt x="6522" y="13524"/>
                  </a:lnTo>
                  <a:lnTo>
                    <a:pt x="6174" y="13524"/>
                  </a:lnTo>
                  <a:lnTo>
                    <a:pt x="6174" y="3194"/>
                  </a:lnTo>
                  <a:cubicBezTo>
                    <a:pt x="6174" y="2632"/>
                    <a:pt x="5719" y="2168"/>
                    <a:pt x="5148" y="2168"/>
                  </a:cubicBezTo>
                  <a:lnTo>
                    <a:pt x="3168" y="2168"/>
                  </a:lnTo>
                  <a:lnTo>
                    <a:pt x="3168" y="170"/>
                  </a:lnTo>
                  <a:cubicBezTo>
                    <a:pt x="3168" y="71"/>
                    <a:pt x="3097" y="0"/>
                    <a:pt x="3007" y="0"/>
                  </a:cubicBezTo>
                  <a:close/>
                </a:path>
              </a:pathLst>
            </a:custGeom>
            <a:gradFill>
              <a:gsLst>
                <a:gs pos="0">
                  <a:schemeClr val="dk1"/>
                </a:gs>
                <a:gs pos="100000">
                  <a:srgbClr val="FFFFFF">
                    <a:alpha val="28627"/>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23"/>
            <p:cNvSpPr/>
            <p:nvPr/>
          </p:nvSpPr>
          <p:spPr>
            <a:xfrm>
              <a:off x="6206300" y="3468000"/>
              <a:ext cx="154575" cy="617575"/>
            </a:xfrm>
            <a:custGeom>
              <a:avLst/>
              <a:gdLst/>
              <a:ahLst/>
              <a:cxnLst/>
              <a:rect l="l" t="t" r="r" b="b"/>
              <a:pathLst>
                <a:path w="6183" h="24703" extrusionOk="0">
                  <a:moveTo>
                    <a:pt x="3007" y="1"/>
                  </a:moveTo>
                  <a:cubicBezTo>
                    <a:pt x="2917" y="1"/>
                    <a:pt x="2837" y="72"/>
                    <a:pt x="2837" y="161"/>
                  </a:cubicBezTo>
                  <a:lnTo>
                    <a:pt x="2837" y="4336"/>
                  </a:lnTo>
                  <a:lnTo>
                    <a:pt x="1035" y="4336"/>
                  </a:lnTo>
                  <a:cubicBezTo>
                    <a:pt x="464" y="4336"/>
                    <a:pt x="0" y="4800"/>
                    <a:pt x="0" y="5362"/>
                  </a:cubicBezTo>
                  <a:lnTo>
                    <a:pt x="0" y="17165"/>
                  </a:lnTo>
                  <a:cubicBezTo>
                    <a:pt x="0" y="17727"/>
                    <a:pt x="464" y="18191"/>
                    <a:pt x="1035" y="18191"/>
                  </a:cubicBezTo>
                  <a:lnTo>
                    <a:pt x="2837" y="18191"/>
                  </a:lnTo>
                  <a:lnTo>
                    <a:pt x="2837" y="24533"/>
                  </a:lnTo>
                  <a:cubicBezTo>
                    <a:pt x="2837" y="24623"/>
                    <a:pt x="2917" y="24703"/>
                    <a:pt x="3007" y="24703"/>
                  </a:cubicBezTo>
                  <a:cubicBezTo>
                    <a:pt x="3096" y="24703"/>
                    <a:pt x="3176" y="24623"/>
                    <a:pt x="3176" y="24533"/>
                  </a:cubicBezTo>
                  <a:lnTo>
                    <a:pt x="3176" y="18191"/>
                  </a:lnTo>
                  <a:lnTo>
                    <a:pt x="5148" y="18191"/>
                  </a:lnTo>
                  <a:cubicBezTo>
                    <a:pt x="5719" y="18191"/>
                    <a:pt x="6182" y="17727"/>
                    <a:pt x="6182" y="17165"/>
                  </a:cubicBezTo>
                  <a:lnTo>
                    <a:pt x="6182" y="5362"/>
                  </a:lnTo>
                  <a:cubicBezTo>
                    <a:pt x="6182" y="4800"/>
                    <a:pt x="5719" y="4336"/>
                    <a:pt x="5148" y="4336"/>
                  </a:cubicBezTo>
                  <a:lnTo>
                    <a:pt x="3176" y="4336"/>
                  </a:lnTo>
                  <a:lnTo>
                    <a:pt x="3176" y="161"/>
                  </a:lnTo>
                  <a:cubicBezTo>
                    <a:pt x="3176" y="72"/>
                    <a:pt x="3096" y="1"/>
                    <a:pt x="3007" y="1"/>
                  </a:cubicBezTo>
                  <a:close/>
                </a:path>
              </a:pathLst>
            </a:custGeom>
            <a:gradFill>
              <a:gsLst>
                <a:gs pos="0">
                  <a:schemeClr val="dk1"/>
                </a:gs>
                <a:gs pos="100000">
                  <a:srgbClr val="FFFFFF">
                    <a:alpha val="28627"/>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23"/>
            <p:cNvSpPr/>
            <p:nvPr/>
          </p:nvSpPr>
          <p:spPr>
            <a:xfrm>
              <a:off x="6431775" y="2790900"/>
              <a:ext cx="333900" cy="1864075"/>
            </a:xfrm>
            <a:custGeom>
              <a:avLst/>
              <a:gdLst/>
              <a:ahLst/>
              <a:cxnLst/>
              <a:rect l="l" t="t" r="r" b="b"/>
              <a:pathLst>
                <a:path w="13356" h="74563" extrusionOk="0">
                  <a:moveTo>
                    <a:pt x="10179" y="1"/>
                  </a:moveTo>
                  <a:cubicBezTo>
                    <a:pt x="10090" y="1"/>
                    <a:pt x="10010" y="72"/>
                    <a:pt x="10010" y="170"/>
                  </a:cubicBezTo>
                  <a:lnTo>
                    <a:pt x="10010" y="14649"/>
                  </a:lnTo>
                  <a:lnTo>
                    <a:pt x="8297" y="14649"/>
                  </a:lnTo>
                  <a:lnTo>
                    <a:pt x="8297" y="4809"/>
                  </a:lnTo>
                  <a:lnTo>
                    <a:pt x="5781" y="4809"/>
                  </a:lnTo>
                  <a:lnTo>
                    <a:pt x="5781" y="44160"/>
                  </a:lnTo>
                  <a:cubicBezTo>
                    <a:pt x="5612" y="44026"/>
                    <a:pt x="5389" y="43936"/>
                    <a:pt x="5148" y="43936"/>
                  </a:cubicBezTo>
                  <a:lnTo>
                    <a:pt x="3346" y="43936"/>
                  </a:lnTo>
                  <a:lnTo>
                    <a:pt x="3346" y="34025"/>
                  </a:lnTo>
                  <a:lnTo>
                    <a:pt x="830" y="34025"/>
                  </a:lnTo>
                  <a:lnTo>
                    <a:pt x="830" y="43954"/>
                  </a:lnTo>
                  <a:cubicBezTo>
                    <a:pt x="357" y="44052"/>
                    <a:pt x="0" y="44463"/>
                    <a:pt x="0" y="44962"/>
                  </a:cubicBezTo>
                  <a:lnTo>
                    <a:pt x="0" y="54098"/>
                  </a:lnTo>
                  <a:cubicBezTo>
                    <a:pt x="0" y="54597"/>
                    <a:pt x="357" y="55016"/>
                    <a:pt x="830" y="55106"/>
                  </a:cubicBezTo>
                  <a:lnTo>
                    <a:pt x="830" y="74562"/>
                  </a:lnTo>
                  <a:lnTo>
                    <a:pt x="3346" y="74562"/>
                  </a:lnTo>
                  <a:lnTo>
                    <a:pt x="3346" y="55123"/>
                  </a:lnTo>
                  <a:lnTo>
                    <a:pt x="5148" y="55123"/>
                  </a:lnTo>
                  <a:cubicBezTo>
                    <a:pt x="5389" y="55123"/>
                    <a:pt x="5612" y="55043"/>
                    <a:pt x="5781" y="54900"/>
                  </a:cubicBezTo>
                  <a:lnTo>
                    <a:pt x="5781" y="74562"/>
                  </a:lnTo>
                  <a:lnTo>
                    <a:pt x="8297" y="74562"/>
                  </a:lnTo>
                  <a:lnTo>
                    <a:pt x="8297" y="37513"/>
                  </a:lnTo>
                  <a:lnTo>
                    <a:pt x="10010" y="37513"/>
                  </a:lnTo>
                  <a:lnTo>
                    <a:pt x="10010" y="39521"/>
                  </a:lnTo>
                  <a:cubicBezTo>
                    <a:pt x="10010" y="39610"/>
                    <a:pt x="10090" y="39681"/>
                    <a:pt x="10179" y="39681"/>
                  </a:cubicBezTo>
                  <a:cubicBezTo>
                    <a:pt x="10268" y="39681"/>
                    <a:pt x="10349" y="39610"/>
                    <a:pt x="10349" y="39521"/>
                  </a:cubicBezTo>
                  <a:lnTo>
                    <a:pt x="10349" y="37513"/>
                  </a:lnTo>
                  <a:lnTo>
                    <a:pt x="10732" y="37513"/>
                  </a:lnTo>
                  <a:lnTo>
                    <a:pt x="10732" y="74562"/>
                  </a:lnTo>
                  <a:lnTo>
                    <a:pt x="13248" y="74562"/>
                  </a:lnTo>
                  <a:lnTo>
                    <a:pt x="13248" y="36925"/>
                  </a:lnTo>
                  <a:cubicBezTo>
                    <a:pt x="13319" y="36791"/>
                    <a:pt x="13355" y="36648"/>
                    <a:pt x="13355" y="36487"/>
                  </a:cubicBezTo>
                  <a:lnTo>
                    <a:pt x="13355" y="15675"/>
                  </a:lnTo>
                  <a:cubicBezTo>
                    <a:pt x="13355" y="15104"/>
                    <a:pt x="12891" y="14649"/>
                    <a:pt x="12329" y="14649"/>
                  </a:cubicBezTo>
                  <a:lnTo>
                    <a:pt x="10349" y="14649"/>
                  </a:lnTo>
                  <a:lnTo>
                    <a:pt x="10349" y="170"/>
                  </a:lnTo>
                  <a:cubicBezTo>
                    <a:pt x="10349" y="72"/>
                    <a:pt x="10268" y="1"/>
                    <a:pt x="10179" y="1"/>
                  </a:cubicBezTo>
                  <a:close/>
                </a:path>
              </a:pathLst>
            </a:custGeom>
            <a:gradFill>
              <a:gsLst>
                <a:gs pos="0">
                  <a:srgbClr val="83A8ED">
                    <a:alpha val="23529"/>
                  </a:srgbClr>
                </a:gs>
                <a:gs pos="100000">
                  <a:srgbClr val="4661BC">
                    <a:alpha val="22745"/>
                  </a:srgbClr>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23"/>
            <p:cNvSpPr/>
            <p:nvPr/>
          </p:nvSpPr>
          <p:spPr>
            <a:xfrm>
              <a:off x="4062125" y="4038725"/>
              <a:ext cx="153900" cy="616250"/>
            </a:xfrm>
            <a:custGeom>
              <a:avLst/>
              <a:gdLst/>
              <a:ahLst/>
              <a:cxnLst/>
              <a:rect l="l" t="t" r="r" b="b"/>
              <a:pathLst>
                <a:path w="6156" h="24650" extrusionOk="0">
                  <a:moveTo>
                    <a:pt x="6156" y="1"/>
                  </a:moveTo>
                  <a:lnTo>
                    <a:pt x="0" y="4220"/>
                  </a:lnTo>
                  <a:cubicBezTo>
                    <a:pt x="98" y="4693"/>
                    <a:pt x="518" y="5041"/>
                    <a:pt x="1008" y="5041"/>
                  </a:cubicBezTo>
                  <a:lnTo>
                    <a:pt x="2213" y="5041"/>
                  </a:lnTo>
                  <a:lnTo>
                    <a:pt x="2213" y="24649"/>
                  </a:lnTo>
                  <a:lnTo>
                    <a:pt x="4728" y="24649"/>
                  </a:lnTo>
                  <a:lnTo>
                    <a:pt x="4728" y="5041"/>
                  </a:lnTo>
                  <a:lnTo>
                    <a:pt x="5139" y="5041"/>
                  </a:lnTo>
                  <a:cubicBezTo>
                    <a:pt x="5701" y="5041"/>
                    <a:pt x="6156" y="4586"/>
                    <a:pt x="6156" y="4015"/>
                  </a:cubicBezTo>
                  <a:lnTo>
                    <a:pt x="6156" y="1"/>
                  </a:lnTo>
                  <a:close/>
                </a:path>
              </a:pathLst>
            </a:custGeom>
            <a:gradFill>
              <a:gsLst>
                <a:gs pos="0">
                  <a:schemeClr val="dk1"/>
                </a:gs>
                <a:gs pos="100000">
                  <a:srgbClr val="FFFFFF">
                    <a:alpha val="28627"/>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23"/>
            <p:cNvSpPr/>
            <p:nvPr/>
          </p:nvSpPr>
          <p:spPr>
            <a:xfrm>
              <a:off x="4906500" y="3459525"/>
              <a:ext cx="154350" cy="1195450"/>
            </a:xfrm>
            <a:custGeom>
              <a:avLst/>
              <a:gdLst/>
              <a:ahLst/>
              <a:cxnLst/>
              <a:rect l="l" t="t" r="r" b="b"/>
              <a:pathLst>
                <a:path w="6174" h="47818" extrusionOk="0">
                  <a:moveTo>
                    <a:pt x="6174" y="1"/>
                  </a:moveTo>
                  <a:lnTo>
                    <a:pt x="0" y="4229"/>
                  </a:lnTo>
                  <a:lnTo>
                    <a:pt x="0" y="10742"/>
                  </a:lnTo>
                  <a:cubicBezTo>
                    <a:pt x="0" y="11214"/>
                    <a:pt x="321" y="11607"/>
                    <a:pt x="750" y="11732"/>
                  </a:cubicBezTo>
                  <a:lnTo>
                    <a:pt x="750" y="47817"/>
                  </a:lnTo>
                  <a:lnTo>
                    <a:pt x="3274" y="47817"/>
                  </a:lnTo>
                  <a:lnTo>
                    <a:pt x="3274" y="16745"/>
                  </a:lnTo>
                  <a:cubicBezTo>
                    <a:pt x="3310" y="16710"/>
                    <a:pt x="3337" y="16665"/>
                    <a:pt x="3337" y="16612"/>
                  </a:cubicBezTo>
                  <a:lnTo>
                    <a:pt x="3337" y="11768"/>
                  </a:lnTo>
                  <a:lnTo>
                    <a:pt x="5148" y="11768"/>
                  </a:lnTo>
                  <a:cubicBezTo>
                    <a:pt x="5719" y="11768"/>
                    <a:pt x="6174" y="11313"/>
                    <a:pt x="6174" y="10742"/>
                  </a:cubicBezTo>
                  <a:lnTo>
                    <a:pt x="6174" y="1"/>
                  </a:lnTo>
                  <a:close/>
                </a:path>
              </a:pathLst>
            </a:custGeom>
            <a:gradFill>
              <a:gsLst>
                <a:gs pos="0">
                  <a:schemeClr val="dk1"/>
                </a:gs>
                <a:gs pos="100000">
                  <a:srgbClr val="FFFFFF">
                    <a:alpha val="28627"/>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23"/>
            <p:cNvSpPr/>
            <p:nvPr/>
          </p:nvSpPr>
          <p:spPr>
            <a:xfrm>
              <a:off x="3610500" y="4410950"/>
              <a:ext cx="63125" cy="244025"/>
            </a:xfrm>
            <a:custGeom>
              <a:avLst/>
              <a:gdLst/>
              <a:ahLst/>
              <a:cxnLst/>
              <a:rect l="l" t="t" r="r" b="b"/>
              <a:pathLst>
                <a:path w="2525" h="9761" extrusionOk="0">
                  <a:moveTo>
                    <a:pt x="2525" y="1"/>
                  </a:moveTo>
                  <a:lnTo>
                    <a:pt x="0" y="1722"/>
                  </a:lnTo>
                  <a:lnTo>
                    <a:pt x="0" y="9760"/>
                  </a:lnTo>
                  <a:lnTo>
                    <a:pt x="2525" y="9760"/>
                  </a:lnTo>
                  <a:lnTo>
                    <a:pt x="2525" y="1"/>
                  </a:lnTo>
                  <a:close/>
                </a:path>
              </a:pathLst>
            </a:custGeom>
            <a:gradFill>
              <a:gsLst>
                <a:gs pos="0">
                  <a:schemeClr val="dk1"/>
                </a:gs>
                <a:gs pos="100000">
                  <a:srgbClr val="FFFFFF">
                    <a:alpha val="28627"/>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23"/>
            <p:cNvSpPr/>
            <p:nvPr/>
          </p:nvSpPr>
          <p:spPr>
            <a:xfrm>
              <a:off x="3737400" y="4323975"/>
              <a:ext cx="62900" cy="331000"/>
            </a:xfrm>
            <a:custGeom>
              <a:avLst/>
              <a:gdLst/>
              <a:ahLst/>
              <a:cxnLst/>
              <a:rect l="l" t="t" r="r" b="b"/>
              <a:pathLst>
                <a:path w="2516" h="13240" extrusionOk="0">
                  <a:moveTo>
                    <a:pt x="2516" y="1"/>
                  </a:moveTo>
                  <a:lnTo>
                    <a:pt x="0" y="1722"/>
                  </a:lnTo>
                  <a:lnTo>
                    <a:pt x="0" y="13239"/>
                  </a:lnTo>
                  <a:lnTo>
                    <a:pt x="2516" y="13239"/>
                  </a:lnTo>
                  <a:lnTo>
                    <a:pt x="2516" y="1"/>
                  </a:lnTo>
                  <a:close/>
                </a:path>
              </a:pathLst>
            </a:custGeom>
            <a:gradFill>
              <a:gsLst>
                <a:gs pos="0">
                  <a:schemeClr val="dk1"/>
                </a:gs>
                <a:gs pos="100000">
                  <a:srgbClr val="FFFFFF">
                    <a:alpha val="28627"/>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23"/>
            <p:cNvSpPr/>
            <p:nvPr/>
          </p:nvSpPr>
          <p:spPr>
            <a:xfrm>
              <a:off x="3483800" y="4497700"/>
              <a:ext cx="63150" cy="157275"/>
            </a:xfrm>
            <a:custGeom>
              <a:avLst/>
              <a:gdLst/>
              <a:ahLst/>
              <a:cxnLst/>
              <a:rect l="l" t="t" r="r" b="b"/>
              <a:pathLst>
                <a:path w="2526" h="6291" extrusionOk="0">
                  <a:moveTo>
                    <a:pt x="2526" y="1"/>
                  </a:moveTo>
                  <a:lnTo>
                    <a:pt x="1" y="1732"/>
                  </a:lnTo>
                  <a:lnTo>
                    <a:pt x="1" y="6290"/>
                  </a:lnTo>
                  <a:lnTo>
                    <a:pt x="2526" y="6290"/>
                  </a:lnTo>
                  <a:lnTo>
                    <a:pt x="2526" y="1"/>
                  </a:lnTo>
                  <a:close/>
                </a:path>
              </a:pathLst>
            </a:custGeom>
            <a:gradFill>
              <a:gsLst>
                <a:gs pos="0">
                  <a:schemeClr val="dk1"/>
                </a:gs>
                <a:gs pos="100000">
                  <a:srgbClr val="FFFFFF">
                    <a:alpha val="28627"/>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23"/>
            <p:cNvSpPr/>
            <p:nvPr/>
          </p:nvSpPr>
          <p:spPr>
            <a:xfrm>
              <a:off x="3360025" y="4582675"/>
              <a:ext cx="62925" cy="72300"/>
            </a:xfrm>
            <a:custGeom>
              <a:avLst/>
              <a:gdLst/>
              <a:ahLst/>
              <a:cxnLst/>
              <a:rect l="l" t="t" r="r" b="b"/>
              <a:pathLst>
                <a:path w="2517" h="2892" extrusionOk="0">
                  <a:moveTo>
                    <a:pt x="2517" y="1"/>
                  </a:moveTo>
                  <a:lnTo>
                    <a:pt x="1" y="1723"/>
                  </a:lnTo>
                  <a:lnTo>
                    <a:pt x="1" y="2891"/>
                  </a:lnTo>
                  <a:lnTo>
                    <a:pt x="2517" y="2891"/>
                  </a:lnTo>
                  <a:lnTo>
                    <a:pt x="2517" y="1"/>
                  </a:lnTo>
                  <a:close/>
                </a:path>
              </a:pathLst>
            </a:custGeom>
            <a:gradFill>
              <a:gsLst>
                <a:gs pos="0">
                  <a:schemeClr val="dk1"/>
                </a:gs>
                <a:gs pos="100000">
                  <a:srgbClr val="FFFFFF">
                    <a:alpha val="28627"/>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23"/>
            <p:cNvSpPr/>
            <p:nvPr/>
          </p:nvSpPr>
          <p:spPr>
            <a:xfrm>
              <a:off x="3836425" y="4150250"/>
              <a:ext cx="217250" cy="504725"/>
            </a:xfrm>
            <a:custGeom>
              <a:avLst/>
              <a:gdLst/>
              <a:ahLst/>
              <a:cxnLst/>
              <a:rect l="l" t="t" r="r" b="b"/>
              <a:pathLst>
                <a:path w="8690" h="20189" extrusionOk="0">
                  <a:moveTo>
                    <a:pt x="8689" y="0"/>
                  </a:moveTo>
                  <a:lnTo>
                    <a:pt x="0" y="5959"/>
                  </a:lnTo>
                  <a:lnTo>
                    <a:pt x="0" y="11071"/>
                  </a:lnTo>
                  <a:cubicBezTo>
                    <a:pt x="0" y="11642"/>
                    <a:pt x="455" y="12097"/>
                    <a:pt x="1026" y="12097"/>
                  </a:cubicBezTo>
                  <a:lnTo>
                    <a:pt x="1106" y="12097"/>
                  </a:lnTo>
                  <a:lnTo>
                    <a:pt x="1106" y="20188"/>
                  </a:lnTo>
                  <a:lnTo>
                    <a:pt x="3622" y="20188"/>
                  </a:lnTo>
                  <a:lnTo>
                    <a:pt x="3622" y="12097"/>
                  </a:lnTo>
                  <a:lnTo>
                    <a:pt x="5148" y="12097"/>
                  </a:lnTo>
                  <a:cubicBezTo>
                    <a:pt x="5692" y="12097"/>
                    <a:pt x="6138" y="11678"/>
                    <a:pt x="6174" y="11142"/>
                  </a:cubicBezTo>
                  <a:lnTo>
                    <a:pt x="6174" y="20188"/>
                  </a:lnTo>
                  <a:lnTo>
                    <a:pt x="8689" y="20188"/>
                  </a:lnTo>
                  <a:lnTo>
                    <a:pt x="8689" y="0"/>
                  </a:lnTo>
                  <a:close/>
                </a:path>
              </a:pathLst>
            </a:custGeom>
            <a:gradFill>
              <a:gsLst>
                <a:gs pos="0">
                  <a:srgbClr val="83A8ED">
                    <a:alpha val="23529"/>
                  </a:srgbClr>
                </a:gs>
                <a:gs pos="100000">
                  <a:srgbClr val="4661BC">
                    <a:alpha val="22745"/>
                  </a:srgbClr>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23"/>
            <p:cNvSpPr/>
            <p:nvPr/>
          </p:nvSpPr>
          <p:spPr>
            <a:xfrm>
              <a:off x="4244100" y="4129500"/>
              <a:ext cx="62925" cy="525475"/>
            </a:xfrm>
            <a:custGeom>
              <a:avLst/>
              <a:gdLst/>
              <a:ahLst/>
              <a:cxnLst/>
              <a:rect l="l" t="t" r="r" b="b"/>
              <a:pathLst>
                <a:path w="2517" h="21019" extrusionOk="0">
                  <a:moveTo>
                    <a:pt x="1" y="0"/>
                  </a:moveTo>
                  <a:lnTo>
                    <a:pt x="1" y="21018"/>
                  </a:lnTo>
                  <a:lnTo>
                    <a:pt x="2517" y="21018"/>
                  </a:lnTo>
                  <a:lnTo>
                    <a:pt x="2517" y="0"/>
                  </a:lnTo>
                  <a:close/>
                </a:path>
              </a:pathLst>
            </a:custGeom>
            <a:gradFill>
              <a:gsLst>
                <a:gs pos="0">
                  <a:schemeClr val="dk1"/>
                </a:gs>
                <a:gs pos="100000">
                  <a:srgbClr val="FFFFFF">
                    <a:alpha val="28627"/>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23"/>
            <p:cNvSpPr/>
            <p:nvPr/>
          </p:nvSpPr>
          <p:spPr>
            <a:xfrm>
              <a:off x="4370775" y="3889525"/>
              <a:ext cx="62925" cy="765450"/>
            </a:xfrm>
            <a:custGeom>
              <a:avLst/>
              <a:gdLst/>
              <a:ahLst/>
              <a:cxnLst/>
              <a:rect l="l" t="t" r="r" b="b"/>
              <a:pathLst>
                <a:path w="2517" h="30618" extrusionOk="0">
                  <a:moveTo>
                    <a:pt x="2517" y="0"/>
                  </a:moveTo>
                  <a:lnTo>
                    <a:pt x="1" y="1731"/>
                  </a:lnTo>
                  <a:lnTo>
                    <a:pt x="1" y="30617"/>
                  </a:lnTo>
                  <a:lnTo>
                    <a:pt x="2517" y="30617"/>
                  </a:lnTo>
                  <a:lnTo>
                    <a:pt x="2517" y="0"/>
                  </a:lnTo>
                  <a:close/>
                </a:path>
              </a:pathLst>
            </a:custGeom>
            <a:gradFill>
              <a:gsLst>
                <a:gs pos="0">
                  <a:schemeClr val="dk1"/>
                </a:gs>
                <a:gs pos="100000">
                  <a:srgbClr val="FFFFFF">
                    <a:alpha val="28627"/>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23"/>
            <p:cNvSpPr/>
            <p:nvPr/>
          </p:nvSpPr>
          <p:spPr>
            <a:xfrm>
              <a:off x="6826750" y="3437225"/>
              <a:ext cx="63150" cy="1217750"/>
            </a:xfrm>
            <a:custGeom>
              <a:avLst/>
              <a:gdLst/>
              <a:ahLst/>
              <a:cxnLst/>
              <a:rect l="l" t="t" r="r" b="b"/>
              <a:pathLst>
                <a:path w="2526" h="48710" extrusionOk="0">
                  <a:moveTo>
                    <a:pt x="1" y="1"/>
                  </a:moveTo>
                  <a:lnTo>
                    <a:pt x="1" y="48709"/>
                  </a:lnTo>
                  <a:lnTo>
                    <a:pt x="2525" y="48709"/>
                  </a:lnTo>
                  <a:lnTo>
                    <a:pt x="2525" y="1"/>
                  </a:lnTo>
                  <a:close/>
                </a:path>
              </a:pathLst>
            </a:custGeom>
            <a:gradFill>
              <a:gsLst>
                <a:gs pos="0">
                  <a:schemeClr val="dk1"/>
                </a:gs>
                <a:gs pos="100000">
                  <a:srgbClr val="FFFFFF">
                    <a:alpha val="28627"/>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23"/>
            <p:cNvSpPr/>
            <p:nvPr/>
          </p:nvSpPr>
          <p:spPr>
            <a:xfrm>
              <a:off x="6328725" y="4057025"/>
              <a:ext cx="62925" cy="597950"/>
            </a:xfrm>
            <a:custGeom>
              <a:avLst/>
              <a:gdLst/>
              <a:ahLst/>
              <a:cxnLst/>
              <a:rect l="l" t="t" r="r" b="b"/>
              <a:pathLst>
                <a:path w="2517" h="23918" extrusionOk="0">
                  <a:moveTo>
                    <a:pt x="1" y="0"/>
                  </a:moveTo>
                  <a:lnTo>
                    <a:pt x="1" y="23917"/>
                  </a:lnTo>
                  <a:lnTo>
                    <a:pt x="2517" y="23917"/>
                  </a:lnTo>
                  <a:lnTo>
                    <a:pt x="2517" y="0"/>
                  </a:lnTo>
                  <a:close/>
                </a:path>
              </a:pathLst>
            </a:custGeom>
            <a:gradFill>
              <a:gsLst>
                <a:gs pos="0">
                  <a:schemeClr val="dk1"/>
                </a:gs>
                <a:gs pos="100000">
                  <a:srgbClr val="FFFFFF">
                    <a:alpha val="28627"/>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23"/>
            <p:cNvSpPr/>
            <p:nvPr/>
          </p:nvSpPr>
          <p:spPr>
            <a:xfrm>
              <a:off x="6204950" y="4253725"/>
              <a:ext cx="62925" cy="401250"/>
            </a:xfrm>
            <a:custGeom>
              <a:avLst/>
              <a:gdLst/>
              <a:ahLst/>
              <a:cxnLst/>
              <a:rect l="l" t="t" r="r" b="b"/>
              <a:pathLst>
                <a:path w="2517" h="16050" extrusionOk="0">
                  <a:moveTo>
                    <a:pt x="1" y="0"/>
                  </a:moveTo>
                  <a:lnTo>
                    <a:pt x="1" y="16049"/>
                  </a:lnTo>
                  <a:lnTo>
                    <a:pt x="2516" y="16049"/>
                  </a:lnTo>
                  <a:lnTo>
                    <a:pt x="2516" y="0"/>
                  </a:lnTo>
                  <a:close/>
                </a:path>
              </a:pathLst>
            </a:custGeom>
            <a:gradFill>
              <a:gsLst>
                <a:gs pos="0">
                  <a:schemeClr val="dk1"/>
                </a:gs>
                <a:gs pos="100000">
                  <a:srgbClr val="FFFFFF">
                    <a:alpha val="28627"/>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23"/>
            <p:cNvSpPr/>
            <p:nvPr/>
          </p:nvSpPr>
          <p:spPr>
            <a:xfrm>
              <a:off x="6953650" y="2688750"/>
              <a:ext cx="189600" cy="1966225"/>
            </a:xfrm>
            <a:custGeom>
              <a:avLst/>
              <a:gdLst/>
              <a:ahLst/>
              <a:cxnLst/>
              <a:rect l="l" t="t" r="r" b="b"/>
              <a:pathLst>
                <a:path w="7584" h="78649" extrusionOk="0">
                  <a:moveTo>
                    <a:pt x="3783" y="1"/>
                  </a:moveTo>
                  <a:cubicBezTo>
                    <a:pt x="3694" y="1"/>
                    <a:pt x="3614" y="72"/>
                    <a:pt x="3614" y="161"/>
                  </a:cubicBezTo>
                  <a:lnTo>
                    <a:pt x="3614" y="15711"/>
                  </a:lnTo>
                  <a:lnTo>
                    <a:pt x="1633" y="15711"/>
                  </a:lnTo>
                  <a:cubicBezTo>
                    <a:pt x="1071" y="15711"/>
                    <a:pt x="607" y="16166"/>
                    <a:pt x="607" y="16737"/>
                  </a:cubicBezTo>
                  <a:lnTo>
                    <a:pt x="607" y="18672"/>
                  </a:lnTo>
                  <a:lnTo>
                    <a:pt x="1" y="18672"/>
                  </a:lnTo>
                  <a:lnTo>
                    <a:pt x="1" y="78648"/>
                  </a:lnTo>
                  <a:lnTo>
                    <a:pt x="2516" y="78648"/>
                  </a:lnTo>
                  <a:lnTo>
                    <a:pt x="2516" y="38575"/>
                  </a:lnTo>
                  <a:lnTo>
                    <a:pt x="3614" y="38575"/>
                  </a:lnTo>
                  <a:lnTo>
                    <a:pt x="3614" y="40573"/>
                  </a:lnTo>
                  <a:cubicBezTo>
                    <a:pt x="3614" y="40672"/>
                    <a:pt x="3694" y="40743"/>
                    <a:pt x="3783" y="40743"/>
                  </a:cubicBezTo>
                  <a:cubicBezTo>
                    <a:pt x="3872" y="40743"/>
                    <a:pt x="3953" y="40672"/>
                    <a:pt x="3953" y="40573"/>
                  </a:cubicBezTo>
                  <a:lnTo>
                    <a:pt x="3953" y="38575"/>
                  </a:lnTo>
                  <a:lnTo>
                    <a:pt x="5068" y="38575"/>
                  </a:lnTo>
                  <a:lnTo>
                    <a:pt x="5068" y="78648"/>
                  </a:lnTo>
                  <a:lnTo>
                    <a:pt x="7583" y="78648"/>
                  </a:lnTo>
                  <a:lnTo>
                    <a:pt x="7583" y="22723"/>
                  </a:lnTo>
                  <a:lnTo>
                    <a:pt x="6790" y="22723"/>
                  </a:lnTo>
                  <a:lnTo>
                    <a:pt x="6790" y="16737"/>
                  </a:lnTo>
                  <a:cubicBezTo>
                    <a:pt x="6790" y="16166"/>
                    <a:pt x="6326" y="15711"/>
                    <a:pt x="5764" y="15711"/>
                  </a:cubicBezTo>
                  <a:lnTo>
                    <a:pt x="3953" y="15711"/>
                  </a:lnTo>
                  <a:lnTo>
                    <a:pt x="3953" y="161"/>
                  </a:lnTo>
                  <a:cubicBezTo>
                    <a:pt x="3953" y="72"/>
                    <a:pt x="3872" y="1"/>
                    <a:pt x="3783" y="1"/>
                  </a:cubicBezTo>
                  <a:close/>
                </a:path>
              </a:pathLst>
            </a:custGeom>
            <a:gradFill>
              <a:gsLst>
                <a:gs pos="0">
                  <a:schemeClr val="dk1"/>
                </a:gs>
                <a:gs pos="100000">
                  <a:srgbClr val="FFFFFF">
                    <a:alpha val="28627"/>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23"/>
            <p:cNvSpPr/>
            <p:nvPr/>
          </p:nvSpPr>
          <p:spPr>
            <a:xfrm>
              <a:off x="5175900" y="3488525"/>
              <a:ext cx="62925" cy="1166450"/>
            </a:xfrm>
            <a:custGeom>
              <a:avLst/>
              <a:gdLst/>
              <a:ahLst/>
              <a:cxnLst/>
              <a:rect l="l" t="t" r="r" b="b"/>
              <a:pathLst>
                <a:path w="2517" h="46658" extrusionOk="0">
                  <a:moveTo>
                    <a:pt x="1" y="0"/>
                  </a:moveTo>
                  <a:lnTo>
                    <a:pt x="1" y="46657"/>
                  </a:lnTo>
                  <a:lnTo>
                    <a:pt x="2517" y="46657"/>
                  </a:lnTo>
                  <a:lnTo>
                    <a:pt x="2517" y="1178"/>
                  </a:lnTo>
                  <a:lnTo>
                    <a:pt x="1" y="0"/>
                  </a:lnTo>
                  <a:close/>
                </a:path>
              </a:pathLst>
            </a:custGeom>
            <a:gradFill>
              <a:gsLst>
                <a:gs pos="0">
                  <a:schemeClr val="dk1"/>
                </a:gs>
                <a:gs pos="100000">
                  <a:srgbClr val="FFFFFF">
                    <a:alpha val="28627"/>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23"/>
            <p:cNvSpPr/>
            <p:nvPr/>
          </p:nvSpPr>
          <p:spPr>
            <a:xfrm>
              <a:off x="5302600" y="3547625"/>
              <a:ext cx="62900" cy="1107350"/>
            </a:xfrm>
            <a:custGeom>
              <a:avLst/>
              <a:gdLst/>
              <a:ahLst/>
              <a:cxnLst/>
              <a:rect l="l" t="t" r="r" b="b"/>
              <a:pathLst>
                <a:path w="2516" h="44294" extrusionOk="0">
                  <a:moveTo>
                    <a:pt x="0" y="1"/>
                  </a:moveTo>
                  <a:lnTo>
                    <a:pt x="0" y="44293"/>
                  </a:lnTo>
                  <a:lnTo>
                    <a:pt x="2516" y="44293"/>
                  </a:lnTo>
                  <a:lnTo>
                    <a:pt x="2516" y="1169"/>
                  </a:lnTo>
                  <a:lnTo>
                    <a:pt x="0" y="1"/>
                  </a:lnTo>
                  <a:close/>
                </a:path>
              </a:pathLst>
            </a:custGeom>
            <a:gradFill>
              <a:gsLst>
                <a:gs pos="0">
                  <a:schemeClr val="dk1"/>
                </a:gs>
                <a:gs pos="100000">
                  <a:srgbClr val="FFFFFF">
                    <a:alpha val="28627"/>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23"/>
            <p:cNvSpPr/>
            <p:nvPr/>
          </p:nvSpPr>
          <p:spPr>
            <a:xfrm>
              <a:off x="5049225" y="4072400"/>
              <a:ext cx="62925" cy="582575"/>
            </a:xfrm>
            <a:custGeom>
              <a:avLst/>
              <a:gdLst/>
              <a:ahLst/>
              <a:cxnLst/>
              <a:rect l="l" t="t" r="r" b="b"/>
              <a:pathLst>
                <a:path w="2517" h="23303" extrusionOk="0">
                  <a:moveTo>
                    <a:pt x="1" y="1"/>
                  </a:moveTo>
                  <a:lnTo>
                    <a:pt x="1" y="23302"/>
                  </a:lnTo>
                  <a:lnTo>
                    <a:pt x="2517" y="23302"/>
                  </a:lnTo>
                  <a:lnTo>
                    <a:pt x="2517" y="1"/>
                  </a:lnTo>
                  <a:close/>
                </a:path>
              </a:pathLst>
            </a:custGeom>
            <a:gradFill>
              <a:gsLst>
                <a:gs pos="0">
                  <a:schemeClr val="dk1"/>
                </a:gs>
                <a:gs pos="100000">
                  <a:srgbClr val="FFFFFF">
                    <a:alpha val="28627"/>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23"/>
            <p:cNvSpPr/>
            <p:nvPr/>
          </p:nvSpPr>
          <p:spPr>
            <a:xfrm>
              <a:off x="4801450" y="4106525"/>
              <a:ext cx="62925" cy="548450"/>
            </a:xfrm>
            <a:custGeom>
              <a:avLst/>
              <a:gdLst/>
              <a:ahLst/>
              <a:cxnLst/>
              <a:rect l="l" t="t" r="r" b="b"/>
              <a:pathLst>
                <a:path w="2517" h="21938" extrusionOk="0">
                  <a:moveTo>
                    <a:pt x="1" y="1"/>
                  </a:moveTo>
                  <a:lnTo>
                    <a:pt x="1" y="21937"/>
                  </a:lnTo>
                  <a:lnTo>
                    <a:pt x="2516" y="21937"/>
                  </a:lnTo>
                  <a:lnTo>
                    <a:pt x="2516" y="1"/>
                  </a:lnTo>
                  <a:close/>
                </a:path>
              </a:pathLst>
            </a:custGeom>
            <a:gradFill>
              <a:gsLst>
                <a:gs pos="0">
                  <a:srgbClr val="83A8ED">
                    <a:alpha val="23529"/>
                  </a:srgbClr>
                </a:gs>
                <a:gs pos="100000">
                  <a:srgbClr val="4661BC">
                    <a:alpha val="22745"/>
                  </a:srgbClr>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23"/>
            <p:cNvSpPr/>
            <p:nvPr/>
          </p:nvSpPr>
          <p:spPr>
            <a:xfrm>
              <a:off x="4677675" y="4381300"/>
              <a:ext cx="62925" cy="273675"/>
            </a:xfrm>
            <a:custGeom>
              <a:avLst/>
              <a:gdLst/>
              <a:ahLst/>
              <a:cxnLst/>
              <a:rect l="l" t="t" r="r" b="b"/>
              <a:pathLst>
                <a:path w="2517" h="10947" extrusionOk="0">
                  <a:moveTo>
                    <a:pt x="0" y="0"/>
                  </a:moveTo>
                  <a:lnTo>
                    <a:pt x="0" y="10946"/>
                  </a:lnTo>
                  <a:lnTo>
                    <a:pt x="2516" y="10946"/>
                  </a:lnTo>
                  <a:lnTo>
                    <a:pt x="2516" y="0"/>
                  </a:lnTo>
                  <a:close/>
                </a:path>
              </a:pathLst>
            </a:custGeom>
            <a:gradFill>
              <a:gsLst>
                <a:gs pos="0">
                  <a:schemeClr val="dk1"/>
                </a:gs>
                <a:gs pos="100000">
                  <a:srgbClr val="FFFFFF">
                    <a:alpha val="28627"/>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23"/>
            <p:cNvSpPr/>
            <p:nvPr/>
          </p:nvSpPr>
          <p:spPr>
            <a:xfrm>
              <a:off x="4553900" y="4281825"/>
              <a:ext cx="62900" cy="373150"/>
            </a:xfrm>
            <a:custGeom>
              <a:avLst/>
              <a:gdLst/>
              <a:ahLst/>
              <a:cxnLst/>
              <a:rect l="l" t="t" r="r" b="b"/>
              <a:pathLst>
                <a:path w="2516" h="14926" extrusionOk="0">
                  <a:moveTo>
                    <a:pt x="0" y="0"/>
                  </a:moveTo>
                  <a:lnTo>
                    <a:pt x="0" y="14925"/>
                  </a:lnTo>
                  <a:lnTo>
                    <a:pt x="2516" y="14925"/>
                  </a:lnTo>
                  <a:lnTo>
                    <a:pt x="2516" y="0"/>
                  </a:lnTo>
                  <a:close/>
                </a:path>
              </a:pathLst>
            </a:custGeom>
            <a:gradFill>
              <a:gsLst>
                <a:gs pos="0">
                  <a:schemeClr val="dk1"/>
                </a:gs>
                <a:gs pos="100000">
                  <a:srgbClr val="FFFFFF">
                    <a:alpha val="28627"/>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23"/>
            <p:cNvSpPr/>
            <p:nvPr/>
          </p:nvSpPr>
          <p:spPr>
            <a:xfrm>
              <a:off x="5429275" y="3684125"/>
              <a:ext cx="62900" cy="970850"/>
            </a:xfrm>
            <a:custGeom>
              <a:avLst/>
              <a:gdLst/>
              <a:ahLst/>
              <a:cxnLst/>
              <a:rect l="l" t="t" r="r" b="b"/>
              <a:pathLst>
                <a:path w="2516" h="38834" extrusionOk="0">
                  <a:moveTo>
                    <a:pt x="0" y="0"/>
                  </a:moveTo>
                  <a:lnTo>
                    <a:pt x="0" y="38833"/>
                  </a:lnTo>
                  <a:lnTo>
                    <a:pt x="2516" y="38833"/>
                  </a:lnTo>
                  <a:lnTo>
                    <a:pt x="2516" y="0"/>
                  </a:lnTo>
                  <a:close/>
                </a:path>
              </a:pathLst>
            </a:custGeom>
            <a:gradFill>
              <a:gsLst>
                <a:gs pos="0">
                  <a:schemeClr val="dk1"/>
                </a:gs>
                <a:gs pos="100000">
                  <a:srgbClr val="FFFFFF">
                    <a:alpha val="28627"/>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23"/>
            <p:cNvSpPr/>
            <p:nvPr/>
          </p:nvSpPr>
          <p:spPr>
            <a:xfrm>
              <a:off x="5555950" y="4156700"/>
              <a:ext cx="62925" cy="498275"/>
            </a:xfrm>
            <a:custGeom>
              <a:avLst/>
              <a:gdLst/>
              <a:ahLst/>
              <a:cxnLst/>
              <a:rect l="l" t="t" r="r" b="b"/>
              <a:pathLst>
                <a:path w="2517" h="19931" extrusionOk="0">
                  <a:moveTo>
                    <a:pt x="0" y="1"/>
                  </a:moveTo>
                  <a:lnTo>
                    <a:pt x="0" y="19930"/>
                  </a:lnTo>
                  <a:lnTo>
                    <a:pt x="2516" y="19930"/>
                  </a:lnTo>
                  <a:lnTo>
                    <a:pt x="2516" y="1"/>
                  </a:lnTo>
                  <a:close/>
                </a:path>
              </a:pathLst>
            </a:custGeom>
            <a:gradFill>
              <a:gsLst>
                <a:gs pos="0">
                  <a:srgbClr val="83A8ED">
                    <a:alpha val="23529"/>
                  </a:srgbClr>
                </a:gs>
                <a:gs pos="100000">
                  <a:srgbClr val="4661BC">
                    <a:alpha val="22745"/>
                  </a:srgbClr>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23"/>
            <p:cNvSpPr/>
            <p:nvPr/>
          </p:nvSpPr>
          <p:spPr>
            <a:xfrm>
              <a:off x="5682625" y="4024000"/>
              <a:ext cx="62925" cy="630975"/>
            </a:xfrm>
            <a:custGeom>
              <a:avLst/>
              <a:gdLst/>
              <a:ahLst/>
              <a:cxnLst/>
              <a:rect l="l" t="t" r="r" b="b"/>
              <a:pathLst>
                <a:path w="2517" h="25239" extrusionOk="0">
                  <a:moveTo>
                    <a:pt x="1" y="1"/>
                  </a:moveTo>
                  <a:lnTo>
                    <a:pt x="1" y="25238"/>
                  </a:lnTo>
                  <a:lnTo>
                    <a:pt x="2516" y="25238"/>
                  </a:lnTo>
                  <a:lnTo>
                    <a:pt x="2516" y="1"/>
                  </a:lnTo>
                  <a:close/>
                </a:path>
              </a:pathLst>
            </a:custGeom>
            <a:gradFill>
              <a:gsLst>
                <a:gs pos="0">
                  <a:schemeClr val="dk1"/>
                </a:gs>
                <a:gs pos="100000">
                  <a:srgbClr val="FFFFFF">
                    <a:alpha val="28627"/>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23"/>
            <p:cNvSpPr/>
            <p:nvPr/>
          </p:nvSpPr>
          <p:spPr>
            <a:xfrm>
              <a:off x="5809300" y="3767300"/>
              <a:ext cx="62925" cy="887675"/>
            </a:xfrm>
            <a:custGeom>
              <a:avLst/>
              <a:gdLst/>
              <a:ahLst/>
              <a:cxnLst/>
              <a:rect l="l" t="t" r="r" b="b"/>
              <a:pathLst>
                <a:path w="2517" h="35507" extrusionOk="0">
                  <a:moveTo>
                    <a:pt x="1" y="1"/>
                  </a:moveTo>
                  <a:lnTo>
                    <a:pt x="1" y="35506"/>
                  </a:lnTo>
                  <a:lnTo>
                    <a:pt x="2516" y="35506"/>
                  </a:lnTo>
                  <a:lnTo>
                    <a:pt x="2516" y="1"/>
                  </a:lnTo>
                  <a:close/>
                </a:path>
              </a:pathLst>
            </a:custGeom>
            <a:gradFill>
              <a:gsLst>
                <a:gs pos="0">
                  <a:schemeClr val="dk1"/>
                </a:gs>
                <a:gs pos="100000">
                  <a:srgbClr val="FFFFFF">
                    <a:alpha val="28627"/>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23"/>
            <p:cNvSpPr/>
            <p:nvPr/>
          </p:nvSpPr>
          <p:spPr>
            <a:xfrm>
              <a:off x="5935975" y="4031600"/>
              <a:ext cx="62925" cy="623375"/>
            </a:xfrm>
            <a:custGeom>
              <a:avLst/>
              <a:gdLst/>
              <a:ahLst/>
              <a:cxnLst/>
              <a:rect l="l" t="t" r="r" b="b"/>
              <a:pathLst>
                <a:path w="2517" h="24935" extrusionOk="0">
                  <a:moveTo>
                    <a:pt x="1" y="0"/>
                  </a:moveTo>
                  <a:lnTo>
                    <a:pt x="1" y="24934"/>
                  </a:lnTo>
                  <a:lnTo>
                    <a:pt x="2517" y="24934"/>
                  </a:lnTo>
                  <a:lnTo>
                    <a:pt x="2517" y="0"/>
                  </a:lnTo>
                  <a:close/>
                </a:path>
              </a:pathLst>
            </a:custGeom>
            <a:gradFill>
              <a:gsLst>
                <a:gs pos="0">
                  <a:srgbClr val="83A8ED">
                    <a:alpha val="23529"/>
                  </a:srgbClr>
                </a:gs>
                <a:gs pos="100000">
                  <a:srgbClr val="4661BC">
                    <a:alpha val="22745"/>
                  </a:srgbClr>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23"/>
            <p:cNvSpPr/>
            <p:nvPr/>
          </p:nvSpPr>
          <p:spPr>
            <a:xfrm>
              <a:off x="3263250" y="2561400"/>
              <a:ext cx="3722100" cy="2093575"/>
            </a:xfrm>
            <a:custGeom>
              <a:avLst/>
              <a:gdLst/>
              <a:ahLst/>
              <a:cxnLst/>
              <a:rect l="l" t="t" r="r" b="b"/>
              <a:pathLst>
                <a:path w="148884" h="83743" extrusionOk="0">
                  <a:moveTo>
                    <a:pt x="147902" y="1"/>
                  </a:moveTo>
                  <a:lnTo>
                    <a:pt x="88220" y="41573"/>
                  </a:lnTo>
                  <a:lnTo>
                    <a:pt x="72823" y="34168"/>
                  </a:lnTo>
                  <a:lnTo>
                    <a:pt x="0" y="83733"/>
                  </a:lnTo>
                  <a:lnTo>
                    <a:pt x="3988" y="83742"/>
                  </a:lnTo>
                  <a:lnTo>
                    <a:pt x="73037" y="36764"/>
                  </a:lnTo>
                  <a:lnTo>
                    <a:pt x="88434" y="44169"/>
                  </a:lnTo>
                  <a:lnTo>
                    <a:pt x="148883" y="2053"/>
                  </a:lnTo>
                  <a:lnTo>
                    <a:pt x="14790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23"/>
            <p:cNvSpPr/>
            <p:nvPr/>
          </p:nvSpPr>
          <p:spPr>
            <a:xfrm>
              <a:off x="6827425" y="2446775"/>
              <a:ext cx="315825" cy="298875"/>
            </a:xfrm>
            <a:custGeom>
              <a:avLst/>
              <a:gdLst/>
              <a:ahLst/>
              <a:cxnLst/>
              <a:rect l="l" t="t" r="r" b="b"/>
              <a:pathLst>
                <a:path w="12633" h="11955" extrusionOk="0">
                  <a:moveTo>
                    <a:pt x="12632" y="0"/>
                  </a:moveTo>
                  <a:lnTo>
                    <a:pt x="0" y="4158"/>
                  </a:lnTo>
                  <a:lnTo>
                    <a:pt x="5059" y="6611"/>
                  </a:lnTo>
                  <a:lnTo>
                    <a:pt x="6798" y="11955"/>
                  </a:lnTo>
                  <a:lnTo>
                    <a:pt x="1263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8" name="Google Shape;1188;p23"/>
          <p:cNvGrpSpPr/>
          <p:nvPr/>
        </p:nvGrpSpPr>
        <p:grpSpPr>
          <a:xfrm>
            <a:off x="904563" y="1680262"/>
            <a:ext cx="4570289" cy="4570198"/>
            <a:chOff x="1846563" y="182687"/>
            <a:chExt cx="4570289" cy="4570198"/>
          </a:xfrm>
        </p:grpSpPr>
        <p:grpSp>
          <p:nvGrpSpPr>
            <p:cNvPr id="1189" name="Google Shape;1189;p23"/>
            <p:cNvGrpSpPr/>
            <p:nvPr/>
          </p:nvGrpSpPr>
          <p:grpSpPr>
            <a:xfrm>
              <a:off x="1846563" y="182687"/>
              <a:ext cx="4570289" cy="4570198"/>
              <a:chOff x="878425" y="-785450"/>
              <a:chExt cx="6506675" cy="6506546"/>
            </a:xfrm>
          </p:grpSpPr>
          <p:sp>
            <p:nvSpPr>
              <p:cNvPr id="1190" name="Google Shape;1190;p23"/>
              <p:cNvSpPr/>
              <p:nvPr/>
            </p:nvSpPr>
            <p:spPr>
              <a:xfrm>
                <a:off x="3041652" y="1377724"/>
                <a:ext cx="2180213" cy="2180213"/>
              </a:xfrm>
              <a:custGeom>
                <a:avLst/>
                <a:gdLst/>
                <a:ahLst/>
                <a:cxnLst/>
                <a:rect l="l" t="t" r="r" b="b"/>
                <a:pathLst>
                  <a:path w="36613" h="36613" extrusionOk="0">
                    <a:moveTo>
                      <a:pt x="18306" y="81"/>
                    </a:moveTo>
                    <a:cubicBezTo>
                      <a:pt x="28351" y="81"/>
                      <a:pt x="36532" y="8261"/>
                      <a:pt x="36532" y="18306"/>
                    </a:cubicBezTo>
                    <a:cubicBezTo>
                      <a:pt x="36532" y="28360"/>
                      <a:pt x="28351" y="36532"/>
                      <a:pt x="18306" y="36532"/>
                    </a:cubicBezTo>
                    <a:cubicBezTo>
                      <a:pt x="8252" y="36532"/>
                      <a:pt x="81" y="28360"/>
                      <a:pt x="81" y="18306"/>
                    </a:cubicBezTo>
                    <a:cubicBezTo>
                      <a:pt x="81" y="8261"/>
                      <a:pt x="8252" y="81"/>
                      <a:pt x="18306" y="81"/>
                    </a:cubicBezTo>
                    <a:close/>
                    <a:moveTo>
                      <a:pt x="18306" y="1"/>
                    </a:moveTo>
                    <a:cubicBezTo>
                      <a:pt x="15835" y="1"/>
                      <a:pt x="13435" y="482"/>
                      <a:pt x="11178" y="1437"/>
                    </a:cubicBezTo>
                    <a:cubicBezTo>
                      <a:pt x="9002" y="2365"/>
                      <a:pt x="7039" y="3685"/>
                      <a:pt x="5362" y="5362"/>
                    </a:cubicBezTo>
                    <a:cubicBezTo>
                      <a:pt x="3676" y="7039"/>
                      <a:pt x="2355" y="9002"/>
                      <a:pt x="1437" y="11179"/>
                    </a:cubicBezTo>
                    <a:cubicBezTo>
                      <a:pt x="482" y="13436"/>
                      <a:pt x="0" y="15835"/>
                      <a:pt x="0" y="18306"/>
                    </a:cubicBezTo>
                    <a:cubicBezTo>
                      <a:pt x="0" y="20778"/>
                      <a:pt x="482" y="23177"/>
                      <a:pt x="1437" y="25434"/>
                    </a:cubicBezTo>
                    <a:cubicBezTo>
                      <a:pt x="2355" y="27611"/>
                      <a:pt x="3676" y="29574"/>
                      <a:pt x="5362" y="31251"/>
                    </a:cubicBezTo>
                    <a:cubicBezTo>
                      <a:pt x="7039" y="32937"/>
                      <a:pt x="9002" y="34257"/>
                      <a:pt x="11178" y="35176"/>
                    </a:cubicBezTo>
                    <a:cubicBezTo>
                      <a:pt x="13435" y="36131"/>
                      <a:pt x="15835" y="36612"/>
                      <a:pt x="18306" y="36612"/>
                    </a:cubicBezTo>
                    <a:cubicBezTo>
                      <a:pt x="20777" y="36612"/>
                      <a:pt x="23177" y="36131"/>
                      <a:pt x="25434" y="35176"/>
                    </a:cubicBezTo>
                    <a:cubicBezTo>
                      <a:pt x="27611" y="34257"/>
                      <a:pt x="29565" y="32937"/>
                      <a:pt x="31251" y="31251"/>
                    </a:cubicBezTo>
                    <a:cubicBezTo>
                      <a:pt x="32928" y="29574"/>
                      <a:pt x="34248" y="27611"/>
                      <a:pt x="35176" y="25434"/>
                    </a:cubicBezTo>
                    <a:cubicBezTo>
                      <a:pt x="36131" y="23177"/>
                      <a:pt x="36612" y="20778"/>
                      <a:pt x="36612" y="18306"/>
                    </a:cubicBezTo>
                    <a:cubicBezTo>
                      <a:pt x="36612" y="15835"/>
                      <a:pt x="36131" y="13436"/>
                      <a:pt x="35176" y="11179"/>
                    </a:cubicBezTo>
                    <a:cubicBezTo>
                      <a:pt x="34248" y="9002"/>
                      <a:pt x="32928" y="7039"/>
                      <a:pt x="31251" y="5362"/>
                    </a:cubicBezTo>
                    <a:cubicBezTo>
                      <a:pt x="29565" y="3685"/>
                      <a:pt x="27611" y="2365"/>
                      <a:pt x="25434" y="1437"/>
                    </a:cubicBezTo>
                    <a:cubicBezTo>
                      <a:pt x="23177" y="482"/>
                      <a:pt x="20777" y="1"/>
                      <a:pt x="1830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23"/>
              <p:cNvSpPr/>
              <p:nvPr/>
            </p:nvSpPr>
            <p:spPr>
              <a:xfrm>
                <a:off x="2050550" y="386698"/>
                <a:ext cx="4162285" cy="4162202"/>
              </a:xfrm>
              <a:custGeom>
                <a:avLst/>
                <a:gdLst/>
                <a:ahLst/>
                <a:cxnLst/>
                <a:rect l="l" t="t" r="r" b="b"/>
                <a:pathLst>
                  <a:path w="50298" h="50297" extrusionOk="0">
                    <a:moveTo>
                      <a:pt x="25149" y="80"/>
                    </a:moveTo>
                    <a:cubicBezTo>
                      <a:pt x="38968" y="80"/>
                      <a:pt x="50217" y="11330"/>
                      <a:pt x="50217" y="25148"/>
                    </a:cubicBezTo>
                    <a:cubicBezTo>
                      <a:pt x="50217" y="38967"/>
                      <a:pt x="38968" y="50216"/>
                      <a:pt x="25149" y="50216"/>
                    </a:cubicBezTo>
                    <a:cubicBezTo>
                      <a:pt x="11322" y="50216"/>
                      <a:pt x="81" y="38967"/>
                      <a:pt x="81" y="25148"/>
                    </a:cubicBezTo>
                    <a:cubicBezTo>
                      <a:pt x="81" y="11330"/>
                      <a:pt x="11322" y="80"/>
                      <a:pt x="25149" y="80"/>
                    </a:cubicBezTo>
                    <a:close/>
                    <a:moveTo>
                      <a:pt x="25149" y="0"/>
                    </a:moveTo>
                    <a:cubicBezTo>
                      <a:pt x="21750" y="0"/>
                      <a:pt x="18458" y="669"/>
                      <a:pt x="15354" y="1981"/>
                    </a:cubicBezTo>
                    <a:cubicBezTo>
                      <a:pt x="12365" y="3247"/>
                      <a:pt x="9671" y="5058"/>
                      <a:pt x="7361" y="7369"/>
                    </a:cubicBezTo>
                    <a:cubicBezTo>
                      <a:pt x="5059" y="9679"/>
                      <a:pt x="3239" y="12365"/>
                      <a:pt x="1972" y="15362"/>
                    </a:cubicBezTo>
                    <a:cubicBezTo>
                      <a:pt x="661" y="18458"/>
                      <a:pt x="1" y="21758"/>
                      <a:pt x="1" y="25148"/>
                    </a:cubicBezTo>
                    <a:cubicBezTo>
                      <a:pt x="1" y="28547"/>
                      <a:pt x="661" y="31839"/>
                      <a:pt x="1972" y="34935"/>
                    </a:cubicBezTo>
                    <a:cubicBezTo>
                      <a:pt x="3239" y="37932"/>
                      <a:pt x="5059" y="40617"/>
                      <a:pt x="7361" y="42928"/>
                    </a:cubicBezTo>
                    <a:cubicBezTo>
                      <a:pt x="9671" y="45239"/>
                      <a:pt x="12365" y="47049"/>
                      <a:pt x="15354" y="48316"/>
                    </a:cubicBezTo>
                    <a:cubicBezTo>
                      <a:pt x="18458" y="49628"/>
                      <a:pt x="21750" y="50297"/>
                      <a:pt x="25149" y="50297"/>
                    </a:cubicBezTo>
                    <a:cubicBezTo>
                      <a:pt x="28539" y="50297"/>
                      <a:pt x="31831" y="49628"/>
                      <a:pt x="34936" y="48316"/>
                    </a:cubicBezTo>
                    <a:cubicBezTo>
                      <a:pt x="37933" y="47049"/>
                      <a:pt x="40618" y="45239"/>
                      <a:pt x="42929" y="42928"/>
                    </a:cubicBezTo>
                    <a:cubicBezTo>
                      <a:pt x="45239" y="40617"/>
                      <a:pt x="47050" y="37932"/>
                      <a:pt x="48317" y="34935"/>
                    </a:cubicBezTo>
                    <a:cubicBezTo>
                      <a:pt x="49629" y="31839"/>
                      <a:pt x="50298" y="28547"/>
                      <a:pt x="50298" y="25148"/>
                    </a:cubicBezTo>
                    <a:cubicBezTo>
                      <a:pt x="50298" y="21758"/>
                      <a:pt x="49629" y="18458"/>
                      <a:pt x="48317" y="15362"/>
                    </a:cubicBezTo>
                    <a:cubicBezTo>
                      <a:pt x="47050" y="12365"/>
                      <a:pt x="45239" y="9679"/>
                      <a:pt x="42929" y="7369"/>
                    </a:cubicBezTo>
                    <a:cubicBezTo>
                      <a:pt x="40618" y="5058"/>
                      <a:pt x="37933" y="3247"/>
                      <a:pt x="34936" y="1981"/>
                    </a:cubicBezTo>
                    <a:cubicBezTo>
                      <a:pt x="31831" y="669"/>
                      <a:pt x="28539" y="0"/>
                      <a:pt x="2514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23"/>
              <p:cNvSpPr/>
              <p:nvPr/>
            </p:nvSpPr>
            <p:spPr>
              <a:xfrm>
                <a:off x="878425" y="-785450"/>
                <a:ext cx="6506675" cy="6506546"/>
              </a:xfrm>
              <a:custGeom>
                <a:avLst/>
                <a:gdLst/>
                <a:ahLst/>
                <a:cxnLst/>
                <a:rect l="l" t="t" r="r" b="b"/>
                <a:pathLst>
                  <a:path w="50298" h="50297" extrusionOk="0">
                    <a:moveTo>
                      <a:pt x="25149" y="80"/>
                    </a:moveTo>
                    <a:cubicBezTo>
                      <a:pt x="38968" y="80"/>
                      <a:pt x="50217" y="11330"/>
                      <a:pt x="50217" y="25148"/>
                    </a:cubicBezTo>
                    <a:cubicBezTo>
                      <a:pt x="50217" y="38967"/>
                      <a:pt x="38968" y="50216"/>
                      <a:pt x="25149" y="50216"/>
                    </a:cubicBezTo>
                    <a:cubicBezTo>
                      <a:pt x="11322" y="50216"/>
                      <a:pt x="81" y="38967"/>
                      <a:pt x="81" y="25148"/>
                    </a:cubicBezTo>
                    <a:cubicBezTo>
                      <a:pt x="81" y="11330"/>
                      <a:pt x="11322" y="80"/>
                      <a:pt x="25149" y="80"/>
                    </a:cubicBezTo>
                    <a:close/>
                    <a:moveTo>
                      <a:pt x="25149" y="0"/>
                    </a:moveTo>
                    <a:cubicBezTo>
                      <a:pt x="21750" y="0"/>
                      <a:pt x="18458" y="669"/>
                      <a:pt x="15354" y="1981"/>
                    </a:cubicBezTo>
                    <a:cubicBezTo>
                      <a:pt x="12365" y="3247"/>
                      <a:pt x="9671" y="5058"/>
                      <a:pt x="7361" y="7369"/>
                    </a:cubicBezTo>
                    <a:cubicBezTo>
                      <a:pt x="5059" y="9679"/>
                      <a:pt x="3239" y="12365"/>
                      <a:pt x="1972" y="15362"/>
                    </a:cubicBezTo>
                    <a:cubicBezTo>
                      <a:pt x="661" y="18458"/>
                      <a:pt x="1" y="21758"/>
                      <a:pt x="1" y="25148"/>
                    </a:cubicBezTo>
                    <a:cubicBezTo>
                      <a:pt x="1" y="28547"/>
                      <a:pt x="661" y="31839"/>
                      <a:pt x="1972" y="34935"/>
                    </a:cubicBezTo>
                    <a:cubicBezTo>
                      <a:pt x="3239" y="37932"/>
                      <a:pt x="5059" y="40617"/>
                      <a:pt x="7361" y="42928"/>
                    </a:cubicBezTo>
                    <a:cubicBezTo>
                      <a:pt x="9671" y="45239"/>
                      <a:pt x="12365" y="47049"/>
                      <a:pt x="15354" y="48316"/>
                    </a:cubicBezTo>
                    <a:cubicBezTo>
                      <a:pt x="18458" y="49628"/>
                      <a:pt x="21750" y="50297"/>
                      <a:pt x="25149" y="50297"/>
                    </a:cubicBezTo>
                    <a:cubicBezTo>
                      <a:pt x="28539" y="50297"/>
                      <a:pt x="31831" y="49628"/>
                      <a:pt x="34936" y="48316"/>
                    </a:cubicBezTo>
                    <a:cubicBezTo>
                      <a:pt x="37933" y="47049"/>
                      <a:pt x="40618" y="45239"/>
                      <a:pt x="42929" y="42928"/>
                    </a:cubicBezTo>
                    <a:cubicBezTo>
                      <a:pt x="45239" y="40617"/>
                      <a:pt x="47050" y="37932"/>
                      <a:pt x="48317" y="34935"/>
                    </a:cubicBezTo>
                    <a:cubicBezTo>
                      <a:pt x="49629" y="31839"/>
                      <a:pt x="50298" y="28547"/>
                      <a:pt x="50298" y="25148"/>
                    </a:cubicBezTo>
                    <a:cubicBezTo>
                      <a:pt x="50298" y="21758"/>
                      <a:pt x="49629" y="18458"/>
                      <a:pt x="48317" y="15362"/>
                    </a:cubicBezTo>
                    <a:cubicBezTo>
                      <a:pt x="47050" y="12365"/>
                      <a:pt x="45239" y="9679"/>
                      <a:pt x="42929" y="7369"/>
                    </a:cubicBezTo>
                    <a:cubicBezTo>
                      <a:pt x="40618" y="5058"/>
                      <a:pt x="37933" y="3247"/>
                      <a:pt x="34936" y="1981"/>
                    </a:cubicBezTo>
                    <a:cubicBezTo>
                      <a:pt x="31831" y="669"/>
                      <a:pt x="28539" y="0"/>
                      <a:pt x="2514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3" name="Google Shape;1193;p23"/>
            <p:cNvGrpSpPr/>
            <p:nvPr/>
          </p:nvGrpSpPr>
          <p:grpSpPr>
            <a:xfrm>
              <a:off x="3185908" y="718741"/>
              <a:ext cx="3124599" cy="2544437"/>
              <a:chOff x="4104846" y="2798475"/>
              <a:chExt cx="895480" cy="729211"/>
            </a:xfrm>
          </p:grpSpPr>
          <p:sp>
            <p:nvSpPr>
              <p:cNvPr id="1194" name="Google Shape;1194;p23"/>
              <p:cNvSpPr/>
              <p:nvPr/>
            </p:nvSpPr>
            <p:spPr>
              <a:xfrm>
                <a:off x="4186358" y="3417317"/>
                <a:ext cx="16525" cy="16525"/>
              </a:xfrm>
              <a:custGeom>
                <a:avLst/>
                <a:gdLst/>
                <a:ahLst/>
                <a:cxnLst/>
                <a:rect l="l" t="t" r="r" b="b"/>
                <a:pathLst>
                  <a:path w="661" h="661" extrusionOk="0">
                    <a:moveTo>
                      <a:pt x="330" y="0"/>
                    </a:moveTo>
                    <a:cubicBezTo>
                      <a:pt x="152" y="0"/>
                      <a:pt x="0" y="152"/>
                      <a:pt x="0" y="330"/>
                    </a:cubicBezTo>
                    <a:cubicBezTo>
                      <a:pt x="0" y="509"/>
                      <a:pt x="152" y="660"/>
                      <a:pt x="330" y="660"/>
                    </a:cubicBezTo>
                    <a:cubicBezTo>
                      <a:pt x="518" y="660"/>
                      <a:pt x="660" y="509"/>
                      <a:pt x="660" y="330"/>
                    </a:cubicBezTo>
                    <a:cubicBezTo>
                      <a:pt x="660" y="152"/>
                      <a:pt x="518" y="0"/>
                      <a:pt x="33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23"/>
              <p:cNvSpPr/>
              <p:nvPr/>
            </p:nvSpPr>
            <p:spPr>
              <a:xfrm>
                <a:off x="4796315" y="2798475"/>
                <a:ext cx="16550" cy="16550"/>
              </a:xfrm>
              <a:custGeom>
                <a:avLst/>
                <a:gdLst/>
                <a:ahLst/>
                <a:cxnLst/>
                <a:rect l="l" t="t" r="r" b="b"/>
                <a:pathLst>
                  <a:path w="662" h="662" extrusionOk="0">
                    <a:moveTo>
                      <a:pt x="331" y="1"/>
                    </a:moveTo>
                    <a:cubicBezTo>
                      <a:pt x="144" y="1"/>
                      <a:pt x="1" y="153"/>
                      <a:pt x="1" y="331"/>
                    </a:cubicBezTo>
                    <a:cubicBezTo>
                      <a:pt x="1" y="509"/>
                      <a:pt x="144" y="661"/>
                      <a:pt x="331" y="661"/>
                    </a:cubicBezTo>
                    <a:cubicBezTo>
                      <a:pt x="509" y="661"/>
                      <a:pt x="661" y="509"/>
                      <a:pt x="661" y="331"/>
                    </a:cubicBezTo>
                    <a:cubicBezTo>
                      <a:pt x="661" y="153"/>
                      <a:pt x="509" y="1"/>
                      <a:pt x="33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23"/>
              <p:cNvSpPr/>
              <p:nvPr/>
            </p:nvSpPr>
            <p:spPr>
              <a:xfrm>
                <a:off x="4104846" y="2964527"/>
                <a:ext cx="16300" cy="16300"/>
              </a:xfrm>
              <a:custGeom>
                <a:avLst/>
                <a:gdLst/>
                <a:ahLst/>
                <a:cxnLst/>
                <a:rect l="l" t="t" r="r" b="b"/>
                <a:pathLst>
                  <a:path w="652" h="652" extrusionOk="0">
                    <a:moveTo>
                      <a:pt x="330" y="0"/>
                    </a:moveTo>
                    <a:cubicBezTo>
                      <a:pt x="143" y="0"/>
                      <a:pt x="0" y="143"/>
                      <a:pt x="0" y="321"/>
                    </a:cubicBezTo>
                    <a:cubicBezTo>
                      <a:pt x="0" y="509"/>
                      <a:pt x="143" y="651"/>
                      <a:pt x="330" y="651"/>
                    </a:cubicBezTo>
                    <a:cubicBezTo>
                      <a:pt x="509" y="651"/>
                      <a:pt x="652" y="509"/>
                      <a:pt x="652" y="321"/>
                    </a:cubicBezTo>
                    <a:cubicBezTo>
                      <a:pt x="652" y="143"/>
                      <a:pt x="509" y="0"/>
                      <a:pt x="33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23"/>
              <p:cNvSpPr/>
              <p:nvPr/>
            </p:nvSpPr>
            <p:spPr>
              <a:xfrm>
                <a:off x="4983801" y="3511136"/>
                <a:ext cx="16525" cy="16550"/>
              </a:xfrm>
              <a:custGeom>
                <a:avLst/>
                <a:gdLst/>
                <a:ahLst/>
                <a:cxnLst/>
                <a:rect l="l" t="t" r="r" b="b"/>
                <a:pathLst>
                  <a:path w="661" h="662" extrusionOk="0">
                    <a:moveTo>
                      <a:pt x="331" y="1"/>
                    </a:moveTo>
                    <a:cubicBezTo>
                      <a:pt x="152" y="1"/>
                      <a:pt x="1" y="144"/>
                      <a:pt x="1" y="331"/>
                    </a:cubicBezTo>
                    <a:cubicBezTo>
                      <a:pt x="1" y="509"/>
                      <a:pt x="152" y="661"/>
                      <a:pt x="331" y="661"/>
                    </a:cubicBezTo>
                    <a:cubicBezTo>
                      <a:pt x="509" y="661"/>
                      <a:pt x="661" y="509"/>
                      <a:pt x="661" y="331"/>
                    </a:cubicBezTo>
                    <a:cubicBezTo>
                      <a:pt x="661" y="144"/>
                      <a:pt x="509" y="1"/>
                      <a:pt x="33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98" name="Google Shape;1198;p23"/>
          <p:cNvGrpSpPr/>
          <p:nvPr/>
        </p:nvGrpSpPr>
        <p:grpSpPr>
          <a:xfrm flipH="1">
            <a:off x="8344628" y="2246320"/>
            <a:ext cx="547707" cy="495785"/>
            <a:chOff x="470050" y="3731100"/>
            <a:chExt cx="179800" cy="162750"/>
          </a:xfrm>
        </p:grpSpPr>
        <p:sp>
          <p:nvSpPr>
            <p:cNvPr id="1199" name="Google Shape;1199;p23"/>
            <p:cNvSpPr/>
            <p:nvPr/>
          </p:nvSpPr>
          <p:spPr>
            <a:xfrm>
              <a:off x="483875" y="3731100"/>
              <a:ext cx="165975" cy="149600"/>
            </a:xfrm>
            <a:custGeom>
              <a:avLst/>
              <a:gdLst/>
              <a:ahLst/>
              <a:cxnLst/>
              <a:rect l="l" t="t" r="r" b="b"/>
              <a:pathLst>
                <a:path w="6639" h="5984" extrusionOk="0">
                  <a:moveTo>
                    <a:pt x="2309" y="0"/>
                  </a:moveTo>
                  <a:cubicBezTo>
                    <a:pt x="1790" y="0"/>
                    <a:pt x="1318" y="160"/>
                    <a:pt x="964" y="494"/>
                  </a:cubicBezTo>
                  <a:cubicBezTo>
                    <a:pt x="1" y="1404"/>
                    <a:pt x="278" y="3260"/>
                    <a:pt x="1580" y="4634"/>
                  </a:cubicBezTo>
                  <a:cubicBezTo>
                    <a:pt x="2399" y="5509"/>
                    <a:pt x="3436" y="5984"/>
                    <a:pt x="4331" y="5984"/>
                  </a:cubicBezTo>
                  <a:cubicBezTo>
                    <a:pt x="4850" y="5984"/>
                    <a:pt x="5321" y="5824"/>
                    <a:pt x="5675" y="5490"/>
                  </a:cubicBezTo>
                  <a:cubicBezTo>
                    <a:pt x="6638" y="4580"/>
                    <a:pt x="6371" y="2724"/>
                    <a:pt x="5068" y="1351"/>
                  </a:cubicBezTo>
                  <a:cubicBezTo>
                    <a:pt x="4244" y="475"/>
                    <a:pt x="3205" y="0"/>
                    <a:pt x="2309" y="0"/>
                  </a:cubicBezTo>
                  <a:close/>
                </a:path>
              </a:pathLst>
            </a:custGeom>
            <a:gradFill>
              <a:gsLst>
                <a:gs pos="0">
                  <a:schemeClr val="accent1"/>
                </a:gs>
                <a:gs pos="5000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23"/>
            <p:cNvSpPr/>
            <p:nvPr/>
          </p:nvSpPr>
          <p:spPr>
            <a:xfrm>
              <a:off x="470050" y="3743450"/>
              <a:ext cx="155700" cy="150400"/>
            </a:xfrm>
            <a:custGeom>
              <a:avLst/>
              <a:gdLst/>
              <a:ahLst/>
              <a:cxnLst/>
              <a:rect l="l" t="t" r="r" b="b"/>
              <a:pathLst>
                <a:path w="6228" h="6016" extrusionOk="0">
                  <a:moveTo>
                    <a:pt x="1517" y="0"/>
                  </a:moveTo>
                  <a:cubicBezTo>
                    <a:pt x="1514" y="3"/>
                    <a:pt x="1511" y="6"/>
                    <a:pt x="1508" y="9"/>
                  </a:cubicBezTo>
                  <a:lnTo>
                    <a:pt x="1508" y="9"/>
                  </a:lnTo>
                  <a:lnTo>
                    <a:pt x="1517" y="0"/>
                  </a:lnTo>
                  <a:close/>
                  <a:moveTo>
                    <a:pt x="1508" y="9"/>
                  </a:moveTo>
                  <a:lnTo>
                    <a:pt x="964" y="527"/>
                  </a:lnTo>
                  <a:cubicBezTo>
                    <a:pt x="1" y="1436"/>
                    <a:pt x="269" y="3292"/>
                    <a:pt x="1571" y="4666"/>
                  </a:cubicBezTo>
                  <a:cubicBezTo>
                    <a:pt x="2395" y="5541"/>
                    <a:pt x="3434" y="6016"/>
                    <a:pt x="4330" y="6016"/>
                  </a:cubicBezTo>
                  <a:cubicBezTo>
                    <a:pt x="4850" y="6016"/>
                    <a:pt x="5321" y="5856"/>
                    <a:pt x="5675" y="5522"/>
                  </a:cubicBezTo>
                  <a:lnTo>
                    <a:pt x="6228" y="4996"/>
                  </a:lnTo>
                  <a:lnTo>
                    <a:pt x="6228" y="4996"/>
                  </a:lnTo>
                  <a:cubicBezTo>
                    <a:pt x="5874" y="5330"/>
                    <a:pt x="5403" y="5490"/>
                    <a:pt x="4884" y="5490"/>
                  </a:cubicBezTo>
                  <a:cubicBezTo>
                    <a:pt x="3989" y="5490"/>
                    <a:pt x="2952" y="5015"/>
                    <a:pt x="2133" y="4140"/>
                  </a:cubicBezTo>
                  <a:cubicBezTo>
                    <a:pt x="835" y="2770"/>
                    <a:pt x="556" y="922"/>
                    <a:pt x="1508" y="9"/>
                  </a:cubicBezTo>
                  <a:close/>
                </a:path>
              </a:pathLst>
            </a:custGeom>
            <a:gradFill>
              <a:gsLst>
                <a:gs pos="0">
                  <a:schemeClr val="accent2"/>
                </a:gs>
                <a:gs pos="5000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23"/>
            <p:cNvSpPr/>
            <p:nvPr/>
          </p:nvSpPr>
          <p:spPr>
            <a:xfrm>
              <a:off x="503950" y="3749100"/>
              <a:ext cx="126050" cy="113600"/>
            </a:xfrm>
            <a:custGeom>
              <a:avLst/>
              <a:gdLst/>
              <a:ahLst/>
              <a:cxnLst/>
              <a:rect l="l" t="t" r="r" b="b"/>
              <a:pathLst>
                <a:path w="5042" h="4544" extrusionOk="0">
                  <a:moveTo>
                    <a:pt x="1748" y="1"/>
                  </a:moveTo>
                  <a:cubicBezTo>
                    <a:pt x="1356" y="1"/>
                    <a:pt x="1000" y="121"/>
                    <a:pt x="732" y="372"/>
                  </a:cubicBezTo>
                  <a:cubicBezTo>
                    <a:pt x="1" y="1068"/>
                    <a:pt x="206" y="2477"/>
                    <a:pt x="1196" y="3521"/>
                  </a:cubicBezTo>
                  <a:cubicBezTo>
                    <a:pt x="1819" y="4183"/>
                    <a:pt x="2610" y="4543"/>
                    <a:pt x="3292" y="4543"/>
                  </a:cubicBezTo>
                  <a:cubicBezTo>
                    <a:pt x="3685" y="4543"/>
                    <a:pt x="4042" y="4423"/>
                    <a:pt x="4310" y="4172"/>
                  </a:cubicBezTo>
                  <a:cubicBezTo>
                    <a:pt x="5041" y="3476"/>
                    <a:pt x="4827" y="2076"/>
                    <a:pt x="3846" y="1023"/>
                  </a:cubicBezTo>
                  <a:cubicBezTo>
                    <a:pt x="3218" y="361"/>
                    <a:pt x="2428" y="1"/>
                    <a:pt x="174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23"/>
            <p:cNvSpPr/>
            <p:nvPr/>
          </p:nvSpPr>
          <p:spPr>
            <a:xfrm>
              <a:off x="533175" y="3763725"/>
              <a:ext cx="71175" cy="80775"/>
            </a:xfrm>
            <a:custGeom>
              <a:avLst/>
              <a:gdLst/>
              <a:ahLst/>
              <a:cxnLst/>
              <a:rect l="l" t="t" r="r" b="b"/>
              <a:pathLst>
                <a:path w="2847" h="3231" extrusionOk="0">
                  <a:moveTo>
                    <a:pt x="1348" y="893"/>
                  </a:moveTo>
                  <a:lnTo>
                    <a:pt x="1713" y="902"/>
                  </a:lnTo>
                  <a:lnTo>
                    <a:pt x="1910" y="1375"/>
                  </a:lnTo>
                  <a:lnTo>
                    <a:pt x="1544" y="1366"/>
                  </a:lnTo>
                  <a:lnTo>
                    <a:pt x="1348" y="893"/>
                  </a:lnTo>
                  <a:close/>
                  <a:moveTo>
                    <a:pt x="955" y="1883"/>
                  </a:moveTo>
                  <a:lnTo>
                    <a:pt x="1321" y="1892"/>
                  </a:lnTo>
                  <a:lnTo>
                    <a:pt x="1508" y="2338"/>
                  </a:lnTo>
                  <a:lnTo>
                    <a:pt x="1142" y="2329"/>
                  </a:lnTo>
                  <a:lnTo>
                    <a:pt x="955" y="1883"/>
                  </a:lnTo>
                  <a:close/>
                  <a:moveTo>
                    <a:pt x="518" y="1"/>
                  </a:moveTo>
                  <a:lnTo>
                    <a:pt x="661" y="340"/>
                  </a:lnTo>
                  <a:lnTo>
                    <a:pt x="286" y="331"/>
                  </a:lnTo>
                  <a:cubicBezTo>
                    <a:pt x="197" y="331"/>
                    <a:pt x="134" y="358"/>
                    <a:pt x="90" y="402"/>
                  </a:cubicBezTo>
                  <a:cubicBezTo>
                    <a:pt x="36" y="447"/>
                    <a:pt x="9" y="501"/>
                    <a:pt x="9" y="581"/>
                  </a:cubicBezTo>
                  <a:cubicBezTo>
                    <a:pt x="1" y="661"/>
                    <a:pt x="18" y="750"/>
                    <a:pt x="63" y="848"/>
                  </a:cubicBezTo>
                  <a:lnTo>
                    <a:pt x="161" y="1071"/>
                  </a:lnTo>
                  <a:lnTo>
                    <a:pt x="616" y="1080"/>
                  </a:lnTo>
                  <a:lnTo>
                    <a:pt x="527" y="875"/>
                  </a:lnTo>
                  <a:lnTo>
                    <a:pt x="893" y="884"/>
                  </a:lnTo>
                  <a:lnTo>
                    <a:pt x="1089" y="1357"/>
                  </a:lnTo>
                  <a:lnTo>
                    <a:pt x="705" y="1348"/>
                  </a:lnTo>
                  <a:cubicBezTo>
                    <a:pt x="625" y="1348"/>
                    <a:pt x="563" y="1366"/>
                    <a:pt x="509" y="1410"/>
                  </a:cubicBezTo>
                  <a:cubicBezTo>
                    <a:pt x="464" y="1455"/>
                    <a:pt x="438" y="1518"/>
                    <a:pt x="438" y="1589"/>
                  </a:cubicBezTo>
                  <a:cubicBezTo>
                    <a:pt x="429" y="1669"/>
                    <a:pt x="447" y="1749"/>
                    <a:pt x="482" y="1839"/>
                  </a:cubicBezTo>
                  <a:lnTo>
                    <a:pt x="687" y="2338"/>
                  </a:lnTo>
                  <a:cubicBezTo>
                    <a:pt x="732" y="2436"/>
                    <a:pt x="786" y="2517"/>
                    <a:pt x="857" y="2606"/>
                  </a:cubicBezTo>
                  <a:cubicBezTo>
                    <a:pt x="928" y="2686"/>
                    <a:pt x="1009" y="2749"/>
                    <a:pt x="1098" y="2793"/>
                  </a:cubicBezTo>
                  <a:cubicBezTo>
                    <a:pt x="1187" y="2847"/>
                    <a:pt x="1267" y="2865"/>
                    <a:pt x="1348" y="2874"/>
                  </a:cubicBezTo>
                  <a:lnTo>
                    <a:pt x="1731" y="2882"/>
                  </a:lnTo>
                  <a:lnTo>
                    <a:pt x="1874" y="3221"/>
                  </a:lnTo>
                  <a:lnTo>
                    <a:pt x="2329" y="3230"/>
                  </a:lnTo>
                  <a:lnTo>
                    <a:pt x="2329" y="3230"/>
                  </a:lnTo>
                  <a:lnTo>
                    <a:pt x="2186" y="2891"/>
                  </a:lnTo>
                  <a:lnTo>
                    <a:pt x="2570" y="2900"/>
                  </a:lnTo>
                  <a:cubicBezTo>
                    <a:pt x="2650" y="2900"/>
                    <a:pt x="2721" y="2874"/>
                    <a:pt x="2766" y="2829"/>
                  </a:cubicBezTo>
                  <a:cubicBezTo>
                    <a:pt x="2811" y="2784"/>
                    <a:pt x="2837" y="2722"/>
                    <a:pt x="2846" y="2642"/>
                  </a:cubicBezTo>
                  <a:cubicBezTo>
                    <a:pt x="2846" y="2570"/>
                    <a:pt x="2829" y="2481"/>
                    <a:pt x="2793" y="2383"/>
                  </a:cubicBezTo>
                  <a:lnTo>
                    <a:pt x="2695" y="2160"/>
                  </a:lnTo>
                  <a:lnTo>
                    <a:pt x="2240" y="2151"/>
                  </a:lnTo>
                  <a:lnTo>
                    <a:pt x="2329" y="2356"/>
                  </a:lnTo>
                  <a:lnTo>
                    <a:pt x="1963" y="2347"/>
                  </a:lnTo>
                  <a:lnTo>
                    <a:pt x="1776" y="1901"/>
                  </a:lnTo>
                  <a:lnTo>
                    <a:pt x="2151" y="1910"/>
                  </a:lnTo>
                  <a:cubicBezTo>
                    <a:pt x="2240" y="1910"/>
                    <a:pt x="2302" y="1892"/>
                    <a:pt x="2347" y="1848"/>
                  </a:cubicBezTo>
                  <a:cubicBezTo>
                    <a:pt x="2400" y="1803"/>
                    <a:pt x="2427" y="1741"/>
                    <a:pt x="2427" y="1660"/>
                  </a:cubicBezTo>
                  <a:cubicBezTo>
                    <a:pt x="2436" y="1580"/>
                    <a:pt x="2418" y="1491"/>
                    <a:pt x="2374" y="1393"/>
                  </a:cubicBezTo>
                  <a:lnTo>
                    <a:pt x="2159" y="893"/>
                  </a:lnTo>
                  <a:cubicBezTo>
                    <a:pt x="2124" y="795"/>
                    <a:pt x="2061" y="706"/>
                    <a:pt x="1990" y="625"/>
                  </a:cubicBezTo>
                  <a:cubicBezTo>
                    <a:pt x="1927" y="545"/>
                    <a:pt x="1847" y="483"/>
                    <a:pt x="1758" y="438"/>
                  </a:cubicBezTo>
                  <a:cubicBezTo>
                    <a:pt x="1678" y="385"/>
                    <a:pt x="1588" y="367"/>
                    <a:pt x="1499" y="358"/>
                  </a:cubicBezTo>
                  <a:lnTo>
                    <a:pt x="1116" y="349"/>
                  </a:lnTo>
                  <a:lnTo>
                    <a:pt x="973" y="10"/>
                  </a:lnTo>
                  <a:lnTo>
                    <a:pt x="5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3" name="Google Shape;1203;p23"/>
          <p:cNvGrpSpPr/>
          <p:nvPr/>
        </p:nvGrpSpPr>
        <p:grpSpPr>
          <a:xfrm>
            <a:off x="8418142" y="-5"/>
            <a:ext cx="1013699" cy="886245"/>
            <a:chOff x="895150" y="3894725"/>
            <a:chExt cx="332775" cy="290925"/>
          </a:xfrm>
        </p:grpSpPr>
        <p:sp>
          <p:nvSpPr>
            <p:cNvPr id="1204" name="Google Shape;1204;p23"/>
            <p:cNvSpPr/>
            <p:nvPr/>
          </p:nvSpPr>
          <p:spPr>
            <a:xfrm>
              <a:off x="895150" y="3918150"/>
              <a:ext cx="307125" cy="267500"/>
            </a:xfrm>
            <a:custGeom>
              <a:avLst/>
              <a:gdLst/>
              <a:ahLst/>
              <a:cxnLst/>
              <a:rect l="l" t="t" r="r" b="b"/>
              <a:pathLst>
                <a:path w="12285" h="10700" extrusionOk="0">
                  <a:moveTo>
                    <a:pt x="4272" y="0"/>
                  </a:moveTo>
                  <a:cubicBezTo>
                    <a:pt x="3311" y="0"/>
                    <a:pt x="2439" y="285"/>
                    <a:pt x="1785" y="880"/>
                  </a:cubicBezTo>
                  <a:cubicBezTo>
                    <a:pt x="0" y="2504"/>
                    <a:pt x="500" y="5823"/>
                    <a:pt x="2909" y="8294"/>
                  </a:cubicBezTo>
                  <a:cubicBezTo>
                    <a:pt x="4433" y="9853"/>
                    <a:pt x="6352" y="10700"/>
                    <a:pt x="8007" y="10700"/>
                  </a:cubicBezTo>
                  <a:cubicBezTo>
                    <a:pt x="8966" y="10700"/>
                    <a:pt x="9837" y="10415"/>
                    <a:pt x="10492" y="9819"/>
                  </a:cubicBezTo>
                  <a:cubicBezTo>
                    <a:pt x="12285" y="8196"/>
                    <a:pt x="11776" y="4877"/>
                    <a:pt x="9367" y="2406"/>
                  </a:cubicBezTo>
                  <a:cubicBezTo>
                    <a:pt x="7848" y="847"/>
                    <a:pt x="5929" y="0"/>
                    <a:pt x="4272" y="0"/>
                  </a:cubicBezTo>
                  <a:close/>
                </a:path>
              </a:pathLst>
            </a:custGeom>
            <a:gradFill>
              <a:gsLst>
                <a:gs pos="0">
                  <a:schemeClr val="accent1"/>
                </a:gs>
                <a:gs pos="5000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23"/>
            <p:cNvSpPr/>
            <p:nvPr/>
          </p:nvSpPr>
          <p:spPr>
            <a:xfrm>
              <a:off x="939750" y="3894725"/>
              <a:ext cx="288175" cy="268925"/>
            </a:xfrm>
            <a:custGeom>
              <a:avLst/>
              <a:gdLst/>
              <a:ahLst/>
              <a:cxnLst/>
              <a:rect l="l" t="t" r="r" b="b"/>
              <a:pathLst>
                <a:path w="11527" h="10757" extrusionOk="0">
                  <a:moveTo>
                    <a:pt x="13" y="1806"/>
                  </a:moveTo>
                  <a:cubicBezTo>
                    <a:pt x="9" y="1810"/>
                    <a:pt x="5" y="1814"/>
                    <a:pt x="1" y="1817"/>
                  </a:cubicBezTo>
                  <a:lnTo>
                    <a:pt x="13" y="1806"/>
                  </a:lnTo>
                  <a:close/>
                  <a:moveTo>
                    <a:pt x="3520" y="0"/>
                  </a:moveTo>
                  <a:cubicBezTo>
                    <a:pt x="2561" y="0"/>
                    <a:pt x="1690" y="285"/>
                    <a:pt x="1035" y="881"/>
                  </a:cubicBezTo>
                  <a:lnTo>
                    <a:pt x="13" y="1806"/>
                  </a:lnTo>
                  <a:lnTo>
                    <a:pt x="13" y="1806"/>
                  </a:lnTo>
                  <a:cubicBezTo>
                    <a:pt x="666" y="1218"/>
                    <a:pt x="1533" y="937"/>
                    <a:pt x="2488" y="937"/>
                  </a:cubicBezTo>
                  <a:cubicBezTo>
                    <a:pt x="4145" y="937"/>
                    <a:pt x="6064" y="1784"/>
                    <a:pt x="7583" y="3343"/>
                  </a:cubicBezTo>
                  <a:cubicBezTo>
                    <a:pt x="9992" y="5814"/>
                    <a:pt x="10501" y="9133"/>
                    <a:pt x="8708" y="10756"/>
                  </a:cubicBezTo>
                  <a:lnTo>
                    <a:pt x="9742" y="9820"/>
                  </a:lnTo>
                  <a:cubicBezTo>
                    <a:pt x="11527" y="8196"/>
                    <a:pt x="11027" y="4877"/>
                    <a:pt x="8618" y="2406"/>
                  </a:cubicBezTo>
                  <a:cubicBezTo>
                    <a:pt x="7094" y="848"/>
                    <a:pt x="5175" y="0"/>
                    <a:pt x="3520" y="0"/>
                  </a:cubicBezTo>
                  <a:close/>
                </a:path>
              </a:pathLst>
            </a:custGeom>
            <a:gradFill>
              <a:gsLst>
                <a:gs pos="0">
                  <a:schemeClr val="accent2"/>
                </a:gs>
                <a:gs pos="5000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23"/>
            <p:cNvSpPr/>
            <p:nvPr/>
          </p:nvSpPr>
          <p:spPr>
            <a:xfrm>
              <a:off x="932175" y="3950325"/>
              <a:ext cx="233075" cy="203150"/>
            </a:xfrm>
            <a:custGeom>
              <a:avLst/>
              <a:gdLst/>
              <a:ahLst/>
              <a:cxnLst/>
              <a:rect l="l" t="t" r="r" b="b"/>
              <a:pathLst>
                <a:path w="9323" h="8126" extrusionOk="0">
                  <a:moveTo>
                    <a:pt x="3237" y="1"/>
                  </a:moveTo>
                  <a:cubicBezTo>
                    <a:pt x="2507" y="1"/>
                    <a:pt x="1845" y="218"/>
                    <a:pt x="1347" y="673"/>
                  </a:cubicBezTo>
                  <a:cubicBezTo>
                    <a:pt x="0" y="1904"/>
                    <a:pt x="375" y="4420"/>
                    <a:pt x="2204" y="6293"/>
                  </a:cubicBezTo>
                  <a:cubicBezTo>
                    <a:pt x="3361" y="7479"/>
                    <a:pt x="4819" y="8125"/>
                    <a:pt x="6077" y="8125"/>
                  </a:cubicBezTo>
                  <a:cubicBezTo>
                    <a:pt x="6807" y="8125"/>
                    <a:pt x="7469" y="7908"/>
                    <a:pt x="7967" y="7453"/>
                  </a:cubicBezTo>
                  <a:cubicBezTo>
                    <a:pt x="9323" y="6222"/>
                    <a:pt x="8939" y="3706"/>
                    <a:pt x="7110" y="1833"/>
                  </a:cubicBezTo>
                  <a:cubicBezTo>
                    <a:pt x="5953" y="647"/>
                    <a:pt x="4495" y="1"/>
                    <a:pt x="323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23"/>
            <p:cNvSpPr/>
            <p:nvPr/>
          </p:nvSpPr>
          <p:spPr>
            <a:xfrm>
              <a:off x="979450" y="3982750"/>
              <a:ext cx="131400" cy="144775"/>
            </a:xfrm>
            <a:custGeom>
              <a:avLst/>
              <a:gdLst/>
              <a:ahLst/>
              <a:cxnLst/>
              <a:rect l="l" t="t" r="r" b="b"/>
              <a:pathLst>
                <a:path w="5256" h="5791" extrusionOk="0">
                  <a:moveTo>
                    <a:pt x="2481" y="1597"/>
                  </a:moveTo>
                  <a:lnTo>
                    <a:pt x="3159" y="1615"/>
                  </a:lnTo>
                  <a:lnTo>
                    <a:pt x="3507" y="2409"/>
                  </a:lnTo>
                  <a:lnTo>
                    <a:pt x="2829" y="2400"/>
                  </a:lnTo>
                  <a:lnTo>
                    <a:pt x="2481" y="1597"/>
                  </a:lnTo>
                  <a:close/>
                  <a:moveTo>
                    <a:pt x="1722" y="3328"/>
                  </a:moveTo>
                  <a:lnTo>
                    <a:pt x="2400" y="3346"/>
                  </a:lnTo>
                  <a:lnTo>
                    <a:pt x="2766" y="4184"/>
                  </a:lnTo>
                  <a:lnTo>
                    <a:pt x="2088" y="4175"/>
                  </a:lnTo>
                  <a:lnTo>
                    <a:pt x="1722" y="3328"/>
                  </a:lnTo>
                  <a:close/>
                  <a:moveTo>
                    <a:pt x="955" y="0"/>
                  </a:moveTo>
                  <a:lnTo>
                    <a:pt x="1223" y="616"/>
                  </a:lnTo>
                  <a:lnTo>
                    <a:pt x="509" y="607"/>
                  </a:lnTo>
                  <a:cubicBezTo>
                    <a:pt x="496" y="606"/>
                    <a:pt x="484" y="606"/>
                    <a:pt x="471" y="606"/>
                  </a:cubicBezTo>
                  <a:cubicBezTo>
                    <a:pt x="337" y="606"/>
                    <a:pt x="225" y="649"/>
                    <a:pt x="143" y="723"/>
                  </a:cubicBezTo>
                  <a:cubicBezTo>
                    <a:pt x="54" y="803"/>
                    <a:pt x="9" y="910"/>
                    <a:pt x="1" y="1053"/>
                  </a:cubicBezTo>
                  <a:cubicBezTo>
                    <a:pt x="1" y="1196"/>
                    <a:pt x="27" y="1347"/>
                    <a:pt x="99" y="1517"/>
                  </a:cubicBezTo>
                  <a:lnTo>
                    <a:pt x="277" y="1918"/>
                  </a:lnTo>
                  <a:lnTo>
                    <a:pt x="1116" y="1936"/>
                  </a:lnTo>
                  <a:lnTo>
                    <a:pt x="955" y="1570"/>
                  </a:lnTo>
                  <a:lnTo>
                    <a:pt x="1633" y="1579"/>
                  </a:lnTo>
                  <a:lnTo>
                    <a:pt x="1981" y="2382"/>
                  </a:lnTo>
                  <a:lnTo>
                    <a:pt x="1276" y="2364"/>
                  </a:lnTo>
                  <a:cubicBezTo>
                    <a:pt x="1125" y="2364"/>
                    <a:pt x="1000" y="2400"/>
                    <a:pt x="919" y="2480"/>
                  </a:cubicBezTo>
                  <a:cubicBezTo>
                    <a:pt x="830" y="2561"/>
                    <a:pt x="777" y="2668"/>
                    <a:pt x="768" y="2811"/>
                  </a:cubicBezTo>
                  <a:cubicBezTo>
                    <a:pt x="759" y="2953"/>
                    <a:pt x="795" y="3114"/>
                    <a:pt x="875" y="3292"/>
                  </a:cubicBezTo>
                  <a:lnTo>
                    <a:pt x="1267" y="4184"/>
                  </a:lnTo>
                  <a:cubicBezTo>
                    <a:pt x="1339" y="4363"/>
                    <a:pt x="1446" y="4523"/>
                    <a:pt x="1580" y="4666"/>
                  </a:cubicBezTo>
                  <a:cubicBezTo>
                    <a:pt x="1704" y="4809"/>
                    <a:pt x="1847" y="4925"/>
                    <a:pt x="2008" y="5005"/>
                  </a:cubicBezTo>
                  <a:cubicBezTo>
                    <a:pt x="2168" y="5094"/>
                    <a:pt x="2329" y="5130"/>
                    <a:pt x="2481" y="5139"/>
                  </a:cubicBezTo>
                  <a:lnTo>
                    <a:pt x="3194" y="5148"/>
                  </a:lnTo>
                  <a:lnTo>
                    <a:pt x="3462" y="5772"/>
                  </a:lnTo>
                  <a:lnTo>
                    <a:pt x="4301" y="5790"/>
                  </a:lnTo>
                  <a:lnTo>
                    <a:pt x="4033" y="5166"/>
                  </a:lnTo>
                  <a:lnTo>
                    <a:pt x="4033" y="5166"/>
                  </a:lnTo>
                  <a:lnTo>
                    <a:pt x="4738" y="5183"/>
                  </a:lnTo>
                  <a:cubicBezTo>
                    <a:pt x="4898" y="5183"/>
                    <a:pt x="5023" y="5148"/>
                    <a:pt x="5103" y="5068"/>
                  </a:cubicBezTo>
                  <a:cubicBezTo>
                    <a:pt x="5193" y="4987"/>
                    <a:pt x="5237" y="4880"/>
                    <a:pt x="5246" y="4746"/>
                  </a:cubicBezTo>
                  <a:cubicBezTo>
                    <a:pt x="5255" y="4604"/>
                    <a:pt x="5219" y="4443"/>
                    <a:pt x="5148" y="4274"/>
                  </a:cubicBezTo>
                  <a:lnTo>
                    <a:pt x="4970" y="3863"/>
                  </a:lnTo>
                  <a:lnTo>
                    <a:pt x="4131" y="3845"/>
                  </a:lnTo>
                  <a:lnTo>
                    <a:pt x="4292" y="4220"/>
                  </a:lnTo>
                  <a:lnTo>
                    <a:pt x="3614" y="4202"/>
                  </a:lnTo>
                  <a:lnTo>
                    <a:pt x="3248" y="3364"/>
                  </a:lnTo>
                  <a:lnTo>
                    <a:pt x="3953" y="3381"/>
                  </a:lnTo>
                  <a:cubicBezTo>
                    <a:pt x="4113" y="3381"/>
                    <a:pt x="4229" y="3346"/>
                    <a:pt x="4318" y="3257"/>
                  </a:cubicBezTo>
                  <a:cubicBezTo>
                    <a:pt x="4408" y="3176"/>
                    <a:pt x="4452" y="3069"/>
                    <a:pt x="4461" y="2935"/>
                  </a:cubicBezTo>
                  <a:cubicBezTo>
                    <a:pt x="4470" y="2802"/>
                    <a:pt x="4443" y="2650"/>
                    <a:pt x="4372" y="2489"/>
                  </a:cubicBezTo>
                  <a:lnTo>
                    <a:pt x="3988" y="1597"/>
                  </a:lnTo>
                  <a:cubicBezTo>
                    <a:pt x="3908" y="1428"/>
                    <a:pt x="3810" y="1276"/>
                    <a:pt x="3676" y="1133"/>
                  </a:cubicBezTo>
                  <a:cubicBezTo>
                    <a:pt x="3542" y="991"/>
                    <a:pt x="3391" y="875"/>
                    <a:pt x="3239" y="785"/>
                  </a:cubicBezTo>
                  <a:cubicBezTo>
                    <a:pt x="3078" y="696"/>
                    <a:pt x="2918" y="652"/>
                    <a:pt x="2766" y="652"/>
                  </a:cubicBezTo>
                  <a:lnTo>
                    <a:pt x="2061" y="634"/>
                  </a:lnTo>
                  <a:lnTo>
                    <a:pt x="1794" y="18"/>
                  </a:lnTo>
                  <a:lnTo>
                    <a:pt x="9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8" name="Google Shape;1208;p23"/>
          <p:cNvGrpSpPr/>
          <p:nvPr/>
        </p:nvGrpSpPr>
        <p:grpSpPr>
          <a:xfrm flipH="1">
            <a:off x="-99922" y="4294607"/>
            <a:ext cx="547707" cy="495785"/>
            <a:chOff x="470050" y="3731100"/>
            <a:chExt cx="179800" cy="162750"/>
          </a:xfrm>
        </p:grpSpPr>
        <p:sp>
          <p:nvSpPr>
            <p:cNvPr id="1209" name="Google Shape;1209;p23"/>
            <p:cNvSpPr/>
            <p:nvPr/>
          </p:nvSpPr>
          <p:spPr>
            <a:xfrm>
              <a:off x="483875" y="3731100"/>
              <a:ext cx="165975" cy="149600"/>
            </a:xfrm>
            <a:custGeom>
              <a:avLst/>
              <a:gdLst/>
              <a:ahLst/>
              <a:cxnLst/>
              <a:rect l="l" t="t" r="r" b="b"/>
              <a:pathLst>
                <a:path w="6639" h="5984" extrusionOk="0">
                  <a:moveTo>
                    <a:pt x="2309" y="0"/>
                  </a:moveTo>
                  <a:cubicBezTo>
                    <a:pt x="1790" y="0"/>
                    <a:pt x="1318" y="160"/>
                    <a:pt x="964" y="494"/>
                  </a:cubicBezTo>
                  <a:cubicBezTo>
                    <a:pt x="1" y="1404"/>
                    <a:pt x="278" y="3260"/>
                    <a:pt x="1580" y="4634"/>
                  </a:cubicBezTo>
                  <a:cubicBezTo>
                    <a:pt x="2399" y="5509"/>
                    <a:pt x="3436" y="5984"/>
                    <a:pt x="4331" y="5984"/>
                  </a:cubicBezTo>
                  <a:cubicBezTo>
                    <a:pt x="4850" y="5984"/>
                    <a:pt x="5321" y="5824"/>
                    <a:pt x="5675" y="5490"/>
                  </a:cubicBezTo>
                  <a:cubicBezTo>
                    <a:pt x="6638" y="4580"/>
                    <a:pt x="6371" y="2724"/>
                    <a:pt x="5068" y="1351"/>
                  </a:cubicBezTo>
                  <a:cubicBezTo>
                    <a:pt x="4244" y="475"/>
                    <a:pt x="3205" y="0"/>
                    <a:pt x="2309" y="0"/>
                  </a:cubicBezTo>
                  <a:close/>
                </a:path>
              </a:pathLst>
            </a:custGeom>
            <a:gradFill>
              <a:gsLst>
                <a:gs pos="0">
                  <a:schemeClr val="accent1"/>
                </a:gs>
                <a:gs pos="5000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23"/>
            <p:cNvSpPr/>
            <p:nvPr/>
          </p:nvSpPr>
          <p:spPr>
            <a:xfrm>
              <a:off x="470050" y="3743450"/>
              <a:ext cx="155700" cy="150400"/>
            </a:xfrm>
            <a:custGeom>
              <a:avLst/>
              <a:gdLst/>
              <a:ahLst/>
              <a:cxnLst/>
              <a:rect l="l" t="t" r="r" b="b"/>
              <a:pathLst>
                <a:path w="6228" h="6016" extrusionOk="0">
                  <a:moveTo>
                    <a:pt x="1517" y="0"/>
                  </a:moveTo>
                  <a:cubicBezTo>
                    <a:pt x="1514" y="3"/>
                    <a:pt x="1511" y="6"/>
                    <a:pt x="1508" y="9"/>
                  </a:cubicBezTo>
                  <a:lnTo>
                    <a:pt x="1508" y="9"/>
                  </a:lnTo>
                  <a:lnTo>
                    <a:pt x="1517" y="0"/>
                  </a:lnTo>
                  <a:close/>
                  <a:moveTo>
                    <a:pt x="1508" y="9"/>
                  </a:moveTo>
                  <a:lnTo>
                    <a:pt x="964" y="527"/>
                  </a:lnTo>
                  <a:cubicBezTo>
                    <a:pt x="1" y="1436"/>
                    <a:pt x="269" y="3292"/>
                    <a:pt x="1571" y="4666"/>
                  </a:cubicBezTo>
                  <a:cubicBezTo>
                    <a:pt x="2395" y="5541"/>
                    <a:pt x="3434" y="6016"/>
                    <a:pt x="4330" y="6016"/>
                  </a:cubicBezTo>
                  <a:cubicBezTo>
                    <a:pt x="4850" y="6016"/>
                    <a:pt x="5321" y="5856"/>
                    <a:pt x="5675" y="5522"/>
                  </a:cubicBezTo>
                  <a:lnTo>
                    <a:pt x="6228" y="4996"/>
                  </a:lnTo>
                  <a:lnTo>
                    <a:pt x="6228" y="4996"/>
                  </a:lnTo>
                  <a:cubicBezTo>
                    <a:pt x="5874" y="5330"/>
                    <a:pt x="5403" y="5490"/>
                    <a:pt x="4884" y="5490"/>
                  </a:cubicBezTo>
                  <a:cubicBezTo>
                    <a:pt x="3989" y="5490"/>
                    <a:pt x="2952" y="5015"/>
                    <a:pt x="2133" y="4140"/>
                  </a:cubicBezTo>
                  <a:cubicBezTo>
                    <a:pt x="835" y="2770"/>
                    <a:pt x="556" y="922"/>
                    <a:pt x="1508" y="9"/>
                  </a:cubicBezTo>
                  <a:close/>
                </a:path>
              </a:pathLst>
            </a:custGeom>
            <a:gradFill>
              <a:gsLst>
                <a:gs pos="0">
                  <a:schemeClr val="accent2"/>
                </a:gs>
                <a:gs pos="5000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23"/>
            <p:cNvSpPr/>
            <p:nvPr/>
          </p:nvSpPr>
          <p:spPr>
            <a:xfrm>
              <a:off x="503950" y="3749100"/>
              <a:ext cx="126050" cy="113600"/>
            </a:xfrm>
            <a:custGeom>
              <a:avLst/>
              <a:gdLst/>
              <a:ahLst/>
              <a:cxnLst/>
              <a:rect l="l" t="t" r="r" b="b"/>
              <a:pathLst>
                <a:path w="5042" h="4544" extrusionOk="0">
                  <a:moveTo>
                    <a:pt x="1748" y="1"/>
                  </a:moveTo>
                  <a:cubicBezTo>
                    <a:pt x="1356" y="1"/>
                    <a:pt x="1000" y="121"/>
                    <a:pt x="732" y="372"/>
                  </a:cubicBezTo>
                  <a:cubicBezTo>
                    <a:pt x="1" y="1068"/>
                    <a:pt x="206" y="2477"/>
                    <a:pt x="1196" y="3521"/>
                  </a:cubicBezTo>
                  <a:cubicBezTo>
                    <a:pt x="1819" y="4183"/>
                    <a:pt x="2610" y="4543"/>
                    <a:pt x="3292" y="4543"/>
                  </a:cubicBezTo>
                  <a:cubicBezTo>
                    <a:pt x="3685" y="4543"/>
                    <a:pt x="4042" y="4423"/>
                    <a:pt x="4310" y="4172"/>
                  </a:cubicBezTo>
                  <a:cubicBezTo>
                    <a:pt x="5041" y="3476"/>
                    <a:pt x="4827" y="2076"/>
                    <a:pt x="3846" y="1023"/>
                  </a:cubicBezTo>
                  <a:cubicBezTo>
                    <a:pt x="3218" y="361"/>
                    <a:pt x="2428" y="1"/>
                    <a:pt x="174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23"/>
            <p:cNvSpPr/>
            <p:nvPr/>
          </p:nvSpPr>
          <p:spPr>
            <a:xfrm>
              <a:off x="533175" y="3763725"/>
              <a:ext cx="71175" cy="80775"/>
            </a:xfrm>
            <a:custGeom>
              <a:avLst/>
              <a:gdLst/>
              <a:ahLst/>
              <a:cxnLst/>
              <a:rect l="l" t="t" r="r" b="b"/>
              <a:pathLst>
                <a:path w="2847" h="3231" extrusionOk="0">
                  <a:moveTo>
                    <a:pt x="1348" y="893"/>
                  </a:moveTo>
                  <a:lnTo>
                    <a:pt x="1713" y="902"/>
                  </a:lnTo>
                  <a:lnTo>
                    <a:pt x="1910" y="1375"/>
                  </a:lnTo>
                  <a:lnTo>
                    <a:pt x="1544" y="1366"/>
                  </a:lnTo>
                  <a:lnTo>
                    <a:pt x="1348" y="893"/>
                  </a:lnTo>
                  <a:close/>
                  <a:moveTo>
                    <a:pt x="955" y="1883"/>
                  </a:moveTo>
                  <a:lnTo>
                    <a:pt x="1321" y="1892"/>
                  </a:lnTo>
                  <a:lnTo>
                    <a:pt x="1508" y="2338"/>
                  </a:lnTo>
                  <a:lnTo>
                    <a:pt x="1142" y="2329"/>
                  </a:lnTo>
                  <a:lnTo>
                    <a:pt x="955" y="1883"/>
                  </a:lnTo>
                  <a:close/>
                  <a:moveTo>
                    <a:pt x="518" y="1"/>
                  </a:moveTo>
                  <a:lnTo>
                    <a:pt x="661" y="340"/>
                  </a:lnTo>
                  <a:lnTo>
                    <a:pt x="286" y="331"/>
                  </a:lnTo>
                  <a:cubicBezTo>
                    <a:pt x="197" y="331"/>
                    <a:pt x="134" y="358"/>
                    <a:pt x="90" y="402"/>
                  </a:cubicBezTo>
                  <a:cubicBezTo>
                    <a:pt x="36" y="447"/>
                    <a:pt x="9" y="501"/>
                    <a:pt x="9" y="581"/>
                  </a:cubicBezTo>
                  <a:cubicBezTo>
                    <a:pt x="1" y="661"/>
                    <a:pt x="18" y="750"/>
                    <a:pt x="63" y="848"/>
                  </a:cubicBezTo>
                  <a:lnTo>
                    <a:pt x="161" y="1071"/>
                  </a:lnTo>
                  <a:lnTo>
                    <a:pt x="616" y="1080"/>
                  </a:lnTo>
                  <a:lnTo>
                    <a:pt x="527" y="875"/>
                  </a:lnTo>
                  <a:lnTo>
                    <a:pt x="893" y="884"/>
                  </a:lnTo>
                  <a:lnTo>
                    <a:pt x="1089" y="1357"/>
                  </a:lnTo>
                  <a:lnTo>
                    <a:pt x="705" y="1348"/>
                  </a:lnTo>
                  <a:cubicBezTo>
                    <a:pt x="625" y="1348"/>
                    <a:pt x="563" y="1366"/>
                    <a:pt x="509" y="1410"/>
                  </a:cubicBezTo>
                  <a:cubicBezTo>
                    <a:pt x="464" y="1455"/>
                    <a:pt x="438" y="1518"/>
                    <a:pt x="438" y="1589"/>
                  </a:cubicBezTo>
                  <a:cubicBezTo>
                    <a:pt x="429" y="1669"/>
                    <a:pt x="447" y="1749"/>
                    <a:pt x="482" y="1839"/>
                  </a:cubicBezTo>
                  <a:lnTo>
                    <a:pt x="687" y="2338"/>
                  </a:lnTo>
                  <a:cubicBezTo>
                    <a:pt x="732" y="2436"/>
                    <a:pt x="786" y="2517"/>
                    <a:pt x="857" y="2606"/>
                  </a:cubicBezTo>
                  <a:cubicBezTo>
                    <a:pt x="928" y="2686"/>
                    <a:pt x="1009" y="2749"/>
                    <a:pt x="1098" y="2793"/>
                  </a:cubicBezTo>
                  <a:cubicBezTo>
                    <a:pt x="1187" y="2847"/>
                    <a:pt x="1267" y="2865"/>
                    <a:pt x="1348" y="2874"/>
                  </a:cubicBezTo>
                  <a:lnTo>
                    <a:pt x="1731" y="2882"/>
                  </a:lnTo>
                  <a:lnTo>
                    <a:pt x="1874" y="3221"/>
                  </a:lnTo>
                  <a:lnTo>
                    <a:pt x="2329" y="3230"/>
                  </a:lnTo>
                  <a:lnTo>
                    <a:pt x="2329" y="3230"/>
                  </a:lnTo>
                  <a:lnTo>
                    <a:pt x="2186" y="2891"/>
                  </a:lnTo>
                  <a:lnTo>
                    <a:pt x="2570" y="2900"/>
                  </a:lnTo>
                  <a:cubicBezTo>
                    <a:pt x="2650" y="2900"/>
                    <a:pt x="2721" y="2874"/>
                    <a:pt x="2766" y="2829"/>
                  </a:cubicBezTo>
                  <a:cubicBezTo>
                    <a:pt x="2811" y="2784"/>
                    <a:pt x="2837" y="2722"/>
                    <a:pt x="2846" y="2642"/>
                  </a:cubicBezTo>
                  <a:cubicBezTo>
                    <a:pt x="2846" y="2570"/>
                    <a:pt x="2829" y="2481"/>
                    <a:pt x="2793" y="2383"/>
                  </a:cubicBezTo>
                  <a:lnTo>
                    <a:pt x="2695" y="2160"/>
                  </a:lnTo>
                  <a:lnTo>
                    <a:pt x="2240" y="2151"/>
                  </a:lnTo>
                  <a:lnTo>
                    <a:pt x="2329" y="2356"/>
                  </a:lnTo>
                  <a:lnTo>
                    <a:pt x="1963" y="2347"/>
                  </a:lnTo>
                  <a:lnTo>
                    <a:pt x="1776" y="1901"/>
                  </a:lnTo>
                  <a:lnTo>
                    <a:pt x="2151" y="1910"/>
                  </a:lnTo>
                  <a:cubicBezTo>
                    <a:pt x="2240" y="1910"/>
                    <a:pt x="2302" y="1892"/>
                    <a:pt x="2347" y="1848"/>
                  </a:cubicBezTo>
                  <a:cubicBezTo>
                    <a:pt x="2400" y="1803"/>
                    <a:pt x="2427" y="1741"/>
                    <a:pt x="2427" y="1660"/>
                  </a:cubicBezTo>
                  <a:cubicBezTo>
                    <a:pt x="2436" y="1580"/>
                    <a:pt x="2418" y="1491"/>
                    <a:pt x="2374" y="1393"/>
                  </a:cubicBezTo>
                  <a:lnTo>
                    <a:pt x="2159" y="893"/>
                  </a:lnTo>
                  <a:cubicBezTo>
                    <a:pt x="2124" y="795"/>
                    <a:pt x="2061" y="706"/>
                    <a:pt x="1990" y="625"/>
                  </a:cubicBezTo>
                  <a:cubicBezTo>
                    <a:pt x="1927" y="545"/>
                    <a:pt x="1847" y="483"/>
                    <a:pt x="1758" y="438"/>
                  </a:cubicBezTo>
                  <a:cubicBezTo>
                    <a:pt x="1678" y="385"/>
                    <a:pt x="1588" y="367"/>
                    <a:pt x="1499" y="358"/>
                  </a:cubicBezTo>
                  <a:lnTo>
                    <a:pt x="1116" y="349"/>
                  </a:lnTo>
                  <a:lnTo>
                    <a:pt x="973" y="10"/>
                  </a:lnTo>
                  <a:lnTo>
                    <a:pt x="5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1213"/>
        <p:cNvGrpSpPr/>
        <p:nvPr/>
      </p:nvGrpSpPr>
      <p:grpSpPr>
        <a:xfrm>
          <a:off x="0" y="0"/>
          <a:ext cx="0" cy="0"/>
          <a:chOff x="0" y="0"/>
          <a:chExt cx="0" cy="0"/>
        </a:xfrm>
      </p:grpSpPr>
      <p:grpSp>
        <p:nvGrpSpPr>
          <p:cNvPr id="1214" name="Google Shape;1214;p24"/>
          <p:cNvGrpSpPr/>
          <p:nvPr/>
        </p:nvGrpSpPr>
        <p:grpSpPr>
          <a:xfrm>
            <a:off x="1874988" y="1106787"/>
            <a:ext cx="4570289" cy="4570198"/>
            <a:chOff x="1846563" y="182687"/>
            <a:chExt cx="4570289" cy="4570198"/>
          </a:xfrm>
        </p:grpSpPr>
        <p:grpSp>
          <p:nvGrpSpPr>
            <p:cNvPr id="1215" name="Google Shape;1215;p24"/>
            <p:cNvGrpSpPr/>
            <p:nvPr/>
          </p:nvGrpSpPr>
          <p:grpSpPr>
            <a:xfrm>
              <a:off x="1846563" y="182687"/>
              <a:ext cx="4570289" cy="4570198"/>
              <a:chOff x="878425" y="-785450"/>
              <a:chExt cx="6506675" cy="6506546"/>
            </a:xfrm>
          </p:grpSpPr>
          <p:sp>
            <p:nvSpPr>
              <p:cNvPr id="1216" name="Google Shape;1216;p24"/>
              <p:cNvSpPr/>
              <p:nvPr/>
            </p:nvSpPr>
            <p:spPr>
              <a:xfrm>
                <a:off x="3041652" y="1377724"/>
                <a:ext cx="2180213" cy="2180213"/>
              </a:xfrm>
              <a:custGeom>
                <a:avLst/>
                <a:gdLst/>
                <a:ahLst/>
                <a:cxnLst/>
                <a:rect l="l" t="t" r="r" b="b"/>
                <a:pathLst>
                  <a:path w="36613" h="36613" extrusionOk="0">
                    <a:moveTo>
                      <a:pt x="18306" y="81"/>
                    </a:moveTo>
                    <a:cubicBezTo>
                      <a:pt x="28351" y="81"/>
                      <a:pt x="36532" y="8261"/>
                      <a:pt x="36532" y="18306"/>
                    </a:cubicBezTo>
                    <a:cubicBezTo>
                      <a:pt x="36532" y="28360"/>
                      <a:pt x="28351" y="36532"/>
                      <a:pt x="18306" y="36532"/>
                    </a:cubicBezTo>
                    <a:cubicBezTo>
                      <a:pt x="8252" y="36532"/>
                      <a:pt x="81" y="28360"/>
                      <a:pt x="81" y="18306"/>
                    </a:cubicBezTo>
                    <a:cubicBezTo>
                      <a:pt x="81" y="8261"/>
                      <a:pt x="8252" y="81"/>
                      <a:pt x="18306" y="81"/>
                    </a:cubicBezTo>
                    <a:close/>
                    <a:moveTo>
                      <a:pt x="18306" y="1"/>
                    </a:moveTo>
                    <a:cubicBezTo>
                      <a:pt x="15835" y="1"/>
                      <a:pt x="13435" y="482"/>
                      <a:pt x="11178" y="1437"/>
                    </a:cubicBezTo>
                    <a:cubicBezTo>
                      <a:pt x="9002" y="2365"/>
                      <a:pt x="7039" y="3685"/>
                      <a:pt x="5362" y="5362"/>
                    </a:cubicBezTo>
                    <a:cubicBezTo>
                      <a:pt x="3676" y="7039"/>
                      <a:pt x="2355" y="9002"/>
                      <a:pt x="1437" y="11179"/>
                    </a:cubicBezTo>
                    <a:cubicBezTo>
                      <a:pt x="482" y="13436"/>
                      <a:pt x="0" y="15835"/>
                      <a:pt x="0" y="18306"/>
                    </a:cubicBezTo>
                    <a:cubicBezTo>
                      <a:pt x="0" y="20778"/>
                      <a:pt x="482" y="23177"/>
                      <a:pt x="1437" y="25434"/>
                    </a:cubicBezTo>
                    <a:cubicBezTo>
                      <a:pt x="2355" y="27611"/>
                      <a:pt x="3676" y="29574"/>
                      <a:pt x="5362" y="31251"/>
                    </a:cubicBezTo>
                    <a:cubicBezTo>
                      <a:pt x="7039" y="32937"/>
                      <a:pt x="9002" y="34257"/>
                      <a:pt x="11178" y="35176"/>
                    </a:cubicBezTo>
                    <a:cubicBezTo>
                      <a:pt x="13435" y="36131"/>
                      <a:pt x="15835" y="36612"/>
                      <a:pt x="18306" y="36612"/>
                    </a:cubicBezTo>
                    <a:cubicBezTo>
                      <a:pt x="20777" y="36612"/>
                      <a:pt x="23177" y="36131"/>
                      <a:pt x="25434" y="35176"/>
                    </a:cubicBezTo>
                    <a:cubicBezTo>
                      <a:pt x="27611" y="34257"/>
                      <a:pt x="29565" y="32937"/>
                      <a:pt x="31251" y="31251"/>
                    </a:cubicBezTo>
                    <a:cubicBezTo>
                      <a:pt x="32928" y="29574"/>
                      <a:pt x="34248" y="27611"/>
                      <a:pt x="35176" y="25434"/>
                    </a:cubicBezTo>
                    <a:cubicBezTo>
                      <a:pt x="36131" y="23177"/>
                      <a:pt x="36612" y="20778"/>
                      <a:pt x="36612" y="18306"/>
                    </a:cubicBezTo>
                    <a:cubicBezTo>
                      <a:pt x="36612" y="15835"/>
                      <a:pt x="36131" y="13436"/>
                      <a:pt x="35176" y="11179"/>
                    </a:cubicBezTo>
                    <a:cubicBezTo>
                      <a:pt x="34248" y="9002"/>
                      <a:pt x="32928" y="7039"/>
                      <a:pt x="31251" y="5362"/>
                    </a:cubicBezTo>
                    <a:cubicBezTo>
                      <a:pt x="29565" y="3685"/>
                      <a:pt x="27611" y="2365"/>
                      <a:pt x="25434" y="1437"/>
                    </a:cubicBezTo>
                    <a:cubicBezTo>
                      <a:pt x="23177" y="482"/>
                      <a:pt x="20777" y="1"/>
                      <a:pt x="1830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24"/>
              <p:cNvSpPr/>
              <p:nvPr/>
            </p:nvSpPr>
            <p:spPr>
              <a:xfrm>
                <a:off x="2050550" y="386698"/>
                <a:ext cx="4162285" cy="4162202"/>
              </a:xfrm>
              <a:custGeom>
                <a:avLst/>
                <a:gdLst/>
                <a:ahLst/>
                <a:cxnLst/>
                <a:rect l="l" t="t" r="r" b="b"/>
                <a:pathLst>
                  <a:path w="50298" h="50297" extrusionOk="0">
                    <a:moveTo>
                      <a:pt x="25149" y="80"/>
                    </a:moveTo>
                    <a:cubicBezTo>
                      <a:pt x="38968" y="80"/>
                      <a:pt x="50217" y="11330"/>
                      <a:pt x="50217" y="25148"/>
                    </a:cubicBezTo>
                    <a:cubicBezTo>
                      <a:pt x="50217" y="38967"/>
                      <a:pt x="38968" y="50216"/>
                      <a:pt x="25149" y="50216"/>
                    </a:cubicBezTo>
                    <a:cubicBezTo>
                      <a:pt x="11322" y="50216"/>
                      <a:pt x="81" y="38967"/>
                      <a:pt x="81" y="25148"/>
                    </a:cubicBezTo>
                    <a:cubicBezTo>
                      <a:pt x="81" y="11330"/>
                      <a:pt x="11322" y="80"/>
                      <a:pt x="25149" y="80"/>
                    </a:cubicBezTo>
                    <a:close/>
                    <a:moveTo>
                      <a:pt x="25149" y="0"/>
                    </a:moveTo>
                    <a:cubicBezTo>
                      <a:pt x="21750" y="0"/>
                      <a:pt x="18458" y="669"/>
                      <a:pt x="15354" y="1981"/>
                    </a:cubicBezTo>
                    <a:cubicBezTo>
                      <a:pt x="12365" y="3247"/>
                      <a:pt x="9671" y="5058"/>
                      <a:pt x="7361" y="7369"/>
                    </a:cubicBezTo>
                    <a:cubicBezTo>
                      <a:pt x="5059" y="9679"/>
                      <a:pt x="3239" y="12365"/>
                      <a:pt x="1972" y="15362"/>
                    </a:cubicBezTo>
                    <a:cubicBezTo>
                      <a:pt x="661" y="18458"/>
                      <a:pt x="1" y="21758"/>
                      <a:pt x="1" y="25148"/>
                    </a:cubicBezTo>
                    <a:cubicBezTo>
                      <a:pt x="1" y="28547"/>
                      <a:pt x="661" y="31839"/>
                      <a:pt x="1972" y="34935"/>
                    </a:cubicBezTo>
                    <a:cubicBezTo>
                      <a:pt x="3239" y="37932"/>
                      <a:pt x="5059" y="40617"/>
                      <a:pt x="7361" y="42928"/>
                    </a:cubicBezTo>
                    <a:cubicBezTo>
                      <a:pt x="9671" y="45239"/>
                      <a:pt x="12365" y="47049"/>
                      <a:pt x="15354" y="48316"/>
                    </a:cubicBezTo>
                    <a:cubicBezTo>
                      <a:pt x="18458" y="49628"/>
                      <a:pt x="21750" y="50297"/>
                      <a:pt x="25149" y="50297"/>
                    </a:cubicBezTo>
                    <a:cubicBezTo>
                      <a:pt x="28539" y="50297"/>
                      <a:pt x="31831" y="49628"/>
                      <a:pt x="34936" y="48316"/>
                    </a:cubicBezTo>
                    <a:cubicBezTo>
                      <a:pt x="37933" y="47049"/>
                      <a:pt x="40618" y="45239"/>
                      <a:pt x="42929" y="42928"/>
                    </a:cubicBezTo>
                    <a:cubicBezTo>
                      <a:pt x="45239" y="40617"/>
                      <a:pt x="47050" y="37932"/>
                      <a:pt x="48317" y="34935"/>
                    </a:cubicBezTo>
                    <a:cubicBezTo>
                      <a:pt x="49629" y="31839"/>
                      <a:pt x="50298" y="28547"/>
                      <a:pt x="50298" y="25148"/>
                    </a:cubicBezTo>
                    <a:cubicBezTo>
                      <a:pt x="50298" y="21758"/>
                      <a:pt x="49629" y="18458"/>
                      <a:pt x="48317" y="15362"/>
                    </a:cubicBezTo>
                    <a:cubicBezTo>
                      <a:pt x="47050" y="12365"/>
                      <a:pt x="45239" y="9679"/>
                      <a:pt x="42929" y="7369"/>
                    </a:cubicBezTo>
                    <a:cubicBezTo>
                      <a:pt x="40618" y="5058"/>
                      <a:pt x="37933" y="3247"/>
                      <a:pt x="34936" y="1981"/>
                    </a:cubicBezTo>
                    <a:cubicBezTo>
                      <a:pt x="31831" y="669"/>
                      <a:pt x="28539" y="0"/>
                      <a:pt x="2514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24"/>
              <p:cNvSpPr/>
              <p:nvPr/>
            </p:nvSpPr>
            <p:spPr>
              <a:xfrm>
                <a:off x="878425" y="-785450"/>
                <a:ext cx="6506675" cy="6506546"/>
              </a:xfrm>
              <a:custGeom>
                <a:avLst/>
                <a:gdLst/>
                <a:ahLst/>
                <a:cxnLst/>
                <a:rect l="l" t="t" r="r" b="b"/>
                <a:pathLst>
                  <a:path w="50298" h="50297" extrusionOk="0">
                    <a:moveTo>
                      <a:pt x="25149" y="80"/>
                    </a:moveTo>
                    <a:cubicBezTo>
                      <a:pt x="38968" y="80"/>
                      <a:pt x="50217" y="11330"/>
                      <a:pt x="50217" y="25148"/>
                    </a:cubicBezTo>
                    <a:cubicBezTo>
                      <a:pt x="50217" y="38967"/>
                      <a:pt x="38968" y="50216"/>
                      <a:pt x="25149" y="50216"/>
                    </a:cubicBezTo>
                    <a:cubicBezTo>
                      <a:pt x="11322" y="50216"/>
                      <a:pt x="81" y="38967"/>
                      <a:pt x="81" y="25148"/>
                    </a:cubicBezTo>
                    <a:cubicBezTo>
                      <a:pt x="81" y="11330"/>
                      <a:pt x="11322" y="80"/>
                      <a:pt x="25149" y="80"/>
                    </a:cubicBezTo>
                    <a:close/>
                    <a:moveTo>
                      <a:pt x="25149" y="0"/>
                    </a:moveTo>
                    <a:cubicBezTo>
                      <a:pt x="21750" y="0"/>
                      <a:pt x="18458" y="669"/>
                      <a:pt x="15354" y="1981"/>
                    </a:cubicBezTo>
                    <a:cubicBezTo>
                      <a:pt x="12365" y="3247"/>
                      <a:pt x="9671" y="5058"/>
                      <a:pt x="7361" y="7369"/>
                    </a:cubicBezTo>
                    <a:cubicBezTo>
                      <a:pt x="5059" y="9679"/>
                      <a:pt x="3239" y="12365"/>
                      <a:pt x="1972" y="15362"/>
                    </a:cubicBezTo>
                    <a:cubicBezTo>
                      <a:pt x="661" y="18458"/>
                      <a:pt x="1" y="21758"/>
                      <a:pt x="1" y="25148"/>
                    </a:cubicBezTo>
                    <a:cubicBezTo>
                      <a:pt x="1" y="28547"/>
                      <a:pt x="661" y="31839"/>
                      <a:pt x="1972" y="34935"/>
                    </a:cubicBezTo>
                    <a:cubicBezTo>
                      <a:pt x="3239" y="37932"/>
                      <a:pt x="5059" y="40617"/>
                      <a:pt x="7361" y="42928"/>
                    </a:cubicBezTo>
                    <a:cubicBezTo>
                      <a:pt x="9671" y="45239"/>
                      <a:pt x="12365" y="47049"/>
                      <a:pt x="15354" y="48316"/>
                    </a:cubicBezTo>
                    <a:cubicBezTo>
                      <a:pt x="18458" y="49628"/>
                      <a:pt x="21750" y="50297"/>
                      <a:pt x="25149" y="50297"/>
                    </a:cubicBezTo>
                    <a:cubicBezTo>
                      <a:pt x="28539" y="50297"/>
                      <a:pt x="31831" y="49628"/>
                      <a:pt x="34936" y="48316"/>
                    </a:cubicBezTo>
                    <a:cubicBezTo>
                      <a:pt x="37933" y="47049"/>
                      <a:pt x="40618" y="45239"/>
                      <a:pt x="42929" y="42928"/>
                    </a:cubicBezTo>
                    <a:cubicBezTo>
                      <a:pt x="45239" y="40617"/>
                      <a:pt x="47050" y="37932"/>
                      <a:pt x="48317" y="34935"/>
                    </a:cubicBezTo>
                    <a:cubicBezTo>
                      <a:pt x="49629" y="31839"/>
                      <a:pt x="50298" y="28547"/>
                      <a:pt x="50298" y="25148"/>
                    </a:cubicBezTo>
                    <a:cubicBezTo>
                      <a:pt x="50298" y="21758"/>
                      <a:pt x="49629" y="18458"/>
                      <a:pt x="48317" y="15362"/>
                    </a:cubicBezTo>
                    <a:cubicBezTo>
                      <a:pt x="47050" y="12365"/>
                      <a:pt x="45239" y="9679"/>
                      <a:pt x="42929" y="7369"/>
                    </a:cubicBezTo>
                    <a:cubicBezTo>
                      <a:pt x="40618" y="5058"/>
                      <a:pt x="37933" y="3247"/>
                      <a:pt x="34936" y="1981"/>
                    </a:cubicBezTo>
                    <a:cubicBezTo>
                      <a:pt x="31831" y="669"/>
                      <a:pt x="28539" y="0"/>
                      <a:pt x="2514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9" name="Google Shape;1219;p24"/>
            <p:cNvGrpSpPr/>
            <p:nvPr/>
          </p:nvGrpSpPr>
          <p:grpSpPr>
            <a:xfrm>
              <a:off x="3185908" y="718741"/>
              <a:ext cx="3124599" cy="2544437"/>
              <a:chOff x="4104846" y="2798475"/>
              <a:chExt cx="895480" cy="729211"/>
            </a:xfrm>
          </p:grpSpPr>
          <p:sp>
            <p:nvSpPr>
              <p:cNvPr id="1220" name="Google Shape;1220;p24"/>
              <p:cNvSpPr/>
              <p:nvPr/>
            </p:nvSpPr>
            <p:spPr>
              <a:xfrm>
                <a:off x="4186358" y="3417317"/>
                <a:ext cx="16525" cy="16525"/>
              </a:xfrm>
              <a:custGeom>
                <a:avLst/>
                <a:gdLst/>
                <a:ahLst/>
                <a:cxnLst/>
                <a:rect l="l" t="t" r="r" b="b"/>
                <a:pathLst>
                  <a:path w="661" h="661" extrusionOk="0">
                    <a:moveTo>
                      <a:pt x="330" y="0"/>
                    </a:moveTo>
                    <a:cubicBezTo>
                      <a:pt x="152" y="0"/>
                      <a:pt x="0" y="152"/>
                      <a:pt x="0" y="330"/>
                    </a:cubicBezTo>
                    <a:cubicBezTo>
                      <a:pt x="0" y="509"/>
                      <a:pt x="152" y="660"/>
                      <a:pt x="330" y="660"/>
                    </a:cubicBezTo>
                    <a:cubicBezTo>
                      <a:pt x="518" y="660"/>
                      <a:pt x="660" y="509"/>
                      <a:pt x="660" y="330"/>
                    </a:cubicBezTo>
                    <a:cubicBezTo>
                      <a:pt x="660" y="152"/>
                      <a:pt x="518" y="0"/>
                      <a:pt x="33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24"/>
              <p:cNvSpPr/>
              <p:nvPr/>
            </p:nvSpPr>
            <p:spPr>
              <a:xfrm>
                <a:off x="4796315" y="2798475"/>
                <a:ext cx="16550" cy="16550"/>
              </a:xfrm>
              <a:custGeom>
                <a:avLst/>
                <a:gdLst/>
                <a:ahLst/>
                <a:cxnLst/>
                <a:rect l="l" t="t" r="r" b="b"/>
                <a:pathLst>
                  <a:path w="662" h="662" extrusionOk="0">
                    <a:moveTo>
                      <a:pt x="331" y="1"/>
                    </a:moveTo>
                    <a:cubicBezTo>
                      <a:pt x="144" y="1"/>
                      <a:pt x="1" y="153"/>
                      <a:pt x="1" y="331"/>
                    </a:cubicBezTo>
                    <a:cubicBezTo>
                      <a:pt x="1" y="509"/>
                      <a:pt x="144" y="661"/>
                      <a:pt x="331" y="661"/>
                    </a:cubicBezTo>
                    <a:cubicBezTo>
                      <a:pt x="509" y="661"/>
                      <a:pt x="661" y="509"/>
                      <a:pt x="661" y="331"/>
                    </a:cubicBezTo>
                    <a:cubicBezTo>
                      <a:pt x="661" y="153"/>
                      <a:pt x="509" y="1"/>
                      <a:pt x="33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24"/>
              <p:cNvSpPr/>
              <p:nvPr/>
            </p:nvSpPr>
            <p:spPr>
              <a:xfrm>
                <a:off x="4104846" y="2964527"/>
                <a:ext cx="16300" cy="16300"/>
              </a:xfrm>
              <a:custGeom>
                <a:avLst/>
                <a:gdLst/>
                <a:ahLst/>
                <a:cxnLst/>
                <a:rect l="l" t="t" r="r" b="b"/>
                <a:pathLst>
                  <a:path w="652" h="652" extrusionOk="0">
                    <a:moveTo>
                      <a:pt x="330" y="0"/>
                    </a:moveTo>
                    <a:cubicBezTo>
                      <a:pt x="143" y="0"/>
                      <a:pt x="0" y="143"/>
                      <a:pt x="0" y="321"/>
                    </a:cubicBezTo>
                    <a:cubicBezTo>
                      <a:pt x="0" y="509"/>
                      <a:pt x="143" y="651"/>
                      <a:pt x="330" y="651"/>
                    </a:cubicBezTo>
                    <a:cubicBezTo>
                      <a:pt x="509" y="651"/>
                      <a:pt x="652" y="509"/>
                      <a:pt x="652" y="321"/>
                    </a:cubicBezTo>
                    <a:cubicBezTo>
                      <a:pt x="652" y="143"/>
                      <a:pt x="509" y="0"/>
                      <a:pt x="33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24"/>
              <p:cNvSpPr/>
              <p:nvPr/>
            </p:nvSpPr>
            <p:spPr>
              <a:xfrm>
                <a:off x="4983801" y="3511136"/>
                <a:ext cx="16525" cy="16550"/>
              </a:xfrm>
              <a:custGeom>
                <a:avLst/>
                <a:gdLst/>
                <a:ahLst/>
                <a:cxnLst/>
                <a:rect l="l" t="t" r="r" b="b"/>
                <a:pathLst>
                  <a:path w="661" h="662" extrusionOk="0">
                    <a:moveTo>
                      <a:pt x="331" y="1"/>
                    </a:moveTo>
                    <a:cubicBezTo>
                      <a:pt x="152" y="1"/>
                      <a:pt x="1" y="144"/>
                      <a:pt x="1" y="331"/>
                    </a:cubicBezTo>
                    <a:cubicBezTo>
                      <a:pt x="1" y="509"/>
                      <a:pt x="152" y="661"/>
                      <a:pt x="331" y="661"/>
                    </a:cubicBezTo>
                    <a:cubicBezTo>
                      <a:pt x="509" y="661"/>
                      <a:pt x="661" y="509"/>
                      <a:pt x="661" y="331"/>
                    </a:cubicBezTo>
                    <a:cubicBezTo>
                      <a:pt x="661" y="144"/>
                      <a:pt x="509" y="1"/>
                      <a:pt x="33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24" name="Google Shape;1224;p24"/>
          <p:cNvGrpSpPr/>
          <p:nvPr/>
        </p:nvGrpSpPr>
        <p:grpSpPr>
          <a:xfrm flipH="1">
            <a:off x="5998903" y="222970"/>
            <a:ext cx="547707" cy="495785"/>
            <a:chOff x="470050" y="3731100"/>
            <a:chExt cx="179800" cy="162750"/>
          </a:xfrm>
        </p:grpSpPr>
        <p:sp>
          <p:nvSpPr>
            <p:cNvPr id="1225" name="Google Shape;1225;p24"/>
            <p:cNvSpPr/>
            <p:nvPr/>
          </p:nvSpPr>
          <p:spPr>
            <a:xfrm>
              <a:off x="483875" y="3731100"/>
              <a:ext cx="165975" cy="149600"/>
            </a:xfrm>
            <a:custGeom>
              <a:avLst/>
              <a:gdLst/>
              <a:ahLst/>
              <a:cxnLst/>
              <a:rect l="l" t="t" r="r" b="b"/>
              <a:pathLst>
                <a:path w="6639" h="5984" extrusionOk="0">
                  <a:moveTo>
                    <a:pt x="2309" y="0"/>
                  </a:moveTo>
                  <a:cubicBezTo>
                    <a:pt x="1790" y="0"/>
                    <a:pt x="1318" y="160"/>
                    <a:pt x="964" y="494"/>
                  </a:cubicBezTo>
                  <a:cubicBezTo>
                    <a:pt x="1" y="1404"/>
                    <a:pt x="278" y="3260"/>
                    <a:pt x="1580" y="4634"/>
                  </a:cubicBezTo>
                  <a:cubicBezTo>
                    <a:pt x="2399" y="5509"/>
                    <a:pt x="3436" y="5984"/>
                    <a:pt x="4331" y="5984"/>
                  </a:cubicBezTo>
                  <a:cubicBezTo>
                    <a:pt x="4850" y="5984"/>
                    <a:pt x="5321" y="5824"/>
                    <a:pt x="5675" y="5490"/>
                  </a:cubicBezTo>
                  <a:cubicBezTo>
                    <a:pt x="6638" y="4580"/>
                    <a:pt x="6371" y="2724"/>
                    <a:pt x="5068" y="1351"/>
                  </a:cubicBezTo>
                  <a:cubicBezTo>
                    <a:pt x="4244" y="475"/>
                    <a:pt x="3205" y="0"/>
                    <a:pt x="2309" y="0"/>
                  </a:cubicBezTo>
                  <a:close/>
                </a:path>
              </a:pathLst>
            </a:custGeom>
            <a:gradFill>
              <a:gsLst>
                <a:gs pos="0">
                  <a:schemeClr val="accent1"/>
                </a:gs>
                <a:gs pos="5000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24"/>
            <p:cNvSpPr/>
            <p:nvPr/>
          </p:nvSpPr>
          <p:spPr>
            <a:xfrm>
              <a:off x="470050" y="3743450"/>
              <a:ext cx="155700" cy="150400"/>
            </a:xfrm>
            <a:custGeom>
              <a:avLst/>
              <a:gdLst/>
              <a:ahLst/>
              <a:cxnLst/>
              <a:rect l="l" t="t" r="r" b="b"/>
              <a:pathLst>
                <a:path w="6228" h="6016" extrusionOk="0">
                  <a:moveTo>
                    <a:pt x="1517" y="0"/>
                  </a:moveTo>
                  <a:cubicBezTo>
                    <a:pt x="1514" y="3"/>
                    <a:pt x="1511" y="6"/>
                    <a:pt x="1508" y="9"/>
                  </a:cubicBezTo>
                  <a:lnTo>
                    <a:pt x="1508" y="9"/>
                  </a:lnTo>
                  <a:lnTo>
                    <a:pt x="1517" y="0"/>
                  </a:lnTo>
                  <a:close/>
                  <a:moveTo>
                    <a:pt x="1508" y="9"/>
                  </a:moveTo>
                  <a:lnTo>
                    <a:pt x="964" y="527"/>
                  </a:lnTo>
                  <a:cubicBezTo>
                    <a:pt x="1" y="1436"/>
                    <a:pt x="269" y="3292"/>
                    <a:pt x="1571" y="4666"/>
                  </a:cubicBezTo>
                  <a:cubicBezTo>
                    <a:pt x="2395" y="5541"/>
                    <a:pt x="3434" y="6016"/>
                    <a:pt x="4330" y="6016"/>
                  </a:cubicBezTo>
                  <a:cubicBezTo>
                    <a:pt x="4850" y="6016"/>
                    <a:pt x="5321" y="5856"/>
                    <a:pt x="5675" y="5522"/>
                  </a:cubicBezTo>
                  <a:lnTo>
                    <a:pt x="6228" y="4996"/>
                  </a:lnTo>
                  <a:lnTo>
                    <a:pt x="6228" y="4996"/>
                  </a:lnTo>
                  <a:cubicBezTo>
                    <a:pt x="5874" y="5330"/>
                    <a:pt x="5403" y="5490"/>
                    <a:pt x="4884" y="5490"/>
                  </a:cubicBezTo>
                  <a:cubicBezTo>
                    <a:pt x="3989" y="5490"/>
                    <a:pt x="2952" y="5015"/>
                    <a:pt x="2133" y="4140"/>
                  </a:cubicBezTo>
                  <a:cubicBezTo>
                    <a:pt x="835" y="2770"/>
                    <a:pt x="556" y="922"/>
                    <a:pt x="1508" y="9"/>
                  </a:cubicBezTo>
                  <a:close/>
                </a:path>
              </a:pathLst>
            </a:custGeom>
            <a:gradFill>
              <a:gsLst>
                <a:gs pos="0">
                  <a:schemeClr val="accent2"/>
                </a:gs>
                <a:gs pos="5000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24"/>
            <p:cNvSpPr/>
            <p:nvPr/>
          </p:nvSpPr>
          <p:spPr>
            <a:xfrm>
              <a:off x="503950" y="3749100"/>
              <a:ext cx="126050" cy="113600"/>
            </a:xfrm>
            <a:custGeom>
              <a:avLst/>
              <a:gdLst/>
              <a:ahLst/>
              <a:cxnLst/>
              <a:rect l="l" t="t" r="r" b="b"/>
              <a:pathLst>
                <a:path w="5042" h="4544" extrusionOk="0">
                  <a:moveTo>
                    <a:pt x="1748" y="1"/>
                  </a:moveTo>
                  <a:cubicBezTo>
                    <a:pt x="1356" y="1"/>
                    <a:pt x="1000" y="121"/>
                    <a:pt x="732" y="372"/>
                  </a:cubicBezTo>
                  <a:cubicBezTo>
                    <a:pt x="1" y="1068"/>
                    <a:pt x="206" y="2477"/>
                    <a:pt x="1196" y="3521"/>
                  </a:cubicBezTo>
                  <a:cubicBezTo>
                    <a:pt x="1819" y="4183"/>
                    <a:pt x="2610" y="4543"/>
                    <a:pt x="3292" y="4543"/>
                  </a:cubicBezTo>
                  <a:cubicBezTo>
                    <a:pt x="3685" y="4543"/>
                    <a:pt x="4042" y="4423"/>
                    <a:pt x="4310" y="4172"/>
                  </a:cubicBezTo>
                  <a:cubicBezTo>
                    <a:pt x="5041" y="3476"/>
                    <a:pt x="4827" y="2076"/>
                    <a:pt x="3846" y="1023"/>
                  </a:cubicBezTo>
                  <a:cubicBezTo>
                    <a:pt x="3218" y="361"/>
                    <a:pt x="2428" y="1"/>
                    <a:pt x="174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24"/>
            <p:cNvSpPr/>
            <p:nvPr/>
          </p:nvSpPr>
          <p:spPr>
            <a:xfrm>
              <a:off x="533175" y="3763725"/>
              <a:ext cx="71175" cy="80775"/>
            </a:xfrm>
            <a:custGeom>
              <a:avLst/>
              <a:gdLst/>
              <a:ahLst/>
              <a:cxnLst/>
              <a:rect l="l" t="t" r="r" b="b"/>
              <a:pathLst>
                <a:path w="2847" h="3231" extrusionOk="0">
                  <a:moveTo>
                    <a:pt x="1348" y="893"/>
                  </a:moveTo>
                  <a:lnTo>
                    <a:pt x="1713" y="902"/>
                  </a:lnTo>
                  <a:lnTo>
                    <a:pt x="1910" y="1375"/>
                  </a:lnTo>
                  <a:lnTo>
                    <a:pt x="1544" y="1366"/>
                  </a:lnTo>
                  <a:lnTo>
                    <a:pt x="1348" y="893"/>
                  </a:lnTo>
                  <a:close/>
                  <a:moveTo>
                    <a:pt x="955" y="1883"/>
                  </a:moveTo>
                  <a:lnTo>
                    <a:pt x="1321" y="1892"/>
                  </a:lnTo>
                  <a:lnTo>
                    <a:pt x="1508" y="2338"/>
                  </a:lnTo>
                  <a:lnTo>
                    <a:pt x="1142" y="2329"/>
                  </a:lnTo>
                  <a:lnTo>
                    <a:pt x="955" y="1883"/>
                  </a:lnTo>
                  <a:close/>
                  <a:moveTo>
                    <a:pt x="518" y="1"/>
                  </a:moveTo>
                  <a:lnTo>
                    <a:pt x="661" y="340"/>
                  </a:lnTo>
                  <a:lnTo>
                    <a:pt x="286" y="331"/>
                  </a:lnTo>
                  <a:cubicBezTo>
                    <a:pt x="197" y="331"/>
                    <a:pt x="134" y="358"/>
                    <a:pt x="90" y="402"/>
                  </a:cubicBezTo>
                  <a:cubicBezTo>
                    <a:pt x="36" y="447"/>
                    <a:pt x="9" y="501"/>
                    <a:pt x="9" y="581"/>
                  </a:cubicBezTo>
                  <a:cubicBezTo>
                    <a:pt x="1" y="661"/>
                    <a:pt x="18" y="750"/>
                    <a:pt x="63" y="848"/>
                  </a:cubicBezTo>
                  <a:lnTo>
                    <a:pt x="161" y="1071"/>
                  </a:lnTo>
                  <a:lnTo>
                    <a:pt x="616" y="1080"/>
                  </a:lnTo>
                  <a:lnTo>
                    <a:pt x="527" y="875"/>
                  </a:lnTo>
                  <a:lnTo>
                    <a:pt x="893" y="884"/>
                  </a:lnTo>
                  <a:lnTo>
                    <a:pt x="1089" y="1357"/>
                  </a:lnTo>
                  <a:lnTo>
                    <a:pt x="705" y="1348"/>
                  </a:lnTo>
                  <a:cubicBezTo>
                    <a:pt x="625" y="1348"/>
                    <a:pt x="563" y="1366"/>
                    <a:pt x="509" y="1410"/>
                  </a:cubicBezTo>
                  <a:cubicBezTo>
                    <a:pt x="464" y="1455"/>
                    <a:pt x="438" y="1518"/>
                    <a:pt x="438" y="1589"/>
                  </a:cubicBezTo>
                  <a:cubicBezTo>
                    <a:pt x="429" y="1669"/>
                    <a:pt x="447" y="1749"/>
                    <a:pt x="482" y="1839"/>
                  </a:cubicBezTo>
                  <a:lnTo>
                    <a:pt x="687" y="2338"/>
                  </a:lnTo>
                  <a:cubicBezTo>
                    <a:pt x="732" y="2436"/>
                    <a:pt x="786" y="2517"/>
                    <a:pt x="857" y="2606"/>
                  </a:cubicBezTo>
                  <a:cubicBezTo>
                    <a:pt x="928" y="2686"/>
                    <a:pt x="1009" y="2749"/>
                    <a:pt x="1098" y="2793"/>
                  </a:cubicBezTo>
                  <a:cubicBezTo>
                    <a:pt x="1187" y="2847"/>
                    <a:pt x="1267" y="2865"/>
                    <a:pt x="1348" y="2874"/>
                  </a:cubicBezTo>
                  <a:lnTo>
                    <a:pt x="1731" y="2882"/>
                  </a:lnTo>
                  <a:lnTo>
                    <a:pt x="1874" y="3221"/>
                  </a:lnTo>
                  <a:lnTo>
                    <a:pt x="2329" y="3230"/>
                  </a:lnTo>
                  <a:lnTo>
                    <a:pt x="2329" y="3230"/>
                  </a:lnTo>
                  <a:lnTo>
                    <a:pt x="2186" y="2891"/>
                  </a:lnTo>
                  <a:lnTo>
                    <a:pt x="2570" y="2900"/>
                  </a:lnTo>
                  <a:cubicBezTo>
                    <a:pt x="2650" y="2900"/>
                    <a:pt x="2721" y="2874"/>
                    <a:pt x="2766" y="2829"/>
                  </a:cubicBezTo>
                  <a:cubicBezTo>
                    <a:pt x="2811" y="2784"/>
                    <a:pt x="2837" y="2722"/>
                    <a:pt x="2846" y="2642"/>
                  </a:cubicBezTo>
                  <a:cubicBezTo>
                    <a:pt x="2846" y="2570"/>
                    <a:pt x="2829" y="2481"/>
                    <a:pt x="2793" y="2383"/>
                  </a:cubicBezTo>
                  <a:lnTo>
                    <a:pt x="2695" y="2160"/>
                  </a:lnTo>
                  <a:lnTo>
                    <a:pt x="2240" y="2151"/>
                  </a:lnTo>
                  <a:lnTo>
                    <a:pt x="2329" y="2356"/>
                  </a:lnTo>
                  <a:lnTo>
                    <a:pt x="1963" y="2347"/>
                  </a:lnTo>
                  <a:lnTo>
                    <a:pt x="1776" y="1901"/>
                  </a:lnTo>
                  <a:lnTo>
                    <a:pt x="2151" y="1910"/>
                  </a:lnTo>
                  <a:cubicBezTo>
                    <a:pt x="2240" y="1910"/>
                    <a:pt x="2302" y="1892"/>
                    <a:pt x="2347" y="1848"/>
                  </a:cubicBezTo>
                  <a:cubicBezTo>
                    <a:pt x="2400" y="1803"/>
                    <a:pt x="2427" y="1741"/>
                    <a:pt x="2427" y="1660"/>
                  </a:cubicBezTo>
                  <a:cubicBezTo>
                    <a:pt x="2436" y="1580"/>
                    <a:pt x="2418" y="1491"/>
                    <a:pt x="2374" y="1393"/>
                  </a:cubicBezTo>
                  <a:lnTo>
                    <a:pt x="2159" y="893"/>
                  </a:lnTo>
                  <a:cubicBezTo>
                    <a:pt x="2124" y="795"/>
                    <a:pt x="2061" y="706"/>
                    <a:pt x="1990" y="625"/>
                  </a:cubicBezTo>
                  <a:cubicBezTo>
                    <a:pt x="1927" y="545"/>
                    <a:pt x="1847" y="483"/>
                    <a:pt x="1758" y="438"/>
                  </a:cubicBezTo>
                  <a:cubicBezTo>
                    <a:pt x="1678" y="385"/>
                    <a:pt x="1588" y="367"/>
                    <a:pt x="1499" y="358"/>
                  </a:cubicBezTo>
                  <a:lnTo>
                    <a:pt x="1116" y="349"/>
                  </a:lnTo>
                  <a:lnTo>
                    <a:pt x="973" y="10"/>
                  </a:lnTo>
                  <a:lnTo>
                    <a:pt x="5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9" name="Google Shape;1229;p24"/>
          <p:cNvGrpSpPr/>
          <p:nvPr/>
        </p:nvGrpSpPr>
        <p:grpSpPr>
          <a:xfrm>
            <a:off x="7648792" y="368220"/>
            <a:ext cx="1013699" cy="886245"/>
            <a:chOff x="895150" y="3894725"/>
            <a:chExt cx="332775" cy="290925"/>
          </a:xfrm>
        </p:grpSpPr>
        <p:sp>
          <p:nvSpPr>
            <p:cNvPr id="1230" name="Google Shape;1230;p24"/>
            <p:cNvSpPr/>
            <p:nvPr/>
          </p:nvSpPr>
          <p:spPr>
            <a:xfrm>
              <a:off x="895150" y="3918150"/>
              <a:ext cx="307125" cy="267500"/>
            </a:xfrm>
            <a:custGeom>
              <a:avLst/>
              <a:gdLst/>
              <a:ahLst/>
              <a:cxnLst/>
              <a:rect l="l" t="t" r="r" b="b"/>
              <a:pathLst>
                <a:path w="12285" h="10700" extrusionOk="0">
                  <a:moveTo>
                    <a:pt x="4272" y="0"/>
                  </a:moveTo>
                  <a:cubicBezTo>
                    <a:pt x="3311" y="0"/>
                    <a:pt x="2439" y="285"/>
                    <a:pt x="1785" y="880"/>
                  </a:cubicBezTo>
                  <a:cubicBezTo>
                    <a:pt x="0" y="2504"/>
                    <a:pt x="500" y="5823"/>
                    <a:pt x="2909" y="8294"/>
                  </a:cubicBezTo>
                  <a:cubicBezTo>
                    <a:pt x="4433" y="9853"/>
                    <a:pt x="6352" y="10700"/>
                    <a:pt x="8007" y="10700"/>
                  </a:cubicBezTo>
                  <a:cubicBezTo>
                    <a:pt x="8966" y="10700"/>
                    <a:pt x="9837" y="10415"/>
                    <a:pt x="10492" y="9819"/>
                  </a:cubicBezTo>
                  <a:cubicBezTo>
                    <a:pt x="12285" y="8196"/>
                    <a:pt x="11776" y="4877"/>
                    <a:pt x="9367" y="2406"/>
                  </a:cubicBezTo>
                  <a:cubicBezTo>
                    <a:pt x="7848" y="847"/>
                    <a:pt x="5929" y="0"/>
                    <a:pt x="4272" y="0"/>
                  </a:cubicBezTo>
                  <a:close/>
                </a:path>
              </a:pathLst>
            </a:custGeom>
            <a:gradFill>
              <a:gsLst>
                <a:gs pos="0">
                  <a:schemeClr val="accent1"/>
                </a:gs>
                <a:gs pos="5000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24"/>
            <p:cNvSpPr/>
            <p:nvPr/>
          </p:nvSpPr>
          <p:spPr>
            <a:xfrm>
              <a:off x="939750" y="3894725"/>
              <a:ext cx="288175" cy="268925"/>
            </a:xfrm>
            <a:custGeom>
              <a:avLst/>
              <a:gdLst/>
              <a:ahLst/>
              <a:cxnLst/>
              <a:rect l="l" t="t" r="r" b="b"/>
              <a:pathLst>
                <a:path w="11527" h="10757" extrusionOk="0">
                  <a:moveTo>
                    <a:pt x="13" y="1806"/>
                  </a:moveTo>
                  <a:cubicBezTo>
                    <a:pt x="9" y="1810"/>
                    <a:pt x="5" y="1814"/>
                    <a:pt x="1" y="1817"/>
                  </a:cubicBezTo>
                  <a:lnTo>
                    <a:pt x="13" y="1806"/>
                  </a:lnTo>
                  <a:close/>
                  <a:moveTo>
                    <a:pt x="3520" y="0"/>
                  </a:moveTo>
                  <a:cubicBezTo>
                    <a:pt x="2561" y="0"/>
                    <a:pt x="1690" y="285"/>
                    <a:pt x="1035" y="881"/>
                  </a:cubicBezTo>
                  <a:lnTo>
                    <a:pt x="13" y="1806"/>
                  </a:lnTo>
                  <a:lnTo>
                    <a:pt x="13" y="1806"/>
                  </a:lnTo>
                  <a:cubicBezTo>
                    <a:pt x="666" y="1218"/>
                    <a:pt x="1533" y="937"/>
                    <a:pt x="2488" y="937"/>
                  </a:cubicBezTo>
                  <a:cubicBezTo>
                    <a:pt x="4145" y="937"/>
                    <a:pt x="6064" y="1784"/>
                    <a:pt x="7583" y="3343"/>
                  </a:cubicBezTo>
                  <a:cubicBezTo>
                    <a:pt x="9992" y="5814"/>
                    <a:pt x="10501" y="9133"/>
                    <a:pt x="8708" y="10756"/>
                  </a:cubicBezTo>
                  <a:lnTo>
                    <a:pt x="9742" y="9820"/>
                  </a:lnTo>
                  <a:cubicBezTo>
                    <a:pt x="11527" y="8196"/>
                    <a:pt x="11027" y="4877"/>
                    <a:pt x="8618" y="2406"/>
                  </a:cubicBezTo>
                  <a:cubicBezTo>
                    <a:pt x="7094" y="848"/>
                    <a:pt x="5175" y="0"/>
                    <a:pt x="3520" y="0"/>
                  </a:cubicBezTo>
                  <a:close/>
                </a:path>
              </a:pathLst>
            </a:custGeom>
            <a:gradFill>
              <a:gsLst>
                <a:gs pos="0">
                  <a:schemeClr val="accent2"/>
                </a:gs>
                <a:gs pos="5000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24"/>
            <p:cNvSpPr/>
            <p:nvPr/>
          </p:nvSpPr>
          <p:spPr>
            <a:xfrm>
              <a:off x="932175" y="3950325"/>
              <a:ext cx="233075" cy="203150"/>
            </a:xfrm>
            <a:custGeom>
              <a:avLst/>
              <a:gdLst/>
              <a:ahLst/>
              <a:cxnLst/>
              <a:rect l="l" t="t" r="r" b="b"/>
              <a:pathLst>
                <a:path w="9323" h="8126" extrusionOk="0">
                  <a:moveTo>
                    <a:pt x="3237" y="1"/>
                  </a:moveTo>
                  <a:cubicBezTo>
                    <a:pt x="2507" y="1"/>
                    <a:pt x="1845" y="218"/>
                    <a:pt x="1347" y="673"/>
                  </a:cubicBezTo>
                  <a:cubicBezTo>
                    <a:pt x="0" y="1904"/>
                    <a:pt x="375" y="4420"/>
                    <a:pt x="2204" y="6293"/>
                  </a:cubicBezTo>
                  <a:cubicBezTo>
                    <a:pt x="3361" y="7479"/>
                    <a:pt x="4819" y="8125"/>
                    <a:pt x="6077" y="8125"/>
                  </a:cubicBezTo>
                  <a:cubicBezTo>
                    <a:pt x="6807" y="8125"/>
                    <a:pt x="7469" y="7908"/>
                    <a:pt x="7967" y="7453"/>
                  </a:cubicBezTo>
                  <a:cubicBezTo>
                    <a:pt x="9323" y="6222"/>
                    <a:pt x="8939" y="3706"/>
                    <a:pt x="7110" y="1833"/>
                  </a:cubicBezTo>
                  <a:cubicBezTo>
                    <a:pt x="5953" y="647"/>
                    <a:pt x="4495" y="1"/>
                    <a:pt x="323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24"/>
            <p:cNvSpPr/>
            <p:nvPr/>
          </p:nvSpPr>
          <p:spPr>
            <a:xfrm>
              <a:off x="979450" y="3982750"/>
              <a:ext cx="131400" cy="144775"/>
            </a:xfrm>
            <a:custGeom>
              <a:avLst/>
              <a:gdLst/>
              <a:ahLst/>
              <a:cxnLst/>
              <a:rect l="l" t="t" r="r" b="b"/>
              <a:pathLst>
                <a:path w="5256" h="5791" extrusionOk="0">
                  <a:moveTo>
                    <a:pt x="2481" y="1597"/>
                  </a:moveTo>
                  <a:lnTo>
                    <a:pt x="3159" y="1615"/>
                  </a:lnTo>
                  <a:lnTo>
                    <a:pt x="3507" y="2409"/>
                  </a:lnTo>
                  <a:lnTo>
                    <a:pt x="2829" y="2400"/>
                  </a:lnTo>
                  <a:lnTo>
                    <a:pt x="2481" y="1597"/>
                  </a:lnTo>
                  <a:close/>
                  <a:moveTo>
                    <a:pt x="1722" y="3328"/>
                  </a:moveTo>
                  <a:lnTo>
                    <a:pt x="2400" y="3346"/>
                  </a:lnTo>
                  <a:lnTo>
                    <a:pt x="2766" y="4184"/>
                  </a:lnTo>
                  <a:lnTo>
                    <a:pt x="2088" y="4175"/>
                  </a:lnTo>
                  <a:lnTo>
                    <a:pt x="1722" y="3328"/>
                  </a:lnTo>
                  <a:close/>
                  <a:moveTo>
                    <a:pt x="955" y="0"/>
                  </a:moveTo>
                  <a:lnTo>
                    <a:pt x="1223" y="616"/>
                  </a:lnTo>
                  <a:lnTo>
                    <a:pt x="509" y="607"/>
                  </a:lnTo>
                  <a:cubicBezTo>
                    <a:pt x="496" y="606"/>
                    <a:pt x="484" y="606"/>
                    <a:pt x="471" y="606"/>
                  </a:cubicBezTo>
                  <a:cubicBezTo>
                    <a:pt x="337" y="606"/>
                    <a:pt x="225" y="649"/>
                    <a:pt x="143" y="723"/>
                  </a:cubicBezTo>
                  <a:cubicBezTo>
                    <a:pt x="54" y="803"/>
                    <a:pt x="9" y="910"/>
                    <a:pt x="1" y="1053"/>
                  </a:cubicBezTo>
                  <a:cubicBezTo>
                    <a:pt x="1" y="1196"/>
                    <a:pt x="27" y="1347"/>
                    <a:pt x="99" y="1517"/>
                  </a:cubicBezTo>
                  <a:lnTo>
                    <a:pt x="277" y="1918"/>
                  </a:lnTo>
                  <a:lnTo>
                    <a:pt x="1116" y="1936"/>
                  </a:lnTo>
                  <a:lnTo>
                    <a:pt x="955" y="1570"/>
                  </a:lnTo>
                  <a:lnTo>
                    <a:pt x="1633" y="1579"/>
                  </a:lnTo>
                  <a:lnTo>
                    <a:pt x="1981" y="2382"/>
                  </a:lnTo>
                  <a:lnTo>
                    <a:pt x="1276" y="2364"/>
                  </a:lnTo>
                  <a:cubicBezTo>
                    <a:pt x="1125" y="2364"/>
                    <a:pt x="1000" y="2400"/>
                    <a:pt x="919" y="2480"/>
                  </a:cubicBezTo>
                  <a:cubicBezTo>
                    <a:pt x="830" y="2561"/>
                    <a:pt x="777" y="2668"/>
                    <a:pt x="768" y="2811"/>
                  </a:cubicBezTo>
                  <a:cubicBezTo>
                    <a:pt x="759" y="2953"/>
                    <a:pt x="795" y="3114"/>
                    <a:pt x="875" y="3292"/>
                  </a:cubicBezTo>
                  <a:lnTo>
                    <a:pt x="1267" y="4184"/>
                  </a:lnTo>
                  <a:cubicBezTo>
                    <a:pt x="1339" y="4363"/>
                    <a:pt x="1446" y="4523"/>
                    <a:pt x="1580" y="4666"/>
                  </a:cubicBezTo>
                  <a:cubicBezTo>
                    <a:pt x="1704" y="4809"/>
                    <a:pt x="1847" y="4925"/>
                    <a:pt x="2008" y="5005"/>
                  </a:cubicBezTo>
                  <a:cubicBezTo>
                    <a:pt x="2168" y="5094"/>
                    <a:pt x="2329" y="5130"/>
                    <a:pt x="2481" y="5139"/>
                  </a:cubicBezTo>
                  <a:lnTo>
                    <a:pt x="3194" y="5148"/>
                  </a:lnTo>
                  <a:lnTo>
                    <a:pt x="3462" y="5772"/>
                  </a:lnTo>
                  <a:lnTo>
                    <a:pt x="4301" y="5790"/>
                  </a:lnTo>
                  <a:lnTo>
                    <a:pt x="4033" y="5166"/>
                  </a:lnTo>
                  <a:lnTo>
                    <a:pt x="4033" y="5166"/>
                  </a:lnTo>
                  <a:lnTo>
                    <a:pt x="4738" y="5183"/>
                  </a:lnTo>
                  <a:cubicBezTo>
                    <a:pt x="4898" y="5183"/>
                    <a:pt x="5023" y="5148"/>
                    <a:pt x="5103" y="5068"/>
                  </a:cubicBezTo>
                  <a:cubicBezTo>
                    <a:pt x="5193" y="4987"/>
                    <a:pt x="5237" y="4880"/>
                    <a:pt x="5246" y="4746"/>
                  </a:cubicBezTo>
                  <a:cubicBezTo>
                    <a:pt x="5255" y="4604"/>
                    <a:pt x="5219" y="4443"/>
                    <a:pt x="5148" y="4274"/>
                  </a:cubicBezTo>
                  <a:lnTo>
                    <a:pt x="4970" y="3863"/>
                  </a:lnTo>
                  <a:lnTo>
                    <a:pt x="4131" y="3845"/>
                  </a:lnTo>
                  <a:lnTo>
                    <a:pt x="4292" y="4220"/>
                  </a:lnTo>
                  <a:lnTo>
                    <a:pt x="3614" y="4202"/>
                  </a:lnTo>
                  <a:lnTo>
                    <a:pt x="3248" y="3364"/>
                  </a:lnTo>
                  <a:lnTo>
                    <a:pt x="3953" y="3381"/>
                  </a:lnTo>
                  <a:cubicBezTo>
                    <a:pt x="4113" y="3381"/>
                    <a:pt x="4229" y="3346"/>
                    <a:pt x="4318" y="3257"/>
                  </a:cubicBezTo>
                  <a:cubicBezTo>
                    <a:pt x="4408" y="3176"/>
                    <a:pt x="4452" y="3069"/>
                    <a:pt x="4461" y="2935"/>
                  </a:cubicBezTo>
                  <a:cubicBezTo>
                    <a:pt x="4470" y="2802"/>
                    <a:pt x="4443" y="2650"/>
                    <a:pt x="4372" y="2489"/>
                  </a:cubicBezTo>
                  <a:lnTo>
                    <a:pt x="3988" y="1597"/>
                  </a:lnTo>
                  <a:cubicBezTo>
                    <a:pt x="3908" y="1428"/>
                    <a:pt x="3810" y="1276"/>
                    <a:pt x="3676" y="1133"/>
                  </a:cubicBezTo>
                  <a:cubicBezTo>
                    <a:pt x="3542" y="991"/>
                    <a:pt x="3391" y="875"/>
                    <a:pt x="3239" y="785"/>
                  </a:cubicBezTo>
                  <a:cubicBezTo>
                    <a:pt x="3078" y="696"/>
                    <a:pt x="2918" y="652"/>
                    <a:pt x="2766" y="652"/>
                  </a:cubicBezTo>
                  <a:lnTo>
                    <a:pt x="2061" y="634"/>
                  </a:lnTo>
                  <a:lnTo>
                    <a:pt x="1794" y="18"/>
                  </a:lnTo>
                  <a:lnTo>
                    <a:pt x="9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4" name="Google Shape;1234;p24"/>
          <p:cNvGrpSpPr/>
          <p:nvPr/>
        </p:nvGrpSpPr>
        <p:grpSpPr>
          <a:xfrm>
            <a:off x="4572003" y="3794252"/>
            <a:ext cx="4570263" cy="2675285"/>
            <a:chOff x="2256275" y="1054425"/>
            <a:chExt cx="1212400" cy="709700"/>
          </a:xfrm>
        </p:grpSpPr>
        <p:sp>
          <p:nvSpPr>
            <p:cNvPr id="1235" name="Google Shape;1235;p24"/>
            <p:cNvSpPr/>
            <p:nvPr/>
          </p:nvSpPr>
          <p:spPr>
            <a:xfrm>
              <a:off x="2256275" y="1090775"/>
              <a:ext cx="1162450" cy="673350"/>
            </a:xfrm>
            <a:custGeom>
              <a:avLst/>
              <a:gdLst/>
              <a:ahLst/>
              <a:cxnLst/>
              <a:rect l="l" t="t" r="r" b="b"/>
              <a:pathLst>
                <a:path w="46498" h="26934" extrusionOk="0">
                  <a:moveTo>
                    <a:pt x="46185" y="1"/>
                  </a:moveTo>
                  <a:lnTo>
                    <a:pt x="27272" y="13177"/>
                  </a:lnTo>
                  <a:lnTo>
                    <a:pt x="22392" y="10831"/>
                  </a:lnTo>
                  <a:lnTo>
                    <a:pt x="1" y="26077"/>
                  </a:lnTo>
                  <a:lnTo>
                    <a:pt x="1" y="26933"/>
                  </a:lnTo>
                  <a:lnTo>
                    <a:pt x="22464" y="11652"/>
                  </a:lnTo>
                  <a:lnTo>
                    <a:pt x="27344" y="13998"/>
                  </a:lnTo>
                  <a:lnTo>
                    <a:pt x="46497" y="652"/>
                  </a:lnTo>
                  <a:lnTo>
                    <a:pt x="4618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24"/>
            <p:cNvSpPr/>
            <p:nvPr/>
          </p:nvSpPr>
          <p:spPr>
            <a:xfrm>
              <a:off x="3368725" y="1054425"/>
              <a:ext cx="99950" cy="94825"/>
            </a:xfrm>
            <a:custGeom>
              <a:avLst/>
              <a:gdLst/>
              <a:ahLst/>
              <a:cxnLst/>
              <a:rect l="l" t="t" r="r" b="b"/>
              <a:pathLst>
                <a:path w="3998" h="3793" extrusionOk="0">
                  <a:moveTo>
                    <a:pt x="3997" y="1"/>
                  </a:moveTo>
                  <a:lnTo>
                    <a:pt x="1" y="1321"/>
                  </a:lnTo>
                  <a:lnTo>
                    <a:pt x="1598" y="2097"/>
                  </a:lnTo>
                  <a:lnTo>
                    <a:pt x="2151" y="3792"/>
                  </a:lnTo>
                  <a:lnTo>
                    <a:pt x="39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7" name="Google Shape;1237;p24"/>
          <p:cNvGrpSpPr/>
          <p:nvPr/>
        </p:nvGrpSpPr>
        <p:grpSpPr>
          <a:xfrm>
            <a:off x="-1287099" y="-11"/>
            <a:ext cx="4570262" cy="2674788"/>
            <a:chOff x="2256275" y="1054425"/>
            <a:chExt cx="1212625" cy="709700"/>
          </a:xfrm>
        </p:grpSpPr>
        <p:sp>
          <p:nvSpPr>
            <p:cNvPr id="1238" name="Google Shape;1238;p24"/>
            <p:cNvSpPr/>
            <p:nvPr/>
          </p:nvSpPr>
          <p:spPr>
            <a:xfrm>
              <a:off x="2256275" y="1054425"/>
              <a:ext cx="1212625" cy="699875"/>
            </a:xfrm>
            <a:custGeom>
              <a:avLst/>
              <a:gdLst/>
              <a:ahLst/>
              <a:cxnLst/>
              <a:rect l="l" t="t" r="r" b="b"/>
              <a:pathLst>
                <a:path w="48505" h="27995" extrusionOk="0">
                  <a:moveTo>
                    <a:pt x="48504" y="1"/>
                  </a:moveTo>
                  <a:lnTo>
                    <a:pt x="1" y="10"/>
                  </a:lnTo>
                  <a:lnTo>
                    <a:pt x="1" y="27995"/>
                  </a:lnTo>
                  <a:lnTo>
                    <a:pt x="22366" y="12838"/>
                  </a:lnTo>
                  <a:lnTo>
                    <a:pt x="27352" y="14997"/>
                  </a:lnTo>
                  <a:lnTo>
                    <a:pt x="4850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24"/>
            <p:cNvSpPr/>
            <p:nvPr/>
          </p:nvSpPr>
          <p:spPr>
            <a:xfrm>
              <a:off x="3031300" y="1292625"/>
              <a:ext cx="19200" cy="72050"/>
            </a:xfrm>
            <a:custGeom>
              <a:avLst/>
              <a:gdLst/>
              <a:ahLst/>
              <a:cxnLst/>
              <a:rect l="l" t="t" r="r" b="b"/>
              <a:pathLst>
                <a:path w="768" h="2882" extrusionOk="0">
                  <a:moveTo>
                    <a:pt x="0" y="0"/>
                  </a:moveTo>
                  <a:lnTo>
                    <a:pt x="0" y="2882"/>
                  </a:lnTo>
                  <a:lnTo>
                    <a:pt x="767" y="2338"/>
                  </a:lnTo>
                  <a:lnTo>
                    <a:pt x="767" y="63"/>
                  </a:lnTo>
                  <a:cubicBezTo>
                    <a:pt x="714" y="27"/>
                    <a:pt x="642" y="0"/>
                    <a:pt x="571" y="0"/>
                  </a:cubicBezTo>
                  <a:close/>
                </a:path>
              </a:pathLst>
            </a:custGeom>
            <a:gradFill>
              <a:gsLst>
                <a:gs pos="0">
                  <a:schemeClr val="dk1"/>
                </a:gs>
                <a:gs pos="100000">
                  <a:srgbClr val="FFFFFF">
                    <a:alpha val="28627"/>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24"/>
            <p:cNvSpPr/>
            <p:nvPr/>
          </p:nvSpPr>
          <p:spPr>
            <a:xfrm>
              <a:off x="3004750" y="1292625"/>
              <a:ext cx="6500" cy="87675"/>
            </a:xfrm>
            <a:custGeom>
              <a:avLst/>
              <a:gdLst/>
              <a:ahLst/>
              <a:cxnLst/>
              <a:rect l="l" t="t" r="r" b="b"/>
              <a:pathLst>
                <a:path w="260" h="3507" extrusionOk="0">
                  <a:moveTo>
                    <a:pt x="259" y="0"/>
                  </a:moveTo>
                  <a:cubicBezTo>
                    <a:pt x="117" y="27"/>
                    <a:pt x="1" y="161"/>
                    <a:pt x="1" y="321"/>
                  </a:cubicBezTo>
                  <a:lnTo>
                    <a:pt x="1" y="3221"/>
                  </a:lnTo>
                  <a:cubicBezTo>
                    <a:pt x="1" y="3346"/>
                    <a:pt x="72" y="3453"/>
                    <a:pt x="179" y="3506"/>
                  </a:cubicBezTo>
                  <a:lnTo>
                    <a:pt x="259" y="3453"/>
                  </a:lnTo>
                  <a:lnTo>
                    <a:pt x="259" y="0"/>
                  </a:lnTo>
                  <a:close/>
                </a:path>
              </a:pathLst>
            </a:custGeom>
            <a:gradFill>
              <a:gsLst>
                <a:gs pos="0">
                  <a:schemeClr val="dk1"/>
                </a:gs>
                <a:gs pos="100000">
                  <a:srgbClr val="FFFFFF">
                    <a:alpha val="28627"/>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24"/>
            <p:cNvSpPr/>
            <p:nvPr/>
          </p:nvSpPr>
          <p:spPr>
            <a:xfrm>
              <a:off x="2861800" y="1083650"/>
              <a:ext cx="49075" cy="191600"/>
            </a:xfrm>
            <a:custGeom>
              <a:avLst/>
              <a:gdLst/>
              <a:ahLst/>
              <a:cxnLst/>
              <a:rect l="l" t="t" r="r" b="b"/>
              <a:pathLst>
                <a:path w="1963" h="7664" extrusionOk="0">
                  <a:moveTo>
                    <a:pt x="955" y="0"/>
                  </a:moveTo>
                  <a:cubicBezTo>
                    <a:pt x="928" y="0"/>
                    <a:pt x="901" y="18"/>
                    <a:pt x="901" y="54"/>
                  </a:cubicBezTo>
                  <a:lnTo>
                    <a:pt x="901" y="687"/>
                  </a:lnTo>
                  <a:lnTo>
                    <a:pt x="330" y="687"/>
                  </a:lnTo>
                  <a:cubicBezTo>
                    <a:pt x="152" y="687"/>
                    <a:pt x="0" y="830"/>
                    <a:pt x="0" y="1008"/>
                  </a:cubicBezTo>
                  <a:lnTo>
                    <a:pt x="0" y="5175"/>
                  </a:lnTo>
                  <a:cubicBezTo>
                    <a:pt x="0" y="5353"/>
                    <a:pt x="152" y="5496"/>
                    <a:pt x="330" y="5496"/>
                  </a:cubicBezTo>
                  <a:lnTo>
                    <a:pt x="901" y="5496"/>
                  </a:lnTo>
                  <a:lnTo>
                    <a:pt x="901" y="7619"/>
                  </a:lnTo>
                  <a:cubicBezTo>
                    <a:pt x="901" y="7646"/>
                    <a:pt x="928" y="7663"/>
                    <a:pt x="955" y="7663"/>
                  </a:cubicBezTo>
                  <a:cubicBezTo>
                    <a:pt x="981" y="7663"/>
                    <a:pt x="1008" y="7646"/>
                    <a:pt x="1008" y="7619"/>
                  </a:cubicBezTo>
                  <a:lnTo>
                    <a:pt x="1008" y="5496"/>
                  </a:lnTo>
                  <a:lnTo>
                    <a:pt x="1276" y="5496"/>
                  </a:lnTo>
                  <a:lnTo>
                    <a:pt x="1276" y="1847"/>
                  </a:lnTo>
                  <a:lnTo>
                    <a:pt x="1963" y="1847"/>
                  </a:lnTo>
                  <a:lnTo>
                    <a:pt x="1963" y="1008"/>
                  </a:lnTo>
                  <a:cubicBezTo>
                    <a:pt x="1963" y="830"/>
                    <a:pt x="1811" y="687"/>
                    <a:pt x="1633" y="687"/>
                  </a:cubicBezTo>
                  <a:lnTo>
                    <a:pt x="1008" y="687"/>
                  </a:lnTo>
                  <a:lnTo>
                    <a:pt x="1008" y="54"/>
                  </a:lnTo>
                  <a:cubicBezTo>
                    <a:pt x="1008" y="18"/>
                    <a:pt x="981" y="0"/>
                    <a:pt x="955" y="0"/>
                  </a:cubicBezTo>
                  <a:close/>
                </a:path>
              </a:pathLst>
            </a:custGeom>
            <a:gradFill>
              <a:gsLst>
                <a:gs pos="0">
                  <a:srgbClr val="83A8ED">
                    <a:alpha val="23529"/>
                  </a:srgbClr>
                </a:gs>
                <a:gs pos="100000">
                  <a:srgbClr val="4661BC">
                    <a:alpha val="22745"/>
                  </a:srgbClr>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24"/>
            <p:cNvSpPr/>
            <p:nvPr/>
          </p:nvSpPr>
          <p:spPr>
            <a:xfrm>
              <a:off x="2933375" y="1159025"/>
              <a:ext cx="48875" cy="195625"/>
            </a:xfrm>
            <a:custGeom>
              <a:avLst/>
              <a:gdLst/>
              <a:ahLst/>
              <a:cxnLst/>
              <a:rect l="l" t="t" r="r" b="b"/>
              <a:pathLst>
                <a:path w="1955" h="7825" extrusionOk="0">
                  <a:moveTo>
                    <a:pt x="946" y="1"/>
                  </a:moveTo>
                  <a:cubicBezTo>
                    <a:pt x="920" y="1"/>
                    <a:pt x="893" y="19"/>
                    <a:pt x="893" y="54"/>
                  </a:cubicBezTo>
                  <a:lnTo>
                    <a:pt x="893" y="1374"/>
                  </a:lnTo>
                  <a:lnTo>
                    <a:pt x="322" y="1374"/>
                  </a:lnTo>
                  <a:cubicBezTo>
                    <a:pt x="144" y="1374"/>
                    <a:pt x="1" y="1517"/>
                    <a:pt x="1" y="1696"/>
                  </a:cubicBezTo>
                  <a:lnTo>
                    <a:pt x="1" y="5442"/>
                  </a:lnTo>
                  <a:cubicBezTo>
                    <a:pt x="1" y="5621"/>
                    <a:pt x="144" y="5764"/>
                    <a:pt x="322" y="5764"/>
                  </a:cubicBezTo>
                  <a:lnTo>
                    <a:pt x="893" y="5764"/>
                  </a:lnTo>
                  <a:lnTo>
                    <a:pt x="893" y="7771"/>
                  </a:lnTo>
                  <a:cubicBezTo>
                    <a:pt x="893" y="7807"/>
                    <a:pt x="920" y="7824"/>
                    <a:pt x="946" y="7824"/>
                  </a:cubicBezTo>
                  <a:cubicBezTo>
                    <a:pt x="982" y="7824"/>
                    <a:pt x="1000" y="7807"/>
                    <a:pt x="1000" y="7771"/>
                  </a:cubicBezTo>
                  <a:lnTo>
                    <a:pt x="1000" y="5764"/>
                  </a:lnTo>
                  <a:lnTo>
                    <a:pt x="1553" y="5764"/>
                  </a:lnTo>
                  <a:lnTo>
                    <a:pt x="1553" y="5032"/>
                  </a:lnTo>
                  <a:lnTo>
                    <a:pt x="1955" y="5032"/>
                  </a:lnTo>
                  <a:lnTo>
                    <a:pt x="1955" y="1696"/>
                  </a:lnTo>
                  <a:cubicBezTo>
                    <a:pt x="1955" y="1517"/>
                    <a:pt x="1812" y="1374"/>
                    <a:pt x="1633" y="1374"/>
                  </a:cubicBezTo>
                  <a:lnTo>
                    <a:pt x="1000" y="1374"/>
                  </a:lnTo>
                  <a:lnTo>
                    <a:pt x="1000" y="54"/>
                  </a:lnTo>
                  <a:cubicBezTo>
                    <a:pt x="1000" y="19"/>
                    <a:pt x="982" y="1"/>
                    <a:pt x="946" y="1"/>
                  </a:cubicBezTo>
                  <a:close/>
                </a:path>
              </a:pathLst>
            </a:custGeom>
            <a:gradFill>
              <a:gsLst>
                <a:gs pos="0">
                  <a:schemeClr val="dk1"/>
                </a:gs>
                <a:gs pos="100000">
                  <a:srgbClr val="FFFFFF">
                    <a:alpha val="28627"/>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24"/>
            <p:cNvSpPr/>
            <p:nvPr/>
          </p:nvSpPr>
          <p:spPr>
            <a:xfrm>
              <a:off x="3190075" y="1054650"/>
              <a:ext cx="20100" cy="119350"/>
            </a:xfrm>
            <a:custGeom>
              <a:avLst/>
              <a:gdLst/>
              <a:ahLst/>
              <a:cxnLst/>
              <a:rect l="l" t="t" r="r" b="b"/>
              <a:pathLst>
                <a:path w="804" h="4774" extrusionOk="0">
                  <a:moveTo>
                    <a:pt x="1" y="1"/>
                  </a:moveTo>
                  <a:lnTo>
                    <a:pt x="1" y="4086"/>
                  </a:lnTo>
                  <a:lnTo>
                    <a:pt x="349" y="4086"/>
                  </a:lnTo>
                  <a:lnTo>
                    <a:pt x="349" y="4720"/>
                  </a:lnTo>
                  <a:cubicBezTo>
                    <a:pt x="349" y="4747"/>
                    <a:pt x="376" y="4773"/>
                    <a:pt x="402" y="4773"/>
                  </a:cubicBezTo>
                  <a:cubicBezTo>
                    <a:pt x="429" y="4773"/>
                    <a:pt x="456" y="4747"/>
                    <a:pt x="456" y="4720"/>
                  </a:cubicBezTo>
                  <a:lnTo>
                    <a:pt x="456" y="4086"/>
                  </a:lnTo>
                  <a:lnTo>
                    <a:pt x="804" y="4086"/>
                  </a:lnTo>
                  <a:lnTo>
                    <a:pt x="804" y="1"/>
                  </a:lnTo>
                  <a:close/>
                </a:path>
              </a:pathLst>
            </a:custGeom>
            <a:gradFill>
              <a:gsLst>
                <a:gs pos="0">
                  <a:schemeClr val="dk1"/>
                </a:gs>
                <a:gs pos="100000">
                  <a:srgbClr val="FFFFFF">
                    <a:alpha val="28627"/>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24"/>
            <p:cNvSpPr/>
            <p:nvPr/>
          </p:nvSpPr>
          <p:spPr>
            <a:xfrm>
              <a:off x="3070550" y="1054650"/>
              <a:ext cx="39950" cy="143425"/>
            </a:xfrm>
            <a:custGeom>
              <a:avLst/>
              <a:gdLst/>
              <a:ahLst/>
              <a:cxnLst/>
              <a:rect l="l" t="t" r="r" b="b"/>
              <a:pathLst>
                <a:path w="1598" h="5737" extrusionOk="0">
                  <a:moveTo>
                    <a:pt x="0" y="1"/>
                  </a:moveTo>
                  <a:lnTo>
                    <a:pt x="0" y="5050"/>
                  </a:lnTo>
                  <a:lnTo>
                    <a:pt x="544" y="5050"/>
                  </a:lnTo>
                  <a:lnTo>
                    <a:pt x="544" y="5683"/>
                  </a:lnTo>
                  <a:cubicBezTo>
                    <a:pt x="544" y="5710"/>
                    <a:pt x="562" y="5737"/>
                    <a:pt x="598" y="5737"/>
                  </a:cubicBezTo>
                  <a:cubicBezTo>
                    <a:pt x="625" y="5737"/>
                    <a:pt x="643" y="5710"/>
                    <a:pt x="643" y="5683"/>
                  </a:cubicBezTo>
                  <a:lnTo>
                    <a:pt x="643" y="5050"/>
                  </a:lnTo>
                  <a:lnTo>
                    <a:pt x="767" y="5050"/>
                  </a:lnTo>
                  <a:lnTo>
                    <a:pt x="767" y="607"/>
                  </a:lnTo>
                  <a:lnTo>
                    <a:pt x="1570" y="607"/>
                  </a:lnTo>
                  <a:lnTo>
                    <a:pt x="1570" y="4863"/>
                  </a:lnTo>
                  <a:cubicBezTo>
                    <a:pt x="1588" y="4818"/>
                    <a:pt x="1597" y="4773"/>
                    <a:pt x="1597" y="4720"/>
                  </a:cubicBezTo>
                  <a:lnTo>
                    <a:pt x="1597" y="1"/>
                  </a:lnTo>
                  <a:close/>
                </a:path>
              </a:pathLst>
            </a:custGeom>
            <a:gradFill>
              <a:gsLst>
                <a:gs pos="0">
                  <a:schemeClr val="dk1"/>
                </a:gs>
                <a:gs pos="100000">
                  <a:srgbClr val="FFFFFF">
                    <a:alpha val="28627"/>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24"/>
            <p:cNvSpPr/>
            <p:nvPr/>
          </p:nvSpPr>
          <p:spPr>
            <a:xfrm>
              <a:off x="2323625" y="1103500"/>
              <a:ext cx="49100" cy="144100"/>
            </a:xfrm>
            <a:custGeom>
              <a:avLst/>
              <a:gdLst/>
              <a:ahLst/>
              <a:cxnLst/>
              <a:rect l="l" t="t" r="r" b="b"/>
              <a:pathLst>
                <a:path w="1964" h="5764" extrusionOk="0">
                  <a:moveTo>
                    <a:pt x="955" y="0"/>
                  </a:moveTo>
                  <a:cubicBezTo>
                    <a:pt x="928" y="0"/>
                    <a:pt x="902" y="18"/>
                    <a:pt x="902" y="54"/>
                  </a:cubicBezTo>
                  <a:lnTo>
                    <a:pt x="902" y="687"/>
                  </a:lnTo>
                  <a:lnTo>
                    <a:pt x="331" y="687"/>
                  </a:lnTo>
                  <a:cubicBezTo>
                    <a:pt x="152" y="687"/>
                    <a:pt x="1" y="830"/>
                    <a:pt x="1" y="1008"/>
                  </a:cubicBezTo>
                  <a:lnTo>
                    <a:pt x="1" y="3908"/>
                  </a:lnTo>
                  <a:cubicBezTo>
                    <a:pt x="1" y="4086"/>
                    <a:pt x="152" y="4229"/>
                    <a:pt x="331" y="4229"/>
                  </a:cubicBezTo>
                  <a:lnTo>
                    <a:pt x="902" y="4229"/>
                  </a:lnTo>
                  <a:lnTo>
                    <a:pt x="902" y="5710"/>
                  </a:lnTo>
                  <a:cubicBezTo>
                    <a:pt x="902" y="5737"/>
                    <a:pt x="928" y="5763"/>
                    <a:pt x="955" y="5763"/>
                  </a:cubicBezTo>
                  <a:cubicBezTo>
                    <a:pt x="982" y="5763"/>
                    <a:pt x="1009" y="5737"/>
                    <a:pt x="1009" y="5710"/>
                  </a:cubicBezTo>
                  <a:lnTo>
                    <a:pt x="1009" y="4229"/>
                  </a:lnTo>
                  <a:lnTo>
                    <a:pt x="1633" y="4229"/>
                  </a:lnTo>
                  <a:cubicBezTo>
                    <a:pt x="1812" y="4229"/>
                    <a:pt x="1963" y="4086"/>
                    <a:pt x="1963" y="3908"/>
                  </a:cubicBezTo>
                  <a:lnTo>
                    <a:pt x="1963" y="1008"/>
                  </a:lnTo>
                  <a:cubicBezTo>
                    <a:pt x="1963" y="830"/>
                    <a:pt x="1812" y="687"/>
                    <a:pt x="1633" y="687"/>
                  </a:cubicBezTo>
                  <a:lnTo>
                    <a:pt x="1009" y="687"/>
                  </a:lnTo>
                  <a:lnTo>
                    <a:pt x="1009" y="54"/>
                  </a:lnTo>
                  <a:cubicBezTo>
                    <a:pt x="1009" y="18"/>
                    <a:pt x="982" y="0"/>
                    <a:pt x="955" y="0"/>
                  </a:cubicBezTo>
                  <a:close/>
                </a:path>
              </a:pathLst>
            </a:custGeom>
            <a:gradFill>
              <a:gsLst>
                <a:gs pos="0">
                  <a:schemeClr val="dk1"/>
                </a:gs>
                <a:gs pos="100000">
                  <a:srgbClr val="FFFFFF">
                    <a:alpha val="28627"/>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24"/>
            <p:cNvSpPr/>
            <p:nvPr/>
          </p:nvSpPr>
          <p:spPr>
            <a:xfrm>
              <a:off x="2291300" y="1198725"/>
              <a:ext cx="11175" cy="120250"/>
            </a:xfrm>
            <a:custGeom>
              <a:avLst/>
              <a:gdLst/>
              <a:ahLst/>
              <a:cxnLst/>
              <a:rect l="l" t="t" r="r" b="b"/>
              <a:pathLst>
                <a:path w="447" h="4810" extrusionOk="0">
                  <a:moveTo>
                    <a:pt x="0" y="1"/>
                  </a:moveTo>
                  <a:lnTo>
                    <a:pt x="0" y="4809"/>
                  </a:lnTo>
                  <a:lnTo>
                    <a:pt x="125" y="4809"/>
                  </a:lnTo>
                  <a:cubicBezTo>
                    <a:pt x="303" y="4809"/>
                    <a:pt x="446" y="4666"/>
                    <a:pt x="446" y="4488"/>
                  </a:cubicBezTo>
                  <a:lnTo>
                    <a:pt x="446" y="322"/>
                  </a:lnTo>
                  <a:cubicBezTo>
                    <a:pt x="446" y="143"/>
                    <a:pt x="303" y="1"/>
                    <a:pt x="125" y="1"/>
                  </a:cubicBezTo>
                  <a:close/>
                </a:path>
              </a:pathLst>
            </a:custGeom>
            <a:gradFill>
              <a:gsLst>
                <a:gs pos="0">
                  <a:schemeClr val="dk1"/>
                </a:gs>
                <a:gs pos="100000">
                  <a:srgbClr val="FFFFFF">
                    <a:alpha val="28627"/>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24"/>
            <p:cNvSpPr/>
            <p:nvPr/>
          </p:nvSpPr>
          <p:spPr>
            <a:xfrm>
              <a:off x="2256275" y="1198725"/>
              <a:ext cx="14975" cy="120250"/>
            </a:xfrm>
            <a:custGeom>
              <a:avLst/>
              <a:gdLst/>
              <a:ahLst/>
              <a:cxnLst/>
              <a:rect l="l" t="t" r="r" b="b"/>
              <a:pathLst>
                <a:path w="599" h="4810" extrusionOk="0">
                  <a:moveTo>
                    <a:pt x="215" y="1"/>
                  </a:moveTo>
                  <a:cubicBezTo>
                    <a:pt x="134" y="1"/>
                    <a:pt x="54" y="27"/>
                    <a:pt x="1" y="81"/>
                  </a:cubicBezTo>
                  <a:lnTo>
                    <a:pt x="1" y="4729"/>
                  </a:lnTo>
                  <a:cubicBezTo>
                    <a:pt x="54" y="4782"/>
                    <a:pt x="134" y="4809"/>
                    <a:pt x="215" y="4809"/>
                  </a:cubicBezTo>
                  <a:lnTo>
                    <a:pt x="598" y="4809"/>
                  </a:lnTo>
                  <a:lnTo>
                    <a:pt x="598" y="1"/>
                  </a:lnTo>
                  <a:close/>
                </a:path>
              </a:pathLst>
            </a:custGeom>
            <a:gradFill>
              <a:gsLst>
                <a:gs pos="0">
                  <a:schemeClr val="dk1"/>
                </a:gs>
                <a:gs pos="100000">
                  <a:srgbClr val="FFFFFF">
                    <a:alpha val="28627"/>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24"/>
            <p:cNvSpPr/>
            <p:nvPr/>
          </p:nvSpPr>
          <p:spPr>
            <a:xfrm>
              <a:off x="2769900" y="1054650"/>
              <a:ext cx="49100" cy="114875"/>
            </a:xfrm>
            <a:custGeom>
              <a:avLst/>
              <a:gdLst/>
              <a:ahLst/>
              <a:cxnLst/>
              <a:rect l="l" t="t" r="r" b="b"/>
              <a:pathLst>
                <a:path w="1964" h="4595" extrusionOk="0">
                  <a:moveTo>
                    <a:pt x="1" y="1"/>
                  </a:moveTo>
                  <a:lnTo>
                    <a:pt x="1" y="3587"/>
                  </a:lnTo>
                  <a:cubicBezTo>
                    <a:pt x="1" y="3765"/>
                    <a:pt x="152" y="3908"/>
                    <a:pt x="331" y="3908"/>
                  </a:cubicBezTo>
                  <a:lnTo>
                    <a:pt x="955" y="3908"/>
                  </a:lnTo>
                  <a:lnTo>
                    <a:pt x="955" y="4541"/>
                  </a:lnTo>
                  <a:cubicBezTo>
                    <a:pt x="955" y="4568"/>
                    <a:pt x="982" y="4595"/>
                    <a:pt x="1009" y="4595"/>
                  </a:cubicBezTo>
                  <a:cubicBezTo>
                    <a:pt x="1036" y="4595"/>
                    <a:pt x="1062" y="4568"/>
                    <a:pt x="1062" y="4541"/>
                  </a:cubicBezTo>
                  <a:lnTo>
                    <a:pt x="1062" y="3908"/>
                  </a:lnTo>
                  <a:lnTo>
                    <a:pt x="1633" y="3908"/>
                  </a:lnTo>
                  <a:cubicBezTo>
                    <a:pt x="1812" y="3908"/>
                    <a:pt x="1963" y="3765"/>
                    <a:pt x="1963" y="3587"/>
                  </a:cubicBezTo>
                  <a:lnTo>
                    <a:pt x="1963" y="1"/>
                  </a:lnTo>
                  <a:close/>
                </a:path>
              </a:pathLst>
            </a:custGeom>
            <a:gradFill>
              <a:gsLst>
                <a:gs pos="0">
                  <a:schemeClr val="dk1"/>
                </a:gs>
                <a:gs pos="100000">
                  <a:srgbClr val="FFFFFF">
                    <a:alpha val="28627"/>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24"/>
            <p:cNvSpPr/>
            <p:nvPr/>
          </p:nvSpPr>
          <p:spPr>
            <a:xfrm>
              <a:off x="2699200" y="1054650"/>
              <a:ext cx="47750" cy="39500"/>
            </a:xfrm>
            <a:custGeom>
              <a:avLst/>
              <a:gdLst/>
              <a:ahLst/>
              <a:cxnLst/>
              <a:rect l="l" t="t" r="r" b="b"/>
              <a:pathLst>
                <a:path w="1910" h="1580" extrusionOk="0">
                  <a:moveTo>
                    <a:pt x="1" y="1"/>
                  </a:moveTo>
                  <a:cubicBezTo>
                    <a:pt x="45" y="117"/>
                    <a:pt x="161" y="206"/>
                    <a:pt x="304" y="206"/>
                  </a:cubicBezTo>
                  <a:lnTo>
                    <a:pt x="929" y="206"/>
                  </a:lnTo>
                  <a:lnTo>
                    <a:pt x="929" y="1526"/>
                  </a:lnTo>
                  <a:cubicBezTo>
                    <a:pt x="929" y="1553"/>
                    <a:pt x="955" y="1580"/>
                    <a:pt x="982" y="1580"/>
                  </a:cubicBezTo>
                  <a:cubicBezTo>
                    <a:pt x="1009" y="1580"/>
                    <a:pt x="1036" y="1553"/>
                    <a:pt x="1036" y="1526"/>
                  </a:cubicBezTo>
                  <a:lnTo>
                    <a:pt x="1036" y="206"/>
                  </a:lnTo>
                  <a:lnTo>
                    <a:pt x="1607" y="206"/>
                  </a:lnTo>
                  <a:cubicBezTo>
                    <a:pt x="1740" y="206"/>
                    <a:pt x="1865" y="117"/>
                    <a:pt x="1910" y="1"/>
                  </a:cubicBezTo>
                  <a:close/>
                </a:path>
              </a:pathLst>
            </a:custGeom>
            <a:gradFill>
              <a:gsLst>
                <a:gs pos="0">
                  <a:schemeClr val="dk1"/>
                </a:gs>
                <a:gs pos="100000">
                  <a:srgbClr val="FFFFFF">
                    <a:alpha val="28627"/>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24"/>
            <p:cNvSpPr/>
            <p:nvPr/>
          </p:nvSpPr>
          <p:spPr>
            <a:xfrm>
              <a:off x="2396550" y="1054650"/>
              <a:ext cx="48875" cy="110875"/>
            </a:xfrm>
            <a:custGeom>
              <a:avLst/>
              <a:gdLst/>
              <a:ahLst/>
              <a:cxnLst/>
              <a:rect l="l" t="t" r="r" b="b"/>
              <a:pathLst>
                <a:path w="1955" h="4435" extrusionOk="0">
                  <a:moveTo>
                    <a:pt x="1" y="1"/>
                  </a:moveTo>
                  <a:lnTo>
                    <a:pt x="1" y="2525"/>
                  </a:lnTo>
                  <a:cubicBezTo>
                    <a:pt x="1" y="2704"/>
                    <a:pt x="144" y="2846"/>
                    <a:pt x="322" y="2846"/>
                  </a:cubicBezTo>
                  <a:lnTo>
                    <a:pt x="893" y="2846"/>
                  </a:lnTo>
                  <a:lnTo>
                    <a:pt x="893" y="4381"/>
                  </a:lnTo>
                  <a:cubicBezTo>
                    <a:pt x="893" y="4417"/>
                    <a:pt x="920" y="4434"/>
                    <a:pt x="947" y="4434"/>
                  </a:cubicBezTo>
                  <a:cubicBezTo>
                    <a:pt x="982" y="4434"/>
                    <a:pt x="1000" y="4417"/>
                    <a:pt x="1000" y="4381"/>
                  </a:cubicBezTo>
                  <a:lnTo>
                    <a:pt x="1000" y="2846"/>
                  </a:lnTo>
                  <a:lnTo>
                    <a:pt x="1625" y="2846"/>
                  </a:lnTo>
                  <a:cubicBezTo>
                    <a:pt x="1812" y="2846"/>
                    <a:pt x="1955" y="2704"/>
                    <a:pt x="1955" y="2525"/>
                  </a:cubicBezTo>
                  <a:lnTo>
                    <a:pt x="1955" y="1"/>
                  </a:lnTo>
                  <a:close/>
                </a:path>
              </a:pathLst>
            </a:custGeom>
            <a:gradFill>
              <a:gsLst>
                <a:gs pos="0">
                  <a:schemeClr val="dk1"/>
                </a:gs>
                <a:gs pos="100000">
                  <a:srgbClr val="FFFFFF">
                    <a:alpha val="28627"/>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24"/>
            <p:cNvSpPr/>
            <p:nvPr/>
          </p:nvSpPr>
          <p:spPr>
            <a:xfrm>
              <a:off x="2521450" y="1054650"/>
              <a:ext cx="48875" cy="173550"/>
            </a:xfrm>
            <a:custGeom>
              <a:avLst/>
              <a:gdLst/>
              <a:ahLst/>
              <a:cxnLst/>
              <a:rect l="l" t="t" r="r" b="b"/>
              <a:pathLst>
                <a:path w="1955" h="6942" extrusionOk="0">
                  <a:moveTo>
                    <a:pt x="1" y="1"/>
                  </a:moveTo>
                  <a:lnTo>
                    <a:pt x="1" y="5041"/>
                  </a:lnTo>
                  <a:cubicBezTo>
                    <a:pt x="1" y="5184"/>
                    <a:pt x="99" y="5309"/>
                    <a:pt x="233" y="5353"/>
                  </a:cubicBezTo>
                  <a:lnTo>
                    <a:pt x="233" y="3061"/>
                  </a:lnTo>
                  <a:lnTo>
                    <a:pt x="1036" y="3061"/>
                  </a:lnTo>
                  <a:lnTo>
                    <a:pt x="1036" y="6941"/>
                  </a:lnTo>
                  <a:cubicBezTo>
                    <a:pt x="1044" y="6932"/>
                    <a:pt x="1053" y="6914"/>
                    <a:pt x="1053" y="6897"/>
                  </a:cubicBezTo>
                  <a:lnTo>
                    <a:pt x="1053" y="5362"/>
                  </a:lnTo>
                  <a:lnTo>
                    <a:pt x="1624" y="5362"/>
                  </a:lnTo>
                  <a:cubicBezTo>
                    <a:pt x="1812" y="5362"/>
                    <a:pt x="1954" y="5219"/>
                    <a:pt x="1954" y="5041"/>
                  </a:cubicBezTo>
                  <a:lnTo>
                    <a:pt x="1954" y="1"/>
                  </a:lnTo>
                  <a:close/>
                </a:path>
              </a:pathLst>
            </a:custGeom>
            <a:gradFill>
              <a:gsLst>
                <a:gs pos="0">
                  <a:schemeClr val="dk1"/>
                </a:gs>
                <a:gs pos="100000">
                  <a:srgbClr val="FFFFFF">
                    <a:alpha val="28627"/>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24"/>
            <p:cNvSpPr/>
            <p:nvPr/>
          </p:nvSpPr>
          <p:spPr>
            <a:xfrm>
              <a:off x="2271225" y="1101500"/>
              <a:ext cx="20100" cy="642775"/>
            </a:xfrm>
            <a:custGeom>
              <a:avLst/>
              <a:gdLst/>
              <a:ahLst/>
              <a:cxnLst/>
              <a:rect l="l" t="t" r="r" b="b"/>
              <a:pathLst>
                <a:path w="804" h="25711" extrusionOk="0">
                  <a:moveTo>
                    <a:pt x="0" y="0"/>
                  </a:moveTo>
                  <a:lnTo>
                    <a:pt x="0" y="3890"/>
                  </a:lnTo>
                  <a:lnTo>
                    <a:pt x="0" y="8698"/>
                  </a:lnTo>
                  <a:lnTo>
                    <a:pt x="0" y="25710"/>
                  </a:lnTo>
                  <a:lnTo>
                    <a:pt x="803" y="25166"/>
                  </a:lnTo>
                  <a:lnTo>
                    <a:pt x="803" y="8698"/>
                  </a:lnTo>
                  <a:lnTo>
                    <a:pt x="803" y="3890"/>
                  </a:lnTo>
                  <a:lnTo>
                    <a:pt x="803" y="0"/>
                  </a:lnTo>
                  <a:close/>
                </a:path>
              </a:pathLst>
            </a:custGeom>
            <a:gradFill>
              <a:gsLst>
                <a:gs pos="0">
                  <a:schemeClr val="dk1"/>
                </a:gs>
                <a:gs pos="100000">
                  <a:srgbClr val="FFFFFF">
                    <a:alpha val="28627"/>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24"/>
            <p:cNvSpPr/>
            <p:nvPr/>
          </p:nvSpPr>
          <p:spPr>
            <a:xfrm>
              <a:off x="2311375" y="1307775"/>
              <a:ext cx="20075" cy="409275"/>
            </a:xfrm>
            <a:custGeom>
              <a:avLst/>
              <a:gdLst/>
              <a:ahLst/>
              <a:cxnLst/>
              <a:rect l="l" t="t" r="r" b="b"/>
              <a:pathLst>
                <a:path w="803" h="16371" extrusionOk="0">
                  <a:moveTo>
                    <a:pt x="0" y="1"/>
                  </a:moveTo>
                  <a:lnTo>
                    <a:pt x="0" y="16371"/>
                  </a:lnTo>
                  <a:lnTo>
                    <a:pt x="803" y="15827"/>
                  </a:lnTo>
                  <a:lnTo>
                    <a:pt x="803" y="1"/>
                  </a:lnTo>
                  <a:close/>
                </a:path>
              </a:pathLst>
            </a:custGeom>
            <a:gradFill>
              <a:gsLst>
                <a:gs pos="0">
                  <a:schemeClr val="dk1"/>
                </a:gs>
                <a:gs pos="100000">
                  <a:srgbClr val="FFFFFF">
                    <a:alpha val="28627"/>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24"/>
            <p:cNvSpPr/>
            <p:nvPr/>
          </p:nvSpPr>
          <p:spPr>
            <a:xfrm>
              <a:off x="2351500" y="1218800"/>
              <a:ext cx="20100" cy="471050"/>
            </a:xfrm>
            <a:custGeom>
              <a:avLst/>
              <a:gdLst/>
              <a:ahLst/>
              <a:cxnLst/>
              <a:rect l="l" t="t" r="r" b="b"/>
              <a:pathLst>
                <a:path w="804" h="18842" extrusionOk="0">
                  <a:moveTo>
                    <a:pt x="1" y="0"/>
                  </a:moveTo>
                  <a:lnTo>
                    <a:pt x="1" y="18842"/>
                  </a:lnTo>
                  <a:lnTo>
                    <a:pt x="804" y="18297"/>
                  </a:lnTo>
                  <a:lnTo>
                    <a:pt x="804" y="0"/>
                  </a:lnTo>
                  <a:close/>
                </a:path>
              </a:pathLst>
            </a:custGeom>
            <a:gradFill>
              <a:gsLst>
                <a:gs pos="0">
                  <a:schemeClr val="dk1"/>
                </a:gs>
                <a:gs pos="100000">
                  <a:srgbClr val="FFFFFF">
                    <a:alpha val="28627"/>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24"/>
            <p:cNvSpPr/>
            <p:nvPr/>
          </p:nvSpPr>
          <p:spPr>
            <a:xfrm>
              <a:off x="3129875" y="1088325"/>
              <a:ext cx="20100" cy="206550"/>
            </a:xfrm>
            <a:custGeom>
              <a:avLst/>
              <a:gdLst/>
              <a:ahLst/>
              <a:cxnLst/>
              <a:rect l="l" t="t" r="r" b="b"/>
              <a:pathLst>
                <a:path w="804" h="8262" extrusionOk="0">
                  <a:moveTo>
                    <a:pt x="0" y="1"/>
                  </a:moveTo>
                  <a:lnTo>
                    <a:pt x="0" y="8262"/>
                  </a:lnTo>
                  <a:lnTo>
                    <a:pt x="803" y="7691"/>
                  </a:lnTo>
                  <a:lnTo>
                    <a:pt x="803" y="1"/>
                  </a:lnTo>
                  <a:close/>
                </a:path>
              </a:pathLst>
            </a:custGeom>
            <a:gradFill>
              <a:gsLst>
                <a:gs pos="0">
                  <a:schemeClr val="dk1"/>
                </a:gs>
                <a:gs pos="100000">
                  <a:srgbClr val="FFFFFF">
                    <a:alpha val="28627"/>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24"/>
            <p:cNvSpPr/>
            <p:nvPr/>
          </p:nvSpPr>
          <p:spPr>
            <a:xfrm>
              <a:off x="3170025" y="1054650"/>
              <a:ext cx="20075" cy="211675"/>
            </a:xfrm>
            <a:custGeom>
              <a:avLst/>
              <a:gdLst/>
              <a:ahLst/>
              <a:cxnLst/>
              <a:rect l="l" t="t" r="r" b="b"/>
              <a:pathLst>
                <a:path w="803" h="8467" extrusionOk="0">
                  <a:moveTo>
                    <a:pt x="0" y="1"/>
                  </a:moveTo>
                  <a:lnTo>
                    <a:pt x="0" y="8467"/>
                  </a:lnTo>
                  <a:lnTo>
                    <a:pt x="803" y="7905"/>
                  </a:lnTo>
                  <a:lnTo>
                    <a:pt x="803" y="4086"/>
                  </a:lnTo>
                  <a:lnTo>
                    <a:pt x="803" y="1"/>
                  </a:lnTo>
                  <a:close/>
                </a:path>
              </a:pathLst>
            </a:custGeom>
            <a:gradFill>
              <a:gsLst>
                <a:gs pos="0">
                  <a:schemeClr val="dk1"/>
                </a:gs>
                <a:gs pos="100000">
                  <a:srgbClr val="FFFFFF">
                    <a:alpha val="28627"/>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24"/>
            <p:cNvSpPr/>
            <p:nvPr/>
          </p:nvSpPr>
          <p:spPr>
            <a:xfrm>
              <a:off x="3089725" y="1069825"/>
              <a:ext cx="20100" cy="253375"/>
            </a:xfrm>
            <a:custGeom>
              <a:avLst/>
              <a:gdLst/>
              <a:ahLst/>
              <a:cxnLst/>
              <a:rect l="l" t="t" r="r" b="b"/>
              <a:pathLst>
                <a:path w="804" h="10135" extrusionOk="0">
                  <a:moveTo>
                    <a:pt x="0" y="0"/>
                  </a:moveTo>
                  <a:lnTo>
                    <a:pt x="0" y="4443"/>
                  </a:lnTo>
                  <a:lnTo>
                    <a:pt x="0" y="10135"/>
                  </a:lnTo>
                  <a:lnTo>
                    <a:pt x="803" y="9572"/>
                  </a:lnTo>
                  <a:lnTo>
                    <a:pt x="803" y="4256"/>
                  </a:lnTo>
                  <a:lnTo>
                    <a:pt x="803" y="0"/>
                  </a:lnTo>
                  <a:close/>
                </a:path>
              </a:pathLst>
            </a:custGeom>
            <a:gradFill>
              <a:gsLst>
                <a:gs pos="0">
                  <a:srgbClr val="83A8ED">
                    <a:alpha val="23529"/>
                  </a:srgbClr>
                </a:gs>
                <a:gs pos="100000">
                  <a:srgbClr val="4661BC">
                    <a:alpha val="22745"/>
                  </a:srgbClr>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24"/>
            <p:cNvSpPr/>
            <p:nvPr/>
          </p:nvSpPr>
          <p:spPr>
            <a:xfrm>
              <a:off x="3050475" y="1054650"/>
              <a:ext cx="20100" cy="296425"/>
            </a:xfrm>
            <a:custGeom>
              <a:avLst/>
              <a:gdLst/>
              <a:ahLst/>
              <a:cxnLst/>
              <a:rect l="l" t="t" r="r" b="b"/>
              <a:pathLst>
                <a:path w="804" h="11857" extrusionOk="0">
                  <a:moveTo>
                    <a:pt x="0" y="1"/>
                  </a:moveTo>
                  <a:lnTo>
                    <a:pt x="0" y="9582"/>
                  </a:lnTo>
                  <a:lnTo>
                    <a:pt x="0" y="11857"/>
                  </a:lnTo>
                  <a:lnTo>
                    <a:pt x="803" y="11295"/>
                  </a:lnTo>
                  <a:lnTo>
                    <a:pt x="803" y="5050"/>
                  </a:lnTo>
                  <a:lnTo>
                    <a:pt x="803" y="1"/>
                  </a:lnTo>
                  <a:close/>
                </a:path>
              </a:pathLst>
            </a:custGeom>
            <a:gradFill>
              <a:gsLst>
                <a:gs pos="0">
                  <a:schemeClr val="dk1"/>
                </a:gs>
                <a:gs pos="100000">
                  <a:srgbClr val="FFFFFF">
                    <a:alpha val="28627"/>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24"/>
            <p:cNvSpPr/>
            <p:nvPr/>
          </p:nvSpPr>
          <p:spPr>
            <a:xfrm>
              <a:off x="3011225" y="1153225"/>
              <a:ext cx="20100" cy="225725"/>
            </a:xfrm>
            <a:custGeom>
              <a:avLst/>
              <a:gdLst/>
              <a:ahLst/>
              <a:cxnLst/>
              <a:rect l="l" t="t" r="r" b="b"/>
              <a:pathLst>
                <a:path w="804" h="9029" extrusionOk="0">
                  <a:moveTo>
                    <a:pt x="0" y="1"/>
                  </a:moveTo>
                  <a:lnTo>
                    <a:pt x="0" y="5576"/>
                  </a:lnTo>
                  <a:lnTo>
                    <a:pt x="0" y="9029"/>
                  </a:lnTo>
                  <a:lnTo>
                    <a:pt x="803" y="8458"/>
                  </a:lnTo>
                  <a:lnTo>
                    <a:pt x="803" y="5576"/>
                  </a:lnTo>
                  <a:lnTo>
                    <a:pt x="803" y="1"/>
                  </a:lnTo>
                  <a:close/>
                </a:path>
              </a:pathLst>
            </a:custGeom>
            <a:gradFill>
              <a:gsLst>
                <a:gs pos="0">
                  <a:srgbClr val="83A8ED">
                    <a:alpha val="23529"/>
                  </a:srgbClr>
                </a:gs>
                <a:gs pos="100000">
                  <a:srgbClr val="4661BC">
                    <a:alpha val="22745"/>
                  </a:srgbClr>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24"/>
            <p:cNvSpPr/>
            <p:nvPr/>
          </p:nvSpPr>
          <p:spPr>
            <a:xfrm>
              <a:off x="2972200" y="1284825"/>
              <a:ext cx="19875" cy="121775"/>
            </a:xfrm>
            <a:custGeom>
              <a:avLst/>
              <a:gdLst/>
              <a:ahLst/>
              <a:cxnLst/>
              <a:rect l="l" t="t" r="r" b="b"/>
              <a:pathLst>
                <a:path w="795" h="4871" extrusionOk="0">
                  <a:moveTo>
                    <a:pt x="0" y="0"/>
                  </a:moveTo>
                  <a:lnTo>
                    <a:pt x="0" y="732"/>
                  </a:lnTo>
                  <a:lnTo>
                    <a:pt x="0" y="4871"/>
                  </a:lnTo>
                  <a:lnTo>
                    <a:pt x="794" y="4309"/>
                  </a:lnTo>
                  <a:lnTo>
                    <a:pt x="794" y="0"/>
                  </a:lnTo>
                  <a:close/>
                </a:path>
              </a:pathLst>
            </a:custGeom>
            <a:gradFill>
              <a:gsLst>
                <a:gs pos="0">
                  <a:schemeClr val="dk1"/>
                </a:gs>
                <a:gs pos="100000">
                  <a:srgbClr val="FFFFFF">
                    <a:alpha val="28627"/>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24"/>
            <p:cNvSpPr/>
            <p:nvPr/>
          </p:nvSpPr>
          <p:spPr>
            <a:xfrm>
              <a:off x="2932925" y="1347250"/>
              <a:ext cx="19875" cy="82100"/>
            </a:xfrm>
            <a:custGeom>
              <a:avLst/>
              <a:gdLst/>
              <a:ahLst/>
              <a:cxnLst/>
              <a:rect l="l" t="t" r="r" b="b"/>
              <a:pathLst>
                <a:path w="795" h="3284" extrusionOk="0">
                  <a:moveTo>
                    <a:pt x="1" y="1"/>
                  </a:moveTo>
                  <a:lnTo>
                    <a:pt x="1" y="3159"/>
                  </a:lnTo>
                  <a:lnTo>
                    <a:pt x="286" y="3284"/>
                  </a:lnTo>
                  <a:lnTo>
                    <a:pt x="795" y="2927"/>
                  </a:lnTo>
                  <a:lnTo>
                    <a:pt x="795" y="1"/>
                  </a:lnTo>
                  <a:close/>
                </a:path>
              </a:pathLst>
            </a:custGeom>
            <a:gradFill>
              <a:gsLst>
                <a:gs pos="0">
                  <a:schemeClr val="dk1"/>
                </a:gs>
                <a:gs pos="100000">
                  <a:srgbClr val="FFFFFF">
                    <a:alpha val="28627"/>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24"/>
            <p:cNvSpPr/>
            <p:nvPr/>
          </p:nvSpPr>
          <p:spPr>
            <a:xfrm>
              <a:off x="2893675" y="1129825"/>
              <a:ext cx="19875" cy="287950"/>
            </a:xfrm>
            <a:custGeom>
              <a:avLst/>
              <a:gdLst/>
              <a:ahLst/>
              <a:cxnLst/>
              <a:rect l="l" t="t" r="r" b="b"/>
              <a:pathLst>
                <a:path w="795" h="11518" extrusionOk="0">
                  <a:moveTo>
                    <a:pt x="1" y="0"/>
                  </a:moveTo>
                  <a:lnTo>
                    <a:pt x="1" y="3649"/>
                  </a:lnTo>
                  <a:lnTo>
                    <a:pt x="1" y="11178"/>
                  </a:lnTo>
                  <a:lnTo>
                    <a:pt x="795" y="11517"/>
                  </a:lnTo>
                  <a:lnTo>
                    <a:pt x="795" y="0"/>
                  </a:lnTo>
                  <a:close/>
                </a:path>
              </a:pathLst>
            </a:custGeom>
            <a:gradFill>
              <a:gsLst>
                <a:gs pos="0">
                  <a:schemeClr val="dk1"/>
                </a:gs>
                <a:gs pos="100000">
                  <a:srgbClr val="FFFFFF">
                    <a:alpha val="28627"/>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24"/>
            <p:cNvSpPr/>
            <p:nvPr/>
          </p:nvSpPr>
          <p:spPr>
            <a:xfrm>
              <a:off x="3210150" y="1054650"/>
              <a:ext cx="20100" cy="183125"/>
            </a:xfrm>
            <a:custGeom>
              <a:avLst/>
              <a:gdLst/>
              <a:ahLst/>
              <a:cxnLst/>
              <a:rect l="l" t="t" r="r" b="b"/>
              <a:pathLst>
                <a:path w="804" h="7325" extrusionOk="0">
                  <a:moveTo>
                    <a:pt x="1" y="1"/>
                  </a:moveTo>
                  <a:lnTo>
                    <a:pt x="1" y="4086"/>
                  </a:lnTo>
                  <a:lnTo>
                    <a:pt x="1" y="7325"/>
                  </a:lnTo>
                  <a:lnTo>
                    <a:pt x="804" y="6763"/>
                  </a:lnTo>
                  <a:lnTo>
                    <a:pt x="804" y="1"/>
                  </a:lnTo>
                  <a:close/>
                </a:path>
              </a:pathLst>
            </a:custGeom>
            <a:gradFill>
              <a:gsLst>
                <a:gs pos="0">
                  <a:schemeClr val="dk1"/>
                </a:gs>
                <a:gs pos="100000">
                  <a:srgbClr val="FFFFFF">
                    <a:alpha val="28627"/>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24"/>
            <p:cNvSpPr/>
            <p:nvPr/>
          </p:nvSpPr>
          <p:spPr>
            <a:xfrm>
              <a:off x="3250300" y="1083425"/>
              <a:ext cx="20100" cy="126025"/>
            </a:xfrm>
            <a:custGeom>
              <a:avLst/>
              <a:gdLst/>
              <a:ahLst/>
              <a:cxnLst/>
              <a:rect l="l" t="t" r="r" b="b"/>
              <a:pathLst>
                <a:path w="804" h="5041" extrusionOk="0">
                  <a:moveTo>
                    <a:pt x="1" y="0"/>
                  </a:moveTo>
                  <a:lnTo>
                    <a:pt x="1" y="5041"/>
                  </a:lnTo>
                  <a:lnTo>
                    <a:pt x="804" y="4470"/>
                  </a:lnTo>
                  <a:lnTo>
                    <a:pt x="804" y="0"/>
                  </a:lnTo>
                  <a:close/>
                </a:path>
              </a:pathLst>
            </a:custGeom>
            <a:gradFill>
              <a:gsLst>
                <a:gs pos="0">
                  <a:srgbClr val="83A8ED">
                    <a:alpha val="23529"/>
                  </a:srgbClr>
                </a:gs>
                <a:gs pos="100000">
                  <a:srgbClr val="4661BC">
                    <a:alpha val="22745"/>
                  </a:srgbClr>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24"/>
            <p:cNvSpPr/>
            <p:nvPr/>
          </p:nvSpPr>
          <p:spPr>
            <a:xfrm>
              <a:off x="3290450" y="1068700"/>
              <a:ext cx="20100" cy="112200"/>
            </a:xfrm>
            <a:custGeom>
              <a:avLst/>
              <a:gdLst/>
              <a:ahLst/>
              <a:cxnLst/>
              <a:rect l="l" t="t" r="r" b="b"/>
              <a:pathLst>
                <a:path w="804" h="4488" extrusionOk="0">
                  <a:moveTo>
                    <a:pt x="0" y="1"/>
                  </a:moveTo>
                  <a:lnTo>
                    <a:pt x="0" y="4488"/>
                  </a:lnTo>
                  <a:lnTo>
                    <a:pt x="803" y="3926"/>
                  </a:lnTo>
                  <a:lnTo>
                    <a:pt x="803" y="1"/>
                  </a:lnTo>
                  <a:close/>
                </a:path>
              </a:pathLst>
            </a:custGeom>
            <a:gradFill>
              <a:gsLst>
                <a:gs pos="0">
                  <a:schemeClr val="dk1"/>
                </a:gs>
                <a:gs pos="100000">
                  <a:srgbClr val="FFFFFF">
                    <a:alpha val="28627"/>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24"/>
            <p:cNvSpPr/>
            <p:nvPr/>
          </p:nvSpPr>
          <p:spPr>
            <a:xfrm>
              <a:off x="3330600" y="1054650"/>
              <a:ext cx="20100" cy="97725"/>
            </a:xfrm>
            <a:custGeom>
              <a:avLst/>
              <a:gdLst/>
              <a:ahLst/>
              <a:cxnLst/>
              <a:rect l="l" t="t" r="r" b="b"/>
              <a:pathLst>
                <a:path w="804" h="3909" extrusionOk="0">
                  <a:moveTo>
                    <a:pt x="0" y="1"/>
                  </a:moveTo>
                  <a:lnTo>
                    <a:pt x="0" y="3908"/>
                  </a:lnTo>
                  <a:lnTo>
                    <a:pt x="803" y="3346"/>
                  </a:lnTo>
                  <a:lnTo>
                    <a:pt x="803" y="1"/>
                  </a:lnTo>
                  <a:close/>
                </a:path>
              </a:pathLst>
            </a:custGeom>
            <a:gradFill>
              <a:gsLst>
                <a:gs pos="0">
                  <a:schemeClr val="dk1"/>
                </a:gs>
                <a:gs pos="100000">
                  <a:srgbClr val="FFFFFF">
                    <a:alpha val="28627"/>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24"/>
            <p:cNvSpPr/>
            <p:nvPr/>
          </p:nvSpPr>
          <p:spPr>
            <a:xfrm>
              <a:off x="3370950" y="1054425"/>
              <a:ext cx="19875" cy="69625"/>
            </a:xfrm>
            <a:custGeom>
              <a:avLst/>
              <a:gdLst/>
              <a:ahLst/>
              <a:cxnLst/>
              <a:rect l="l" t="t" r="r" b="b"/>
              <a:pathLst>
                <a:path w="795" h="2785" extrusionOk="0">
                  <a:moveTo>
                    <a:pt x="1" y="1"/>
                  </a:moveTo>
                  <a:lnTo>
                    <a:pt x="1" y="2784"/>
                  </a:lnTo>
                  <a:lnTo>
                    <a:pt x="795" y="2213"/>
                  </a:lnTo>
                  <a:lnTo>
                    <a:pt x="795" y="1"/>
                  </a:lnTo>
                  <a:close/>
                </a:path>
              </a:pathLst>
            </a:custGeom>
            <a:gradFill>
              <a:gsLst>
                <a:gs pos="0">
                  <a:schemeClr val="dk1"/>
                </a:gs>
                <a:gs pos="100000">
                  <a:srgbClr val="FFFFFF">
                    <a:alpha val="28627"/>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24"/>
            <p:cNvSpPr/>
            <p:nvPr/>
          </p:nvSpPr>
          <p:spPr>
            <a:xfrm>
              <a:off x="3410000" y="1054425"/>
              <a:ext cx="20075" cy="41725"/>
            </a:xfrm>
            <a:custGeom>
              <a:avLst/>
              <a:gdLst/>
              <a:ahLst/>
              <a:cxnLst/>
              <a:rect l="l" t="t" r="r" b="b"/>
              <a:pathLst>
                <a:path w="803" h="1669" extrusionOk="0">
                  <a:moveTo>
                    <a:pt x="803" y="1"/>
                  </a:moveTo>
                  <a:lnTo>
                    <a:pt x="0" y="10"/>
                  </a:lnTo>
                  <a:lnTo>
                    <a:pt x="0" y="1669"/>
                  </a:lnTo>
                  <a:lnTo>
                    <a:pt x="803" y="1107"/>
                  </a:lnTo>
                  <a:lnTo>
                    <a:pt x="803" y="1"/>
                  </a:lnTo>
                  <a:close/>
                </a:path>
              </a:pathLst>
            </a:custGeom>
            <a:gradFill>
              <a:gsLst>
                <a:gs pos="0">
                  <a:schemeClr val="dk1"/>
                </a:gs>
                <a:gs pos="100000">
                  <a:srgbClr val="FFFFFF">
                    <a:alpha val="28627"/>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24"/>
            <p:cNvSpPr/>
            <p:nvPr/>
          </p:nvSpPr>
          <p:spPr>
            <a:xfrm>
              <a:off x="2606650" y="1054650"/>
              <a:ext cx="20100" cy="462125"/>
            </a:xfrm>
            <a:custGeom>
              <a:avLst/>
              <a:gdLst/>
              <a:ahLst/>
              <a:cxnLst/>
              <a:rect l="l" t="t" r="r" b="b"/>
              <a:pathLst>
                <a:path w="804" h="18485" extrusionOk="0">
                  <a:moveTo>
                    <a:pt x="1" y="1"/>
                  </a:moveTo>
                  <a:lnTo>
                    <a:pt x="1" y="18485"/>
                  </a:lnTo>
                  <a:lnTo>
                    <a:pt x="803" y="17950"/>
                  </a:lnTo>
                  <a:lnTo>
                    <a:pt x="803" y="1"/>
                  </a:lnTo>
                  <a:close/>
                </a:path>
              </a:pathLst>
            </a:custGeom>
            <a:gradFill>
              <a:gsLst>
                <a:gs pos="0">
                  <a:schemeClr val="dk1"/>
                </a:gs>
                <a:gs pos="100000">
                  <a:srgbClr val="FFFFFF">
                    <a:alpha val="28627"/>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24"/>
            <p:cNvSpPr/>
            <p:nvPr/>
          </p:nvSpPr>
          <p:spPr>
            <a:xfrm>
              <a:off x="2646800" y="1099250"/>
              <a:ext cx="20100" cy="390325"/>
            </a:xfrm>
            <a:custGeom>
              <a:avLst/>
              <a:gdLst/>
              <a:ahLst/>
              <a:cxnLst/>
              <a:rect l="l" t="t" r="r" b="b"/>
              <a:pathLst>
                <a:path w="804" h="15613" extrusionOk="0">
                  <a:moveTo>
                    <a:pt x="0" y="1"/>
                  </a:moveTo>
                  <a:lnTo>
                    <a:pt x="0" y="15613"/>
                  </a:lnTo>
                  <a:lnTo>
                    <a:pt x="803" y="15068"/>
                  </a:lnTo>
                  <a:lnTo>
                    <a:pt x="803" y="1"/>
                  </a:lnTo>
                  <a:close/>
                </a:path>
              </a:pathLst>
            </a:custGeom>
            <a:gradFill>
              <a:gsLst>
                <a:gs pos="0">
                  <a:schemeClr val="dk1"/>
                </a:gs>
                <a:gs pos="100000">
                  <a:srgbClr val="FFFFFF">
                    <a:alpha val="28627"/>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24"/>
            <p:cNvSpPr/>
            <p:nvPr/>
          </p:nvSpPr>
          <p:spPr>
            <a:xfrm>
              <a:off x="2566500" y="1289725"/>
              <a:ext cx="20100" cy="254275"/>
            </a:xfrm>
            <a:custGeom>
              <a:avLst/>
              <a:gdLst/>
              <a:ahLst/>
              <a:cxnLst/>
              <a:rect l="l" t="t" r="r" b="b"/>
              <a:pathLst>
                <a:path w="804" h="10171" extrusionOk="0">
                  <a:moveTo>
                    <a:pt x="1" y="0"/>
                  </a:moveTo>
                  <a:lnTo>
                    <a:pt x="1" y="10170"/>
                  </a:lnTo>
                  <a:lnTo>
                    <a:pt x="804" y="9635"/>
                  </a:lnTo>
                  <a:lnTo>
                    <a:pt x="804" y="0"/>
                  </a:lnTo>
                  <a:close/>
                </a:path>
              </a:pathLst>
            </a:custGeom>
            <a:gradFill>
              <a:gsLst>
                <a:gs pos="0">
                  <a:srgbClr val="83A8ED">
                    <a:alpha val="23529"/>
                  </a:srgbClr>
                </a:gs>
                <a:gs pos="100000">
                  <a:srgbClr val="4661BC">
                    <a:alpha val="22745"/>
                  </a:srgbClr>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24"/>
            <p:cNvSpPr/>
            <p:nvPr/>
          </p:nvSpPr>
          <p:spPr>
            <a:xfrm>
              <a:off x="2527250" y="1131150"/>
              <a:ext cx="20100" cy="439375"/>
            </a:xfrm>
            <a:custGeom>
              <a:avLst/>
              <a:gdLst/>
              <a:ahLst/>
              <a:cxnLst/>
              <a:rect l="l" t="t" r="r" b="b"/>
              <a:pathLst>
                <a:path w="804" h="17575" extrusionOk="0">
                  <a:moveTo>
                    <a:pt x="1" y="1"/>
                  </a:moveTo>
                  <a:lnTo>
                    <a:pt x="1" y="2293"/>
                  </a:lnTo>
                  <a:lnTo>
                    <a:pt x="1" y="17575"/>
                  </a:lnTo>
                  <a:lnTo>
                    <a:pt x="804" y="17040"/>
                  </a:lnTo>
                  <a:lnTo>
                    <a:pt x="804" y="3881"/>
                  </a:lnTo>
                  <a:lnTo>
                    <a:pt x="804" y="1"/>
                  </a:lnTo>
                  <a:close/>
                </a:path>
              </a:pathLst>
            </a:custGeom>
            <a:gradFill>
              <a:gsLst>
                <a:gs pos="0">
                  <a:srgbClr val="83A8ED">
                    <a:alpha val="23529"/>
                  </a:srgbClr>
                </a:gs>
                <a:gs pos="100000">
                  <a:srgbClr val="4661BC">
                    <a:alpha val="22745"/>
                  </a:srgbClr>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24"/>
            <p:cNvSpPr/>
            <p:nvPr/>
          </p:nvSpPr>
          <p:spPr>
            <a:xfrm>
              <a:off x="2488000" y="1300425"/>
              <a:ext cx="20100" cy="296875"/>
            </a:xfrm>
            <a:custGeom>
              <a:avLst/>
              <a:gdLst/>
              <a:ahLst/>
              <a:cxnLst/>
              <a:rect l="l" t="t" r="r" b="b"/>
              <a:pathLst>
                <a:path w="804" h="11875" extrusionOk="0">
                  <a:moveTo>
                    <a:pt x="1" y="1"/>
                  </a:moveTo>
                  <a:lnTo>
                    <a:pt x="1" y="11874"/>
                  </a:lnTo>
                  <a:lnTo>
                    <a:pt x="803" y="11330"/>
                  </a:lnTo>
                  <a:lnTo>
                    <a:pt x="803" y="1"/>
                  </a:lnTo>
                  <a:close/>
                </a:path>
              </a:pathLst>
            </a:custGeom>
            <a:gradFill>
              <a:gsLst>
                <a:gs pos="0">
                  <a:schemeClr val="dk1"/>
                </a:gs>
                <a:gs pos="100000">
                  <a:srgbClr val="FFFFFF">
                    <a:alpha val="28627"/>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24"/>
            <p:cNvSpPr/>
            <p:nvPr/>
          </p:nvSpPr>
          <p:spPr>
            <a:xfrm>
              <a:off x="2448750" y="1387625"/>
              <a:ext cx="20100" cy="236225"/>
            </a:xfrm>
            <a:custGeom>
              <a:avLst/>
              <a:gdLst/>
              <a:ahLst/>
              <a:cxnLst/>
              <a:rect l="l" t="t" r="r" b="b"/>
              <a:pathLst>
                <a:path w="804" h="9449" extrusionOk="0">
                  <a:moveTo>
                    <a:pt x="0" y="1"/>
                  </a:moveTo>
                  <a:lnTo>
                    <a:pt x="0" y="9448"/>
                  </a:lnTo>
                  <a:lnTo>
                    <a:pt x="803" y="8904"/>
                  </a:lnTo>
                  <a:lnTo>
                    <a:pt x="803" y="1"/>
                  </a:lnTo>
                  <a:close/>
                </a:path>
              </a:pathLst>
            </a:custGeom>
            <a:gradFill>
              <a:gsLst>
                <a:gs pos="0">
                  <a:schemeClr val="dk1"/>
                </a:gs>
                <a:gs pos="100000">
                  <a:srgbClr val="FFFFFF">
                    <a:alpha val="28627"/>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24"/>
            <p:cNvSpPr/>
            <p:nvPr/>
          </p:nvSpPr>
          <p:spPr>
            <a:xfrm>
              <a:off x="2409725" y="1355950"/>
              <a:ext cx="19875" cy="293975"/>
            </a:xfrm>
            <a:custGeom>
              <a:avLst/>
              <a:gdLst/>
              <a:ahLst/>
              <a:cxnLst/>
              <a:rect l="l" t="t" r="r" b="b"/>
              <a:pathLst>
                <a:path w="795" h="11759" extrusionOk="0">
                  <a:moveTo>
                    <a:pt x="0" y="1"/>
                  </a:moveTo>
                  <a:lnTo>
                    <a:pt x="0" y="11759"/>
                  </a:lnTo>
                  <a:lnTo>
                    <a:pt x="27" y="11759"/>
                  </a:lnTo>
                  <a:lnTo>
                    <a:pt x="794" y="11241"/>
                  </a:lnTo>
                  <a:lnTo>
                    <a:pt x="794" y="1"/>
                  </a:lnTo>
                  <a:close/>
                </a:path>
              </a:pathLst>
            </a:custGeom>
            <a:gradFill>
              <a:gsLst>
                <a:gs pos="0">
                  <a:schemeClr val="dk1"/>
                </a:gs>
                <a:gs pos="100000">
                  <a:srgbClr val="FFFFFF">
                    <a:alpha val="28627"/>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24"/>
            <p:cNvSpPr/>
            <p:nvPr/>
          </p:nvSpPr>
          <p:spPr>
            <a:xfrm>
              <a:off x="2686950" y="1166600"/>
              <a:ext cx="20075" cy="295775"/>
            </a:xfrm>
            <a:custGeom>
              <a:avLst/>
              <a:gdLst/>
              <a:ahLst/>
              <a:cxnLst/>
              <a:rect l="l" t="t" r="r" b="b"/>
              <a:pathLst>
                <a:path w="803" h="11831" extrusionOk="0">
                  <a:moveTo>
                    <a:pt x="0" y="1"/>
                  </a:moveTo>
                  <a:lnTo>
                    <a:pt x="0" y="11830"/>
                  </a:lnTo>
                  <a:lnTo>
                    <a:pt x="803" y="11286"/>
                  </a:lnTo>
                  <a:lnTo>
                    <a:pt x="803" y="1"/>
                  </a:lnTo>
                  <a:close/>
                </a:path>
              </a:pathLst>
            </a:custGeom>
            <a:gradFill>
              <a:gsLst>
                <a:gs pos="0">
                  <a:schemeClr val="dk1"/>
                </a:gs>
                <a:gs pos="100000">
                  <a:srgbClr val="FFFFFF">
                    <a:alpha val="28627"/>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24"/>
            <p:cNvSpPr/>
            <p:nvPr/>
          </p:nvSpPr>
          <p:spPr>
            <a:xfrm>
              <a:off x="2727075" y="1316475"/>
              <a:ext cx="20100" cy="118675"/>
            </a:xfrm>
            <a:custGeom>
              <a:avLst/>
              <a:gdLst/>
              <a:ahLst/>
              <a:cxnLst/>
              <a:rect l="l" t="t" r="r" b="b"/>
              <a:pathLst>
                <a:path w="804" h="4747" extrusionOk="0">
                  <a:moveTo>
                    <a:pt x="1" y="1"/>
                  </a:moveTo>
                  <a:lnTo>
                    <a:pt x="1" y="4747"/>
                  </a:lnTo>
                  <a:lnTo>
                    <a:pt x="804" y="4203"/>
                  </a:lnTo>
                  <a:lnTo>
                    <a:pt x="804" y="1"/>
                  </a:lnTo>
                  <a:close/>
                </a:path>
              </a:pathLst>
            </a:custGeom>
            <a:gradFill>
              <a:gsLst>
                <a:gs pos="0">
                  <a:schemeClr val="dk1"/>
                </a:gs>
                <a:gs pos="100000">
                  <a:srgbClr val="FFFFFF">
                    <a:alpha val="28627"/>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24"/>
            <p:cNvSpPr/>
            <p:nvPr/>
          </p:nvSpPr>
          <p:spPr>
            <a:xfrm>
              <a:off x="2767225" y="1274325"/>
              <a:ext cx="20100" cy="133625"/>
            </a:xfrm>
            <a:custGeom>
              <a:avLst/>
              <a:gdLst/>
              <a:ahLst/>
              <a:cxnLst/>
              <a:rect l="l" t="t" r="r" b="b"/>
              <a:pathLst>
                <a:path w="804" h="5345" extrusionOk="0">
                  <a:moveTo>
                    <a:pt x="1" y="1"/>
                  </a:moveTo>
                  <a:lnTo>
                    <a:pt x="1" y="5344"/>
                  </a:lnTo>
                  <a:lnTo>
                    <a:pt x="804" y="4800"/>
                  </a:lnTo>
                  <a:lnTo>
                    <a:pt x="804" y="1"/>
                  </a:lnTo>
                  <a:close/>
                </a:path>
              </a:pathLst>
            </a:custGeom>
            <a:gradFill>
              <a:gsLst>
                <a:gs pos="0">
                  <a:schemeClr val="dk1"/>
                </a:gs>
                <a:gs pos="100000">
                  <a:srgbClr val="FFFFFF">
                    <a:alpha val="28627"/>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24"/>
            <p:cNvSpPr/>
            <p:nvPr/>
          </p:nvSpPr>
          <p:spPr>
            <a:xfrm>
              <a:off x="2807375" y="1192925"/>
              <a:ext cx="20100" cy="187825"/>
            </a:xfrm>
            <a:custGeom>
              <a:avLst/>
              <a:gdLst/>
              <a:ahLst/>
              <a:cxnLst/>
              <a:rect l="l" t="t" r="r" b="b"/>
              <a:pathLst>
                <a:path w="804" h="7513" extrusionOk="0">
                  <a:moveTo>
                    <a:pt x="0" y="1"/>
                  </a:moveTo>
                  <a:lnTo>
                    <a:pt x="0" y="7512"/>
                  </a:lnTo>
                  <a:lnTo>
                    <a:pt x="322" y="7298"/>
                  </a:lnTo>
                  <a:lnTo>
                    <a:pt x="803" y="7503"/>
                  </a:lnTo>
                  <a:lnTo>
                    <a:pt x="803" y="1"/>
                  </a:lnTo>
                  <a:close/>
                </a:path>
              </a:pathLst>
            </a:custGeom>
            <a:gradFill>
              <a:gsLst>
                <a:gs pos="0">
                  <a:schemeClr val="dk1"/>
                </a:gs>
                <a:gs pos="100000">
                  <a:srgbClr val="FFFFFF">
                    <a:alpha val="28627"/>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24"/>
            <p:cNvSpPr/>
            <p:nvPr/>
          </p:nvSpPr>
          <p:spPr>
            <a:xfrm>
              <a:off x="2847525" y="1276775"/>
              <a:ext cx="20100" cy="121150"/>
            </a:xfrm>
            <a:custGeom>
              <a:avLst/>
              <a:gdLst/>
              <a:ahLst/>
              <a:cxnLst/>
              <a:rect l="l" t="t" r="r" b="b"/>
              <a:pathLst>
                <a:path w="804" h="4846" extrusionOk="0">
                  <a:moveTo>
                    <a:pt x="0" y="1"/>
                  </a:moveTo>
                  <a:lnTo>
                    <a:pt x="0" y="4497"/>
                  </a:lnTo>
                  <a:lnTo>
                    <a:pt x="803" y="4845"/>
                  </a:lnTo>
                  <a:lnTo>
                    <a:pt x="803" y="1"/>
                  </a:lnTo>
                  <a:close/>
                </a:path>
              </a:pathLst>
            </a:custGeom>
            <a:gradFill>
              <a:gsLst>
                <a:gs pos="0">
                  <a:schemeClr val="dk1"/>
                </a:gs>
                <a:gs pos="100000">
                  <a:srgbClr val="FFFFFF">
                    <a:alpha val="28627"/>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24"/>
            <p:cNvSpPr/>
            <p:nvPr/>
          </p:nvSpPr>
          <p:spPr>
            <a:xfrm>
              <a:off x="2256275" y="1090775"/>
              <a:ext cx="1162450" cy="673350"/>
            </a:xfrm>
            <a:custGeom>
              <a:avLst/>
              <a:gdLst/>
              <a:ahLst/>
              <a:cxnLst/>
              <a:rect l="l" t="t" r="r" b="b"/>
              <a:pathLst>
                <a:path w="46498" h="26934" extrusionOk="0">
                  <a:moveTo>
                    <a:pt x="46185" y="1"/>
                  </a:moveTo>
                  <a:lnTo>
                    <a:pt x="27272" y="13177"/>
                  </a:lnTo>
                  <a:lnTo>
                    <a:pt x="22392" y="10831"/>
                  </a:lnTo>
                  <a:lnTo>
                    <a:pt x="1" y="26077"/>
                  </a:lnTo>
                  <a:lnTo>
                    <a:pt x="1" y="26933"/>
                  </a:lnTo>
                  <a:lnTo>
                    <a:pt x="22464" y="11652"/>
                  </a:lnTo>
                  <a:lnTo>
                    <a:pt x="27344" y="13998"/>
                  </a:lnTo>
                  <a:lnTo>
                    <a:pt x="46497" y="652"/>
                  </a:lnTo>
                  <a:lnTo>
                    <a:pt x="4618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24"/>
            <p:cNvSpPr/>
            <p:nvPr/>
          </p:nvSpPr>
          <p:spPr>
            <a:xfrm>
              <a:off x="3368725" y="1054425"/>
              <a:ext cx="99950" cy="94825"/>
            </a:xfrm>
            <a:custGeom>
              <a:avLst/>
              <a:gdLst/>
              <a:ahLst/>
              <a:cxnLst/>
              <a:rect l="l" t="t" r="r" b="b"/>
              <a:pathLst>
                <a:path w="3998" h="3793" extrusionOk="0">
                  <a:moveTo>
                    <a:pt x="3997" y="1"/>
                  </a:moveTo>
                  <a:lnTo>
                    <a:pt x="1" y="1321"/>
                  </a:lnTo>
                  <a:lnTo>
                    <a:pt x="1598" y="2097"/>
                  </a:lnTo>
                  <a:lnTo>
                    <a:pt x="2151" y="3792"/>
                  </a:lnTo>
                  <a:lnTo>
                    <a:pt x="39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3" name="Google Shape;1283;p24"/>
          <p:cNvGrpSpPr/>
          <p:nvPr/>
        </p:nvGrpSpPr>
        <p:grpSpPr>
          <a:xfrm flipH="1">
            <a:off x="-288358" y="3693625"/>
            <a:ext cx="3106059" cy="2956030"/>
            <a:chOff x="6037942" y="4208000"/>
            <a:chExt cx="3106059" cy="2956030"/>
          </a:xfrm>
        </p:grpSpPr>
        <p:sp>
          <p:nvSpPr>
            <p:cNvPr id="1284" name="Google Shape;1284;p24"/>
            <p:cNvSpPr/>
            <p:nvPr/>
          </p:nvSpPr>
          <p:spPr>
            <a:xfrm>
              <a:off x="6325489" y="5386564"/>
              <a:ext cx="88302" cy="1159170"/>
            </a:xfrm>
            <a:custGeom>
              <a:avLst/>
              <a:gdLst/>
              <a:ahLst/>
              <a:cxnLst/>
              <a:rect l="l" t="t" r="r" b="b"/>
              <a:pathLst>
                <a:path w="893" h="11723" extrusionOk="0">
                  <a:moveTo>
                    <a:pt x="1" y="0"/>
                  </a:moveTo>
                  <a:lnTo>
                    <a:pt x="170" y="11722"/>
                  </a:lnTo>
                  <a:lnTo>
                    <a:pt x="893" y="11722"/>
                  </a:lnTo>
                  <a:lnTo>
                    <a:pt x="723" y="0"/>
                  </a:lnTo>
                  <a:close/>
                </a:path>
              </a:pathLst>
            </a:custGeom>
            <a:gradFill>
              <a:gsLst>
                <a:gs pos="0">
                  <a:schemeClr val="accent1"/>
                </a:gs>
                <a:gs pos="5000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24"/>
            <p:cNvSpPr/>
            <p:nvPr/>
          </p:nvSpPr>
          <p:spPr>
            <a:xfrm>
              <a:off x="6470152" y="5063618"/>
              <a:ext cx="72481" cy="1245690"/>
            </a:xfrm>
            <a:custGeom>
              <a:avLst/>
              <a:gdLst/>
              <a:ahLst/>
              <a:cxnLst/>
              <a:rect l="l" t="t" r="r" b="b"/>
              <a:pathLst>
                <a:path w="733" h="12598" extrusionOk="0">
                  <a:moveTo>
                    <a:pt x="1" y="1"/>
                  </a:moveTo>
                  <a:lnTo>
                    <a:pt x="1" y="12597"/>
                  </a:lnTo>
                  <a:lnTo>
                    <a:pt x="732" y="12597"/>
                  </a:lnTo>
                  <a:lnTo>
                    <a:pt x="732" y="1"/>
                  </a:lnTo>
                  <a:close/>
                </a:path>
              </a:pathLst>
            </a:custGeom>
            <a:gradFill>
              <a:gsLst>
                <a:gs pos="0">
                  <a:schemeClr val="accent1"/>
                </a:gs>
                <a:gs pos="5000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24"/>
            <p:cNvSpPr/>
            <p:nvPr/>
          </p:nvSpPr>
          <p:spPr>
            <a:xfrm>
              <a:off x="6179936" y="5319522"/>
              <a:ext cx="72481" cy="1318763"/>
            </a:xfrm>
            <a:custGeom>
              <a:avLst/>
              <a:gdLst/>
              <a:ahLst/>
              <a:cxnLst/>
              <a:rect l="l" t="t" r="r" b="b"/>
              <a:pathLst>
                <a:path w="733" h="13337" extrusionOk="0">
                  <a:moveTo>
                    <a:pt x="1" y="0"/>
                  </a:moveTo>
                  <a:lnTo>
                    <a:pt x="1" y="13337"/>
                  </a:lnTo>
                  <a:lnTo>
                    <a:pt x="732" y="13337"/>
                  </a:lnTo>
                  <a:lnTo>
                    <a:pt x="732" y="0"/>
                  </a:lnTo>
                  <a:close/>
                </a:path>
              </a:pathLst>
            </a:custGeom>
            <a:gradFill>
              <a:gsLst>
                <a:gs pos="0">
                  <a:schemeClr val="accent1"/>
                </a:gs>
                <a:gs pos="5000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24"/>
            <p:cNvSpPr/>
            <p:nvPr/>
          </p:nvSpPr>
          <p:spPr>
            <a:xfrm>
              <a:off x="6037942" y="5337123"/>
              <a:ext cx="72382" cy="1826907"/>
            </a:xfrm>
            <a:custGeom>
              <a:avLst/>
              <a:gdLst/>
              <a:ahLst/>
              <a:cxnLst/>
              <a:rect l="l" t="t" r="r" b="b"/>
              <a:pathLst>
                <a:path w="732" h="18476" extrusionOk="0">
                  <a:moveTo>
                    <a:pt x="0" y="0"/>
                  </a:moveTo>
                  <a:lnTo>
                    <a:pt x="0" y="18476"/>
                  </a:lnTo>
                  <a:lnTo>
                    <a:pt x="732" y="18476"/>
                  </a:lnTo>
                  <a:lnTo>
                    <a:pt x="732" y="0"/>
                  </a:lnTo>
                  <a:close/>
                </a:path>
              </a:pathLst>
            </a:custGeom>
            <a:gradFill>
              <a:gsLst>
                <a:gs pos="0">
                  <a:schemeClr val="accent1"/>
                </a:gs>
                <a:gs pos="5000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24"/>
            <p:cNvSpPr/>
            <p:nvPr/>
          </p:nvSpPr>
          <p:spPr>
            <a:xfrm>
              <a:off x="6615705" y="5180100"/>
              <a:ext cx="72481" cy="1372652"/>
            </a:xfrm>
            <a:custGeom>
              <a:avLst/>
              <a:gdLst/>
              <a:ahLst/>
              <a:cxnLst/>
              <a:rect l="l" t="t" r="r" b="b"/>
              <a:pathLst>
                <a:path w="733" h="13882" extrusionOk="0">
                  <a:moveTo>
                    <a:pt x="1" y="1"/>
                  </a:moveTo>
                  <a:lnTo>
                    <a:pt x="1" y="13882"/>
                  </a:lnTo>
                  <a:lnTo>
                    <a:pt x="732" y="13882"/>
                  </a:lnTo>
                  <a:lnTo>
                    <a:pt x="732" y="1"/>
                  </a:lnTo>
                  <a:close/>
                </a:path>
              </a:pathLst>
            </a:custGeom>
            <a:gradFill>
              <a:gsLst>
                <a:gs pos="0">
                  <a:schemeClr val="accent1"/>
                </a:gs>
                <a:gs pos="5000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24"/>
            <p:cNvSpPr/>
            <p:nvPr/>
          </p:nvSpPr>
          <p:spPr>
            <a:xfrm>
              <a:off x="6761259" y="5368864"/>
              <a:ext cx="71591" cy="1125650"/>
            </a:xfrm>
            <a:custGeom>
              <a:avLst/>
              <a:gdLst/>
              <a:ahLst/>
              <a:cxnLst/>
              <a:rect l="l" t="t" r="r" b="b"/>
              <a:pathLst>
                <a:path w="724" h="11384" extrusionOk="0">
                  <a:moveTo>
                    <a:pt x="1" y="1"/>
                  </a:moveTo>
                  <a:lnTo>
                    <a:pt x="1" y="11384"/>
                  </a:lnTo>
                  <a:lnTo>
                    <a:pt x="723" y="11384"/>
                  </a:lnTo>
                  <a:lnTo>
                    <a:pt x="723" y="1"/>
                  </a:lnTo>
                  <a:close/>
                </a:path>
              </a:pathLst>
            </a:custGeom>
            <a:gradFill>
              <a:gsLst>
                <a:gs pos="0">
                  <a:schemeClr val="accent1"/>
                </a:gs>
                <a:gs pos="5000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24"/>
            <p:cNvSpPr/>
            <p:nvPr/>
          </p:nvSpPr>
          <p:spPr>
            <a:xfrm>
              <a:off x="6905922" y="5185440"/>
              <a:ext cx="72481" cy="1237681"/>
            </a:xfrm>
            <a:custGeom>
              <a:avLst/>
              <a:gdLst/>
              <a:ahLst/>
              <a:cxnLst/>
              <a:rect l="l" t="t" r="r" b="b"/>
              <a:pathLst>
                <a:path w="733" h="12517" extrusionOk="0">
                  <a:moveTo>
                    <a:pt x="1" y="0"/>
                  </a:moveTo>
                  <a:lnTo>
                    <a:pt x="1" y="12516"/>
                  </a:lnTo>
                  <a:lnTo>
                    <a:pt x="732" y="12516"/>
                  </a:lnTo>
                  <a:lnTo>
                    <a:pt x="732" y="0"/>
                  </a:lnTo>
                  <a:close/>
                </a:path>
              </a:pathLst>
            </a:custGeom>
            <a:gradFill>
              <a:gsLst>
                <a:gs pos="0">
                  <a:schemeClr val="accent1"/>
                </a:gs>
                <a:gs pos="5000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24"/>
            <p:cNvSpPr/>
            <p:nvPr/>
          </p:nvSpPr>
          <p:spPr>
            <a:xfrm>
              <a:off x="7051475" y="4786652"/>
              <a:ext cx="72481" cy="1602944"/>
            </a:xfrm>
            <a:custGeom>
              <a:avLst/>
              <a:gdLst/>
              <a:ahLst/>
              <a:cxnLst/>
              <a:rect l="l" t="t" r="r" b="b"/>
              <a:pathLst>
                <a:path w="733" h="16211" extrusionOk="0">
                  <a:moveTo>
                    <a:pt x="1" y="1"/>
                  </a:moveTo>
                  <a:lnTo>
                    <a:pt x="1" y="16210"/>
                  </a:lnTo>
                  <a:lnTo>
                    <a:pt x="732" y="16210"/>
                  </a:lnTo>
                  <a:lnTo>
                    <a:pt x="732" y="1"/>
                  </a:lnTo>
                  <a:close/>
                </a:path>
              </a:pathLst>
            </a:custGeom>
            <a:gradFill>
              <a:gsLst>
                <a:gs pos="0">
                  <a:schemeClr val="accent1"/>
                </a:gs>
                <a:gs pos="5000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24"/>
            <p:cNvSpPr/>
            <p:nvPr/>
          </p:nvSpPr>
          <p:spPr>
            <a:xfrm>
              <a:off x="7197028" y="4872283"/>
              <a:ext cx="71591" cy="1627565"/>
            </a:xfrm>
            <a:custGeom>
              <a:avLst/>
              <a:gdLst/>
              <a:ahLst/>
              <a:cxnLst/>
              <a:rect l="l" t="t" r="r" b="b"/>
              <a:pathLst>
                <a:path w="724" h="16460" extrusionOk="0">
                  <a:moveTo>
                    <a:pt x="1" y="0"/>
                  </a:moveTo>
                  <a:lnTo>
                    <a:pt x="1" y="16459"/>
                  </a:lnTo>
                  <a:lnTo>
                    <a:pt x="723" y="16459"/>
                  </a:lnTo>
                  <a:lnTo>
                    <a:pt x="723" y="0"/>
                  </a:lnTo>
                  <a:close/>
                </a:path>
              </a:pathLst>
            </a:custGeom>
            <a:gradFill>
              <a:gsLst>
                <a:gs pos="0">
                  <a:schemeClr val="accent1"/>
                </a:gs>
                <a:gs pos="5000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24"/>
            <p:cNvSpPr/>
            <p:nvPr/>
          </p:nvSpPr>
          <p:spPr>
            <a:xfrm>
              <a:off x="7625777" y="5386564"/>
              <a:ext cx="89192" cy="1159170"/>
            </a:xfrm>
            <a:custGeom>
              <a:avLst/>
              <a:gdLst/>
              <a:ahLst/>
              <a:cxnLst/>
              <a:rect l="l" t="t" r="r" b="b"/>
              <a:pathLst>
                <a:path w="902" h="11723" extrusionOk="0">
                  <a:moveTo>
                    <a:pt x="0" y="0"/>
                  </a:moveTo>
                  <a:lnTo>
                    <a:pt x="170" y="11722"/>
                  </a:lnTo>
                  <a:lnTo>
                    <a:pt x="901" y="11722"/>
                  </a:lnTo>
                  <a:lnTo>
                    <a:pt x="732" y="0"/>
                  </a:lnTo>
                  <a:close/>
                </a:path>
              </a:pathLst>
            </a:custGeom>
            <a:gradFill>
              <a:gsLst>
                <a:gs pos="0">
                  <a:schemeClr val="accent1"/>
                </a:gs>
                <a:gs pos="5000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24"/>
            <p:cNvSpPr/>
            <p:nvPr/>
          </p:nvSpPr>
          <p:spPr>
            <a:xfrm>
              <a:off x="7771330" y="5180990"/>
              <a:ext cx="71492" cy="1245591"/>
            </a:xfrm>
            <a:custGeom>
              <a:avLst/>
              <a:gdLst/>
              <a:ahLst/>
              <a:cxnLst/>
              <a:rect l="l" t="t" r="r" b="b"/>
              <a:pathLst>
                <a:path w="723" h="12597" extrusionOk="0">
                  <a:moveTo>
                    <a:pt x="0" y="0"/>
                  </a:moveTo>
                  <a:lnTo>
                    <a:pt x="0" y="12597"/>
                  </a:lnTo>
                  <a:lnTo>
                    <a:pt x="723" y="12597"/>
                  </a:lnTo>
                  <a:lnTo>
                    <a:pt x="723" y="0"/>
                  </a:lnTo>
                  <a:close/>
                </a:path>
              </a:pathLst>
            </a:custGeom>
            <a:gradFill>
              <a:gsLst>
                <a:gs pos="0">
                  <a:schemeClr val="accent1"/>
                </a:gs>
                <a:gs pos="5000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24"/>
            <p:cNvSpPr/>
            <p:nvPr/>
          </p:nvSpPr>
          <p:spPr>
            <a:xfrm>
              <a:off x="7480224" y="5319522"/>
              <a:ext cx="72382" cy="1318763"/>
            </a:xfrm>
            <a:custGeom>
              <a:avLst/>
              <a:gdLst/>
              <a:ahLst/>
              <a:cxnLst/>
              <a:rect l="l" t="t" r="r" b="b"/>
              <a:pathLst>
                <a:path w="732" h="13337" extrusionOk="0">
                  <a:moveTo>
                    <a:pt x="0" y="0"/>
                  </a:moveTo>
                  <a:lnTo>
                    <a:pt x="0" y="13337"/>
                  </a:lnTo>
                  <a:lnTo>
                    <a:pt x="732" y="13337"/>
                  </a:lnTo>
                  <a:lnTo>
                    <a:pt x="732" y="0"/>
                  </a:lnTo>
                  <a:close/>
                </a:path>
              </a:pathLst>
            </a:custGeom>
            <a:gradFill>
              <a:gsLst>
                <a:gs pos="0">
                  <a:schemeClr val="accent1"/>
                </a:gs>
                <a:gs pos="5000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24"/>
            <p:cNvSpPr/>
            <p:nvPr/>
          </p:nvSpPr>
          <p:spPr>
            <a:xfrm>
              <a:off x="7338132" y="5337123"/>
              <a:ext cx="72481" cy="1826907"/>
            </a:xfrm>
            <a:custGeom>
              <a:avLst/>
              <a:gdLst/>
              <a:ahLst/>
              <a:cxnLst/>
              <a:rect l="l" t="t" r="r" b="b"/>
              <a:pathLst>
                <a:path w="733" h="18476" extrusionOk="0">
                  <a:moveTo>
                    <a:pt x="1" y="0"/>
                  </a:moveTo>
                  <a:lnTo>
                    <a:pt x="1" y="18476"/>
                  </a:lnTo>
                  <a:lnTo>
                    <a:pt x="732" y="18476"/>
                  </a:lnTo>
                  <a:lnTo>
                    <a:pt x="732" y="0"/>
                  </a:lnTo>
                  <a:close/>
                </a:path>
              </a:pathLst>
            </a:custGeom>
            <a:gradFill>
              <a:gsLst>
                <a:gs pos="0">
                  <a:schemeClr val="accent1"/>
                </a:gs>
                <a:gs pos="5000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24"/>
            <p:cNvSpPr/>
            <p:nvPr/>
          </p:nvSpPr>
          <p:spPr>
            <a:xfrm>
              <a:off x="7915994" y="5424435"/>
              <a:ext cx="72382" cy="1372652"/>
            </a:xfrm>
            <a:custGeom>
              <a:avLst/>
              <a:gdLst/>
              <a:ahLst/>
              <a:cxnLst/>
              <a:rect l="l" t="t" r="r" b="b"/>
              <a:pathLst>
                <a:path w="732" h="13882" extrusionOk="0">
                  <a:moveTo>
                    <a:pt x="0" y="1"/>
                  </a:moveTo>
                  <a:lnTo>
                    <a:pt x="0" y="13882"/>
                  </a:lnTo>
                  <a:lnTo>
                    <a:pt x="732" y="13882"/>
                  </a:lnTo>
                  <a:lnTo>
                    <a:pt x="732" y="1"/>
                  </a:lnTo>
                  <a:close/>
                </a:path>
              </a:pathLst>
            </a:custGeom>
            <a:gradFill>
              <a:gsLst>
                <a:gs pos="0">
                  <a:schemeClr val="accent1"/>
                </a:gs>
                <a:gs pos="5000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24"/>
            <p:cNvSpPr/>
            <p:nvPr/>
          </p:nvSpPr>
          <p:spPr>
            <a:xfrm>
              <a:off x="8061547" y="5065398"/>
              <a:ext cx="72382" cy="1362072"/>
            </a:xfrm>
            <a:custGeom>
              <a:avLst/>
              <a:gdLst/>
              <a:ahLst/>
              <a:cxnLst/>
              <a:rect l="l" t="t" r="r" b="b"/>
              <a:pathLst>
                <a:path w="732" h="13775" extrusionOk="0">
                  <a:moveTo>
                    <a:pt x="0" y="1"/>
                  </a:moveTo>
                  <a:lnTo>
                    <a:pt x="0" y="13775"/>
                  </a:lnTo>
                  <a:lnTo>
                    <a:pt x="732" y="13775"/>
                  </a:lnTo>
                  <a:lnTo>
                    <a:pt x="732" y="1"/>
                  </a:lnTo>
                  <a:close/>
                </a:path>
              </a:pathLst>
            </a:custGeom>
            <a:gradFill>
              <a:gsLst>
                <a:gs pos="0">
                  <a:schemeClr val="accent1"/>
                </a:gs>
                <a:gs pos="5000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24"/>
            <p:cNvSpPr/>
            <p:nvPr/>
          </p:nvSpPr>
          <p:spPr>
            <a:xfrm>
              <a:off x="8207100" y="4904914"/>
              <a:ext cx="71492" cy="1238571"/>
            </a:xfrm>
            <a:custGeom>
              <a:avLst/>
              <a:gdLst/>
              <a:ahLst/>
              <a:cxnLst/>
              <a:rect l="l" t="t" r="r" b="b"/>
              <a:pathLst>
                <a:path w="723" h="12526" extrusionOk="0">
                  <a:moveTo>
                    <a:pt x="0" y="0"/>
                  </a:moveTo>
                  <a:lnTo>
                    <a:pt x="0" y="12525"/>
                  </a:lnTo>
                  <a:lnTo>
                    <a:pt x="723" y="12525"/>
                  </a:lnTo>
                  <a:lnTo>
                    <a:pt x="723" y="0"/>
                  </a:lnTo>
                  <a:close/>
                </a:path>
              </a:pathLst>
            </a:custGeom>
            <a:gradFill>
              <a:gsLst>
                <a:gs pos="0">
                  <a:schemeClr val="accent1"/>
                </a:gs>
                <a:gs pos="5000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24"/>
            <p:cNvSpPr/>
            <p:nvPr/>
          </p:nvSpPr>
          <p:spPr>
            <a:xfrm>
              <a:off x="8351763" y="5108609"/>
              <a:ext cx="72382" cy="1034878"/>
            </a:xfrm>
            <a:custGeom>
              <a:avLst/>
              <a:gdLst/>
              <a:ahLst/>
              <a:cxnLst/>
              <a:rect l="l" t="t" r="r" b="b"/>
              <a:pathLst>
                <a:path w="732" h="10466" extrusionOk="0">
                  <a:moveTo>
                    <a:pt x="0" y="1"/>
                  </a:moveTo>
                  <a:lnTo>
                    <a:pt x="0" y="10465"/>
                  </a:lnTo>
                  <a:lnTo>
                    <a:pt x="732" y="10465"/>
                  </a:lnTo>
                  <a:lnTo>
                    <a:pt x="732" y="1"/>
                  </a:lnTo>
                  <a:close/>
                </a:path>
              </a:pathLst>
            </a:custGeom>
            <a:gradFill>
              <a:gsLst>
                <a:gs pos="0">
                  <a:schemeClr val="accent1"/>
                </a:gs>
                <a:gs pos="5000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24"/>
            <p:cNvSpPr/>
            <p:nvPr/>
          </p:nvSpPr>
          <p:spPr>
            <a:xfrm>
              <a:off x="8497317" y="4872283"/>
              <a:ext cx="72382" cy="1863987"/>
            </a:xfrm>
            <a:custGeom>
              <a:avLst/>
              <a:gdLst/>
              <a:ahLst/>
              <a:cxnLst/>
              <a:rect l="l" t="t" r="r" b="b"/>
              <a:pathLst>
                <a:path w="732" h="18851" extrusionOk="0">
                  <a:moveTo>
                    <a:pt x="0" y="0"/>
                  </a:moveTo>
                  <a:lnTo>
                    <a:pt x="0" y="18850"/>
                  </a:lnTo>
                  <a:lnTo>
                    <a:pt x="732" y="18850"/>
                  </a:lnTo>
                  <a:lnTo>
                    <a:pt x="732" y="0"/>
                  </a:lnTo>
                  <a:close/>
                </a:path>
              </a:pathLst>
            </a:custGeom>
            <a:gradFill>
              <a:gsLst>
                <a:gs pos="0">
                  <a:schemeClr val="accent1"/>
                </a:gs>
                <a:gs pos="5000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24"/>
            <p:cNvSpPr/>
            <p:nvPr/>
          </p:nvSpPr>
          <p:spPr>
            <a:xfrm>
              <a:off x="8925967" y="4997467"/>
              <a:ext cx="72481" cy="1758185"/>
            </a:xfrm>
            <a:custGeom>
              <a:avLst/>
              <a:gdLst/>
              <a:ahLst/>
              <a:cxnLst/>
              <a:rect l="l" t="t" r="r" b="b"/>
              <a:pathLst>
                <a:path w="733" h="17781" extrusionOk="0">
                  <a:moveTo>
                    <a:pt x="1" y="1"/>
                  </a:moveTo>
                  <a:lnTo>
                    <a:pt x="1" y="17780"/>
                  </a:lnTo>
                  <a:lnTo>
                    <a:pt x="732" y="17780"/>
                  </a:lnTo>
                  <a:lnTo>
                    <a:pt x="732" y="1"/>
                  </a:lnTo>
                  <a:close/>
                </a:path>
              </a:pathLst>
            </a:custGeom>
            <a:gradFill>
              <a:gsLst>
                <a:gs pos="0">
                  <a:schemeClr val="accent1"/>
                </a:gs>
                <a:gs pos="5000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24"/>
            <p:cNvSpPr/>
            <p:nvPr/>
          </p:nvSpPr>
          <p:spPr>
            <a:xfrm>
              <a:off x="9071520" y="4253881"/>
              <a:ext cx="72481" cy="1813756"/>
            </a:xfrm>
            <a:custGeom>
              <a:avLst/>
              <a:gdLst/>
              <a:ahLst/>
              <a:cxnLst/>
              <a:rect l="l" t="t" r="r" b="b"/>
              <a:pathLst>
                <a:path w="733" h="18343" extrusionOk="0">
                  <a:moveTo>
                    <a:pt x="1" y="0"/>
                  </a:moveTo>
                  <a:lnTo>
                    <a:pt x="1" y="18342"/>
                  </a:lnTo>
                  <a:lnTo>
                    <a:pt x="732" y="18342"/>
                  </a:lnTo>
                  <a:lnTo>
                    <a:pt x="732" y="0"/>
                  </a:lnTo>
                  <a:close/>
                </a:path>
              </a:pathLst>
            </a:custGeom>
            <a:gradFill>
              <a:gsLst>
                <a:gs pos="0">
                  <a:schemeClr val="accent1"/>
                </a:gs>
                <a:gs pos="5000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24"/>
            <p:cNvSpPr/>
            <p:nvPr/>
          </p:nvSpPr>
          <p:spPr>
            <a:xfrm>
              <a:off x="8781304" y="4208000"/>
              <a:ext cx="71591" cy="2123349"/>
            </a:xfrm>
            <a:custGeom>
              <a:avLst/>
              <a:gdLst/>
              <a:ahLst/>
              <a:cxnLst/>
              <a:rect l="l" t="t" r="r" b="b"/>
              <a:pathLst>
                <a:path w="724" h="21474" extrusionOk="0">
                  <a:moveTo>
                    <a:pt x="1" y="1"/>
                  </a:moveTo>
                  <a:lnTo>
                    <a:pt x="1" y="21473"/>
                  </a:lnTo>
                  <a:lnTo>
                    <a:pt x="723" y="21473"/>
                  </a:lnTo>
                  <a:lnTo>
                    <a:pt x="723" y="1"/>
                  </a:lnTo>
                  <a:close/>
                </a:path>
              </a:pathLst>
            </a:custGeom>
            <a:gradFill>
              <a:gsLst>
                <a:gs pos="0">
                  <a:schemeClr val="accent1"/>
                </a:gs>
                <a:gs pos="5000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24"/>
            <p:cNvSpPr/>
            <p:nvPr/>
          </p:nvSpPr>
          <p:spPr>
            <a:xfrm>
              <a:off x="8639310" y="4568817"/>
              <a:ext cx="72481" cy="1826907"/>
            </a:xfrm>
            <a:custGeom>
              <a:avLst/>
              <a:gdLst/>
              <a:ahLst/>
              <a:cxnLst/>
              <a:rect l="l" t="t" r="r" b="b"/>
              <a:pathLst>
                <a:path w="733" h="18476" extrusionOk="0">
                  <a:moveTo>
                    <a:pt x="1" y="0"/>
                  </a:moveTo>
                  <a:lnTo>
                    <a:pt x="1" y="18476"/>
                  </a:lnTo>
                  <a:lnTo>
                    <a:pt x="732" y="18476"/>
                  </a:lnTo>
                  <a:lnTo>
                    <a:pt x="732" y="0"/>
                  </a:lnTo>
                  <a:close/>
                </a:path>
              </a:pathLst>
            </a:custGeom>
            <a:gradFill>
              <a:gsLst>
                <a:gs pos="0">
                  <a:schemeClr val="accent1"/>
                </a:gs>
                <a:gs pos="5000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85"/>
        <p:cNvGrpSpPr/>
        <p:nvPr/>
      </p:nvGrpSpPr>
      <p:grpSpPr>
        <a:xfrm>
          <a:off x="0" y="0"/>
          <a:ext cx="0" cy="0"/>
          <a:chOff x="0" y="0"/>
          <a:chExt cx="0" cy="0"/>
        </a:xfrm>
      </p:grpSpPr>
      <p:grpSp>
        <p:nvGrpSpPr>
          <p:cNvPr id="86" name="Google Shape;86;p3"/>
          <p:cNvGrpSpPr/>
          <p:nvPr/>
        </p:nvGrpSpPr>
        <p:grpSpPr>
          <a:xfrm rot="10800000">
            <a:off x="2743024" y="4347518"/>
            <a:ext cx="2520972" cy="3082298"/>
            <a:chOff x="0" y="4208000"/>
            <a:chExt cx="2238079" cy="2736415"/>
          </a:xfrm>
        </p:grpSpPr>
        <p:sp>
          <p:nvSpPr>
            <p:cNvPr id="87" name="Google Shape;87;p3"/>
            <p:cNvSpPr/>
            <p:nvPr/>
          </p:nvSpPr>
          <p:spPr>
            <a:xfrm>
              <a:off x="1720138" y="5167740"/>
              <a:ext cx="88302" cy="1159170"/>
            </a:xfrm>
            <a:custGeom>
              <a:avLst/>
              <a:gdLst/>
              <a:ahLst/>
              <a:cxnLst/>
              <a:rect l="l" t="t" r="r" b="b"/>
              <a:pathLst>
                <a:path w="893" h="11723" extrusionOk="0">
                  <a:moveTo>
                    <a:pt x="170" y="1"/>
                  </a:moveTo>
                  <a:lnTo>
                    <a:pt x="1" y="11723"/>
                  </a:lnTo>
                  <a:lnTo>
                    <a:pt x="723" y="11723"/>
                  </a:lnTo>
                  <a:lnTo>
                    <a:pt x="893" y="1"/>
                  </a:lnTo>
                  <a:close/>
                </a:path>
              </a:pathLst>
            </a:custGeom>
            <a:gradFill>
              <a:gsLst>
                <a:gs pos="0">
                  <a:schemeClr val="accent1"/>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3"/>
            <p:cNvSpPr/>
            <p:nvPr/>
          </p:nvSpPr>
          <p:spPr>
            <a:xfrm>
              <a:off x="1591395" y="4999246"/>
              <a:ext cx="72382" cy="1244800"/>
            </a:xfrm>
            <a:custGeom>
              <a:avLst/>
              <a:gdLst/>
              <a:ahLst/>
              <a:cxnLst/>
              <a:rect l="l" t="t" r="r" b="b"/>
              <a:pathLst>
                <a:path w="732" h="12589" extrusionOk="0">
                  <a:moveTo>
                    <a:pt x="0" y="1"/>
                  </a:moveTo>
                  <a:lnTo>
                    <a:pt x="0" y="12588"/>
                  </a:lnTo>
                  <a:lnTo>
                    <a:pt x="732" y="12588"/>
                  </a:lnTo>
                  <a:lnTo>
                    <a:pt x="732" y="1"/>
                  </a:lnTo>
                  <a:close/>
                </a:path>
              </a:pathLst>
            </a:custGeom>
            <a:gradFill>
              <a:gsLst>
                <a:gs pos="0">
                  <a:schemeClr val="accent1"/>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3"/>
            <p:cNvSpPr/>
            <p:nvPr/>
          </p:nvSpPr>
          <p:spPr>
            <a:xfrm>
              <a:off x="1881611" y="5289462"/>
              <a:ext cx="72382" cy="1318861"/>
            </a:xfrm>
            <a:custGeom>
              <a:avLst/>
              <a:gdLst/>
              <a:ahLst/>
              <a:cxnLst/>
              <a:rect l="l" t="t" r="r" b="b"/>
              <a:pathLst>
                <a:path w="732" h="13338" extrusionOk="0">
                  <a:moveTo>
                    <a:pt x="0" y="1"/>
                  </a:moveTo>
                  <a:lnTo>
                    <a:pt x="0" y="13338"/>
                  </a:lnTo>
                  <a:lnTo>
                    <a:pt x="732" y="13338"/>
                  </a:lnTo>
                  <a:lnTo>
                    <a:pt x="732" y="1"/>
                  </a:lnTo>
                  <a:close/>
                </a:path>
              </a:pathLst>
            </a:custGeom>
            <a:gradFill>
              <a:gsLst>
                <a:gs pos="0">
                  <a:schemeClr val="accent1"/>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3"/>
            <p:cNvSpPr/>
            <p:nvPr/>
          </p:nvSpPr>
          <p:spPr>
            <a:xfrm>
              <a:off x="2023605" y="5118398"/>
              <a:ext cx="72481" cy="1826017"/>
            </a:xfrm>
            <a:custGeom>
              <a:avLst/>
              <a:gdLst/>
              <a:ahLst/>
              <a:cxnLst/>
              <a:rect l="l" t="t" r="r" b="b"/>
              <a:pathLst>
                <a:path w="733" h="18467" extrusionOk="0">
                  <a:moveTo>
                    <a:pt x="1" y="0"/>
                  </a:moveTo>
                  <a:lnTo>
                    <a:pt x="1" y="18467"/>
                  </a:lnTo>
                  <a:lnTo>
                    <a:pt x="732" y="18467"/>
                  </a:lnTo>
                  <a:lnTo>
                    <a:pt x="732" y="0"/>
                  </a:lnTo>
                  <a:close/>
                </a:path>
              </a:pathLst>
            </a:custGeom>
            <a:gradFill>
              <a:gsLst>
                <a:gs pos="0">
                  <a:schemeClr val="accent1"/>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3"/>
            <p:cNvSpPr/>
            <p:nvPr/>
          </p:nvSpPr>
          <p:spPr>
            <a:xfrm>
              <a:off x="2165598" y="5401495"/>
              <a:ext cx="72481" cy="645785"/>
            </a:xfrm>
            <a:custGeom>
              <a:avLst/>
              <a:gdLst/>
              <a:ahLst/>
              <a:cxnLst/>
              <a:rect l="l" t="t" r="r" b="b"/>
              <a:pathLst>
                <a:path w="733" h="6531" extrusionOk="0">
                  <a:moveTo>
                    <a:pt x="1" y="1"/>
                  </a:moveTo>
                  <a:lnTo>
                    <a:pt x="1" y="6531"/>
                  </a:lnTo>
                  <a:lnTo>
                    <a:pt x="732" y="6531"/>
                  </a:lnTo>
                  <a:lnTo>
                    <a:pt x="732" y="1"/>
                  </a:lnTo>
                  <a:close/>
                </a:path>
              </a:pathLst>
            </a:custGeom>
            <a:gradFill>
              <a:gsLst>
                <a:gs pos="0">
                  <a:schemeClr val="accent1"/>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3"/>
            <p:cNvSpPr/>
            <p:nvPr/>
          </p:nvSpPr>
          <p:spPr>
            <a:xfrm>
              <a:off x="1445842" y="5162499"/>
              <a:ext cx="72382" cy="1372652"/>
            </a:xfrm>
            <a:custGeom>
              <a:avLst/>
              <a:gdLst/>
              <a:ahLst/>
              <a:cxnLst/>
              <a:rect l="l" t="t" r="r" b="b"/>
              <a:pathLst>
                <a:path w="732" h="13882" extrusionOk="0">
                  <a:moveTo>
                    <a:pt x="0" y="0"/>
                  </a:moveTo>
                  <a:lnTo>
                    <a:pt x="0" y="13881"/>
                  </a:lnTo>
                  <a:lnTo>
                    <a:pt x="732" y="13881"/>
                  </a:lnTo>
                  <a:lnTo>
                    <a:pt x="732" y="0"/>
                  </a:lnTo>
                  <a:close/>
                </a:path>
              </a:pathLst>
            </a:custGeom>
            <a:gradFill>
              <a:gsLst>
                <a:gs pos="0">
                  <a:schemeClr val="accent1"/>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3"/>
            <p:cNvSpPr/>
            <p:nvPr/>
          </p:nvSpPr>
          <p:spPr>
            <a:xfrm>
              <a:off x="1301178" y="5286002"/>
              <a:ext cx="71492" cy="1125650"/>
            </a:xfrm>
            <a:custGeom>
              <a:avLst/>
              <a:gdLst/>
              <a:ahLst/>
              <a:cxnLst/>
              <a:rect l="l" t="t" r="r" b="b"/>
              <a:pathLst>
                <a:path w="723" h="11384" extrusionOk="0">
                  <a:moveTo>
                    <a:pt x="0" y="0"/>
                  </a:moveTo>
                  <a:lnTo>
                    <a:pt x="0" y="11383"/>
                  </a:lnTo>
                  <a:lnTo>
                    <a:pt x="723" y="11383"/>
                  </a:lnTo>
                  <a:lnTo>
                    <a:pt x="723" y="0"/>
                  </a:lnTo>
                  <a:close/>
                </a:path>
              </a:pathLst>
            </a:custGeom>
            <a:gradFill>
              <a:gsLst>
                <a:gs pos="0">
                  <a:schemeClr val="accent1"/>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3"/>
            <p:cNvSpPr/>
            <p:nvPr/>
          </p:nvSpPr>
          <p:spPr>
            <a:xfrm>
              <a:off x="1155625" y="4965726"/>
              <a:ext cx="72382" cy="1237681"/>
            </a:xfrm>
            <a:custGeom>
              <a:avLst/>
              <a:gdLst/>
              <a:ahLst/>
              <a:cxnLst/>
              <a:rect l="l" t="t" r="r" b="b"/>
              <a:pathLst>
                <a:path w="732" h="12517" extrusionOk="0">
                  <a:moveTo>
                    <a:pt x="0" y="1"/>
                  </a:moveTo>
                  <a:lnTo>
                    <a:pt x="0" y="12517"/>
                  </a:lnTo>
                  <a:lnTo>
                    <a:pt x="732" y="12517"/>
                  </a:lnTo>
                  <a:lnTo>
                    <a:pt x="732" y="1"/>
                  </a:lnTo>
                  <a:close/>
                </a:path>
              </a:pathLst>
            </a:custGeom>
            <a:gradFill>
              <a:gsLst>
                <a:gs pos="0">
                  <a:schemeClr val="accent1"/>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3"/>
            <p:cNvSpPr/>
            <p:nvPr/>
          </p:nvSpPr>
          <p:spPr>
            <a:xfrm>
              <a:off x="1010072" y="4768161"/>
              <a:ext cx="72382" cy="1602845"/>
            </a:xfrm>
            <a:custGeom>
              <a:avLst/>
              <a:gdLst/>
              <a:ahLst/>
              <a:cxnLst/>
              <a:rect l="l" t="t" r="r" b="b"/>
              <a:pathLst>
                <a:path w="732" h="16210" extrusionOk="0">
                  <a:moveTo>
                    <a:pt x="0" y="0"/>
                  </a:moveTo>
                  <a:lnTo>
                    <a:pt x="0" y="16210"/>
                  </a:lnTo>
                  <a:lnTo>
                    <a:pt x="732" y="16210"/>
                  </a:lnTo>
                  <a:lnTo>
                    <a:pt x="732" y="0"/>
                  </a:lnTo>
                  <a:close/>
                </a:path>
              </a:pathLst>
            </a:custGeom>
            <a:gradFill>
              <a:gsLst>
                <a:gs pos="0">
                  <a:schemeClr val="accent1"/>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3"/>
            <p:cNvSpPr/>
            <p:nvPr/>
          </p:nvSpPr>
          <p:spPr>
            <a:xfrm>
              <a:off x="865409" y="4652569"/>
              <a:ext cx="72382" cy="1627565"/>
            </a:xfrm>
            <a:custGeom>
              <a:avLst/>
              <a:gdLst/>
              <a:ahLst/>
              <a:cxnLst/>
              <a:rect l="l" t="t" r="r" b="b"/>
              <a:pathLst>
                <a:path w="732" h="16460" extrusionOk="0">
                  <a:moveTo>
                    <a:pt x="0" y="1"/>
                  </a:moveTo>
                  <a:lnTo>
                    <a:pt x="0" y="16460"/>
                  </a:lnTo>
                  <a:lnTo>
                    <a:pt x="732" y="16460"/>
                  </a:lnTo>
                  <a:lnTo>
                    <a:pt x="732" y="1"/>
                  </a:lnTo>
                  <a:close/>
                </a:path>
              </a:pathLst>
            </a:custGeom>
            <a:gradFill>
              <a:gsLst>
                <a:gs pos="0">
                  <a:schemeClr val="accent1"/>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3"/>
            <p:cNvSpPr/>
            <p:nvPr/>
          </p:nvSpPr>
          <p:spPr>
            <a:xfrm>
              <a:off x="419059" y="5167740"/>
              <a:ext cx="89192" cy="1159170"/>
            </a:xfrm>
            <a:custGeom>
              <a:avLst/>
              <a:gdLst/>
              <a:ahLst/>
              <a:cxnLst/>
              <a:rect l="l" t="t" r="r" b="b"/>
              <a:pathLst>
                <a:path w="902" h="11723" extrusionOk="0">
                  <a:moveTo>
                    <a:pt x="170" y="1"/>
                  </a:moveTo>
                  <a:lnTo>
                    <a:pt x="0" y="11723"/>
                  </a:lnTo>
                  <a:lnTo>
                    <a:pt x="732" y="11723"/>
                  </a:lnTo>
                  <a:lnTo>
                    <a:pt x="901" y="1"/>
                  </a:lnTo>
                  <a:close/>
                </a:path>
              </a:pathLst>
            </a:custGeom>
            <a:gradFill>
              <a:gsLst>
                <a:gs pos="0">
                  <a:schemeClr val="accent1"/>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3"/>
            <p:cNvSpPr/>
            <p:nvPr/>
          </p:nvSpPr>
          <p:spPr>
            <a:xfrm>
              <a:off x="291106" y="4470035"/>
              <a:ext cx="71591" cy="1599285"/>
            </a:xfrm>
            <a:custGeom>
              <a:avLst/>
              <a:gdLst/>
              <a:ahLst/>
              <a:cxnLst/>
              <a:rect l="l" t="t" r="r" b="b"/>
              <a:pathLst>
                <a:path w="724" h="16174" extrusionOk="0">
                  <a:moveTo>
                    <a:pt x="1" y="0"/>
                  </a:moveTo>
                  <a:lnTo>
                    <a:pt x="1" y="16174"/>
                  </a:lnTo>
                  <a:lnTo>
                    <a:pt x="723" y="16174"/>
                  </a:lnTo>
                  <a:lnTo>
                    <a:pt x="723" y="0"/>
                  </a:lnTo>
                  <a:close/>
                </a:path>
              </a:pathLst>
            </a:custGeom>
            <a:gradFill>
              <a:gsLst>
                <a:gs pos="0">
                  <a:schemeClr val="accent1"/>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3"/>
            <p:cNvSpPr/>
            <p:nvPr/>
          </p:nvSpPr>
          <p:spPr>
            <a:xfrm>
              <a:off x="581323" y="5100698"/>
              <a:ext cx="72481" cy="1318861"/>
            </a:xfrm>
            <a:custGeom>
              <a:avLst/>
              <a:gdLst/>
              <a:ahLst/>
              <a:cxnLst/>
              <a:rect l="l" t="t" r="r" b="b"/>
              <a:pathLst>
                <a:path w="733" h="13338" extrusionOk="0">
                  <a:moveTo>
                    <a:pt x="1" y="1"/>
                  </a:moveTo>
                  <a:lnTo>
                    <a:pt x="1" y="13338"/>
                  </a:lnTo>
                  <a:lnTo>
                    <a:pt x="732" y="13338"/>
                  </a:lnTo>
                  <a:lnTo>
                    <a:pt x="732" y="1"/>
                  </a:lnTo>
                  <a:close/>
                </a:path>
              </a:pathLst>
            </a:custGeom>
            <a:gradFill>
              <a:gsLst>
                <a:gs pos="0">
                  <a:schemeClr val="accent1"/>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3"/>
            <p:cNvSpPr/>
            <p:nvPr/>
          </p:nvSpPr>
          <p:spPr>
            <a:xfrm>
              <a:off x="723415" y="4934875"/>
              <a:ext cx="72382" cy="1826907"/>
            </a:xfrm>
            <a:custGeom>
              <a:avLst/>
              <a:gdLst/>
              <a:ahLst/>
              <a:cxnLst/>
              <a:rect l="l" t="t" r="r" b="b"/>
              <a:pathLst>
                <a:path w="732" h="18476" extrusionOk="0">
                  <a:moveTo>
                    <a:pt x="0" y="0"/>
                  </a:moveTo>
                  <a:lnTo>
                    <a:pt x="0" y="18476"/>
                  </a:lnTo>
                  <a:lnTo>
                    <a:pt x="732" y="18476"/>
                  </a:lnTo>
                  <a:lnTo>
                    <a:pt x="732" y="0"/>
                  </a:lnTo>
                  <a:close/>
                </a:path>
              </a:pathLst>
            </a:custGeom>
            <a:gradFill>
              <a:gsLst>
                <a:gs pos="0">
                  <a:schemeClr val="accent1"/>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3"/>
            <p:cNvSpPr/>
            <p:nvPr/>
          </p:nvSpPr>
          <p:spPr>
            <a:xfrm>
              <a:off x="145553" y="4470035"/>
              <a:ext cx="72481" cy="1727236"/>
            </a:xfrm>
            <a:custGeom>
              <a:avLst/>
              <a:gdLst/>
              <a:ahLst/>
              <a:cxnLst/>
              <a:rect l="l" t="t" r="r" b="b"/>
              <a:pathLst>
                <a:path w="733" h="17468" extrusionOk="0">
                  <a:moveTo>
                    <a:pt x="1" y="0"/>
                  </a:moveTo>
                  <a:lnTo>
                    <a:pt x="1" y="17467"/>
                  </a:lnTo>
                  <a:lnTo>
                    <a:pt x="732" y="17467"/>
                  </a:lnTo>
                  <a:lnTo>
                    <a:pt x="732" y="0"/>
                  </a:lnTo>
                  <a:close/>
                </a:path>
              </a:pathLst>
            </a:custGeom>
            <a:gradFill>
              <a:gsLst>
                <a:gs pos="0">
                  <a:schemeClr val="accent1"/>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3"/>
            <p:cNvSpPr/>
            <p:nvPr/>
          </p:nvSpPr>
          <p:spPr>
            <a:xfrm>
              <a:off x="0" y="4208000"/>
              <a:ext cx="72481" cy="1715766"/>
            </a:xfrm>
            <a:custGeom>
              <a:avLst/>
              <a:gdLst/>
              <a:ahLst/>
              <a:cxnLst/>
              <a:rect l="l" t="t" r="r" b="b"/>
              <a:pathLst>
                <a:path w="733" h="17352" extrusionOk="0">
                  <a:moveTo>
                    <a:pt x="1" y="1"/>
                  </a:moveTo>
                  <a:lnTo>
                    <a:pt x="1" y="17352"/>
                  </a:lnTo>
                  <a:lnTo>
                    <a:pt x="732" y="17352"/>
                  </a:lnTo>
                  <a:lnTo>
                    <a:pt x="732" y="1"/>
                  </a:lnTo>
                  <a:close/>
                </a:path>
              </a:pathLst>
            </a:custGeom>
            <a:gradFill>
              <a:gsLst>
                <a:gs pos="0">
                  <a:schemeClr val="accent1"/>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 name="Google Shape;103;p3"/>
          <p:cNvGrpSpPr/>
          <p:nvPr/>
        </p:nvGrpSpPr>
        <p:grpSpPr>
          <a:xfrm rot="10800000">
            <a:off x="5745449" y="-1893482"/>
            <a:ext cx="2520972" cy="3082298"/>
            <a:chOff x="0" y="4208000"/>
            <a:chExt cx="2238079" cy="2736415"/>
          </a:xfrm>
        </p:grpSpPr>
        <p:sp>
          <p:nvSpPr>
            <p:cNvPr id="104" name="Google Shape;104;p3"/>
            <p:cNvSpPr/>
            <p:nvPr/>
          </p:nvSpPr>
          <p:spPr>
            <a:xfrm>
              <a:off x="1720138" y="5167740"/>
              <a:ext cx="88302" cy="1159170"/>
            </a:xfrm>
            <a:custGeom>
              <a:avLst/>
              <a:gdLst/>
              <a:ahLst/>
              <a:cxnLst/>
              <a:rect l="l" t="t" r="r" b="b"/>
              <a:pathLst>
                <a:path w="893" h="11723" extrusionOk="0">
                  <a:moveTo>
                    <a:pt x="170" y="1"/>
                  </a:moveTo>
                  <a:lnTo>
                    <a:pt x="1" y="11723"/>
                  </a:lnTo>
                  <a:lnTo>
                    <a:pt x="723" y="11723"/>
                  </a:lnTo>
                  <a:lnTo>
                    <a:pt x="893" y="1"/>
                  </a:lnTo>
                  <a:close/>
                </a:path>
              </a:pathLst>
            </a:custGeom>
            <a:gradFill>
              <a:gsLst>
                <a:gs pos="0">
                  <a:schemeClr val="accent1"/>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3"/>
            <p:cNvSpPr/>
            <p:nvPr/>
          </p:nvSpPr>
          <p:spPr>
            <a:xfrm>
              <a:off x="1591395" y="4999246"/>
              <a:ext cx="72382" cy="1244800"/>
            </a:xfrm>
            <a:custGeom>
              <a:avLst/>
              <a:gdLst/>
              <a:ahLst/>
              <a:cxnLst/>
              <a:rect l="l" t="t" r="r" b="b"/>
              <a:pathLst>
                <a:path w="732" h="12589" extrusionOk="0">
                  <a:moveTo>
                    <a:pt x="0" y="1"/>
                  </a:moveTo>
                  <a:lnTo>
                    <a:pt x="0" y="12588"/>
                  </a:lnTo>
                  <a:lnTo>
                    <a:pt x="732" y="12588"/>
                  </a:lnTo>
                  <a:lnTo>
                    <a:pt x="732" y="1"/>
                  </a:lnTo>
                  <a:close/>
                </a:path>
              </a:pathLst>
            </a:custGeom>
            <a:gradFill>
              <a:gsLst>
                <a:gs pos="0">
                  <a:schemeClr val="accent1"/>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3"/>
            <p:cNvSpPr/>
            <p:nvPr/>
          </p:nvSpPr>
          <p:spPr>
            <a:xfrm>
              <a:off x="1881611" y="5289462"/>
              <a:ext cx="72382" cy="1318861"/>
            </a:xfrm>
            <a:custGeom>
              <a:avLst/>
              <a:gdLst/>
              <a:ahLst/>
              <a:cxnLst/>
              <a:rect l="l" t="t" r="r" b="b"/>
              <a:pathLst>
                <a:path w="732" h="13338" extrusionOk="0">
                  <a:moveTo>
                    <a:pt x="0" y="1"/>
                  </a:moveTo>
                  <a:lnTo>
                    <a:pt x="0" y="13338"/>
                  </a:lnTo>
                  <a:lnTo>
                    <a:pt x="732" y="13338"/>
                  </a:lnTo>
                  <a:lnTo>
                    <a:pt x="732" y="1"/>
                  </a:lnTo>
                  <a:close/>
                </a:path>
              </a:pathLst>
            </a:custGeom>
            <a:gradFill>
              <a:gsLst>
                <a:gs pos="0">
                  <a:schemeClr val="accent1"/>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3"/>
            <p:cNvSpPr/>
            <p:nvPr/>
          </p:nvSpPr>
          <p:spPr>
            <a:xfrm>
              <a:off x="2023605" y="5118398"/>
              <a:ext cx="72481" cy="1826017"/>
            </a:xfrm>
            <a:custGeom>
              <a:avLst/>
              <a:gdLst/>
              <a:ahLst/>
              <a:cxnLst/>
              <a:rect l="l" t="t" r="r" b="b"/>
              <a:pathLst>
                <a:path w="733" h="18467" extrusionOk="0">
                  <a:moveTo>
                    <a:pt x="1" y="0"/>
                  </a:moveTo>
                  <a:lnTo>
                    <a:pt x="1" y="18467"/>
                  </a:lnTo>
                  <a:lnTo>
                    <a:pt x="732" y="18467"/>
                  </a:lnTo>
                  <a:lnTo>
                    <a:pt x="732" y="0"/>
                  </a:lnTo>
                  <a:close/>
                </a:path>
              </a:pathLst>
            </a:custGeom>
            <a:gradFill>
              <a:gsLst>
                <a:gs pos="0">
                  <a:schemeClr val="accent1"/>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3"/>
            <p:cNvSpPr/>
            <p:nvPr/>
          </p:nvSpPr>
          <p:spPr>
            <a:xfrm>
              <a:off x="2165598" y="5401495"/>
              <a:ext cx="72481" cy="645785"/>
            </a:xfrm>
            <a:custGeom>
              <a:avLst/>
              <a:gdLst/>
              <a:ahLst/>
              <a:cxnLst/>
              <a:rect l="l" t="t" r="r" b="b"/>
              <a:pathLst>
                <a:path w="733" h="6531" extrusionOk="0">
                  <a:moveTo>
                    <a:pt x="1" y="1"/>
                  </a:moveTo>
                  <a:lnTo>
                    <a:pt x="1" y="6531"/>
                  </a:lnTo>
                  <a:lnTo>
                    <a:pt x="732" y="6531"/>
                  </a:lnTo>
                  <a:lnTo>
                    <a:pt x="732" y="1"/>
                  </a:lnTo>
                  <a:close/>
                </a:path>
              </a:pathLst>
            </a:custGeom>
            <a:gradFill>
              <a:gsLst>
                <a:gs pos="0">
                  <a:schemeClr val="accent1"/>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3"/>
            <p:cNvSpPr/>
            <p:nvPr/>
          </p:nvSpPr>
          <p:spPr>
            <a:xfrm>
              <a:off x="1445842" y="5162499"/>
              <a:ext cx="72382" cy="1372652"/>
            </a:xfrm>
            <a:custGeom>
              <a:avLst/>
              <a:gdLst/>
              <a:ahLst/>
              <a:cxnLst/>
              <a:rect l="l" t="t" r="r" b="b"/>
              <a:pathLst>
                <a:path w="732" h="13882" extrusionOk="0">
                  <a:moveTo>
                    <a:pt x="0" y="0"/>
                  </a:moveTo>
                  <a:lnTo>
                    <a:pt x="0" y="13881"/>
                  </a:lnTo>
                  <a:lnTo>
                    <a:pt x="732" y="13881"/>
                  </a:lnTo>
                  <a:lnTo>
                    <a:pt x="732" y="0"/>
                  </a:lnTo>
                  <a:close/>
                </a:path>
              </a:pathLst>
            </a:custGeom>
            <a:gradFill>
              <a:gsLst>
                <a:gs pos="0">
                  <a:schemeClr val="accent1"/>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3"/>
            <p:cNvSpPr/>
            <p:nvPr/>
          </p:nvSpPr>
          <p:spPr>
            <a:xfrm>
              <a:off x="1301178" y="5286002"/>
              <a:ext cx="71492" cy="1125650"/>
            </a:xfrm>
            <a:custGeom>
              <a:avLst/>
              <a:gdLst/>
              <a:ahLst/>
              <a:cxnLst/>
              <a:rect l="l" t="t" r="r" b="b"/>
              <a:pathLst>
                <a:path w="723" h="11384" extrusionOk="0">
                  <a:moveTo>
                    <a:pt x="0" y="0"/>
                  </a:moveTo>
                  <a:lnTo>
                    <a:pt x="0" y="11383"/>
                  </a:lnTo>
                  <a:lnTo>
                    <a:pt x="723" y="11383"/>
                  </a:lnTo>
                  <a:lnTo>
                    <a:pt x="723" y="0"/>
                  </a:lnTo>
                  <a:close/>
                </a:path>
              </a:pathLst>
            </a:custGeom>
            <a:gradFill>
              <a:gsLst>
                <a:gs pos="0">
                  <a:schemeClr val="accent1"/>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3"/>
            <p:cNvSpPr/>
            <p:nvPr/>
          </p:nvSpPr>
          <p:spPr>
            <a:xfrm>
              <a:off x="1155625" y="4965726"/>
              <a:ext cx="72382" cy="1237681"/>
            </a:xfrm>
            <a:custGeom>
              <a:avLst/>
              <a:gdLst/>
              <a:ahLst/>
              <a:cxnLst/>
              <a:rect l="l" t="t" r="r" b="b"/>
              <a:pathLst>
                <a:path w="732" h="12517" extrusionOk="0">
                  <a:moveTo>
                    <a:pt x="0" y="1"/>
                  </a:moveTo>
                  <a:lnTo>
                    <a:pt x="0" y="12517"/>
                  </a:lnTo>
                  <a:lnTo>
                    <a:pt x="732" y="12517"/>
                  </a:lnTo>
                  <a:lnTo>
                    <a:pt x="732" y="1"/>
                  </a:lnTo>
                  <a:close/>
                </a:path>
              </a:pathLst>
            </a:custGeom>
            <a:gradFill>
              <a:gsLst>
                <a:gs pos="0">
                  <a:schemeClr val="accent1"/>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3"/>
            <p:cNvSpPr/>
            <p:nvPr/>
          </p:nvSpPr>
          <p:spPr>
            <a:xfrm>
              <a:off x="1010072" y="4768161"/>
              <a:ext cx="72382" cy="1602845"/>
            </a:xfrm>
            <a:custGeom>
              <a:avLst/>
              <a:gdLst/>
              <a:ahLst/>
              <a:cxnLst/>
              <a:rect l="l" t="t" r="r" b="b"/>
              <a:pathLst>
                <a:path w="732" h="16210" extrusionOk="0">
                  <a:moveTo>
                    <a:pt x="0" y="0"/>
                  </a:moveTo>
                  <a:lnTo>
                    <a:pt x="0" y="16210"/>
                  </a:lnTo>
                  <a:lnTo>
                    <a:pt x="732" y="16210"/>
                  </a:lnTo>
                  <a:lnTo>
                    <a:pt x="732" y="0"/>
                  </a:lnTo>
                  <a:close/>
                </a:path>
              </a:pathLst>
            </a:custGeom>
            <a:gradFill>
              <a:gsLst>
                <a:gs pos="0">
                  <a:schemeClr val="accent1"/>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3"/>
            <p:cNvSpPr/>
            <p:nvPr/>
          </p:nvSpPr>
          <p:spPr>
            <a:xfrm>
              <a:off x="865409" y="4652569"/>
              <a:ext cx="72382" cy="1627565"/>
            </a:xfrm>
            <a:custGeom>
              <a:avLst/>
              <a:gdLst/>
              <a:ahLst/>
              <a:cxnLst/>
              <a:rect l="l" t="t" r="r" b="b"/>
              <a:pathLst>
                <a:path w="732" h="16460" extrusionOk="0">
                  <a:moveTo>
                    <a:pt x="0" y="1"/>
                  </a:moveTo>
                  <a:lnTo>
                    <a:pt x="0" y="16460"/>
                  </a:lnTo>
                  <a:lnTo>
                    <a:pt x="732" y="16460"/>
                  </a:lnTo>
                  <a:lnTo>
                    <a:pt x="732" y="1"/>
                  </a:lnTo>
                  <a:close/>
                </a:path>
              </a:pathLst>
            </a:custGeom>
            <a:gradFill>
              <a:gsLst>
                <a:gs pos="0">
                  <a:schemeClr val="accent1"/>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3"/>
            <p:cNvSpPr/>
            <p:nvPr/>
          </p:nvSpPr>
          <p:spPr>
            <a:xfrm>
              <a:off x="419059" y="5167740"/>
              <a:ext cx="89192" cy="1159170"/>
            </a:xfrm>
            <a:custGeom>
              <a:avLst/>
              <a:gdLst/>
              <a:ahLst/>
              <a:cxnLst/>
              <a:rect l="l" t="t" r="r" b="b"/>
              <a:pathLst>
                <a:path w="902" h="11723" extrusionOk="0">
                  <a:moveTo>
                    <a:pt x="170" y="1"/>
                  </a:moveTo>
                  <a:lnTo>
                    <a:pt x="0" y="11723"/>
                  </a:lnTo>
                  <a:lnTo>
                    <a:pt x="732" y="11723"/>
                  </a:lnTo>
                  <a:lnTo>
                    <a:pt x="901" y="1"/>
                  </a:lnTo>
                  <a:close/>
                </a:path>
              </a:pathLst>
            </a:custGeom>
            <a:gradFill>
              <a:gsLst>
                <a:gs pos="0">
                  <a:schemeClr val="accent1"/>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3"/>
            <p:cNvSpPr/>
            <p:nvPr/>
          </p:nvSpPr>
          <p:spPr>
            <a:xfrm>
              <a:off x="291106" y="4470035"/>
              <a:ext cx="71591" cy="1599285"/>
            </a:xfrm>
            <a:custGeom>
              <a:avLst/>
              <a:gdLst/>
              <a:ahLst/>
              <a:cxnLst/>
              <a:rect l="l" t="t" r="r" b="b"/>
              <a:pathLst>
                <a:path w="724" h="16174" extrusionOk="0">
                  <a:moveTo>
                    <a:pt x="1" y="0"/>
                  </a:moveTo>
                  <a:lnTo>
                    <a:pt x="1" y="16174"/>
                  </a:lnTo>
                  <a:lnTo>
                    <a:pt x="723" y="16174"/>
                  </a:lnTo>
                  <a:lnTo>
                    <a:pt x="723" y="0"/>
                  </a:lnTo>
                  <a:close/>
                </a:path>
              </a:pathLst>
            </a:custGeom>
            <a:gradFill>
              <a:gsLst>
                <a:gs pos="0">
                  <a:schemeClr val="accent1"/>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3"/>
            <p:cNvSpPr/>
            <p:nvPr/>
          </p:nvSpPr>
          <p:spPr>
            <a:xfrm>
              <a:off x="581323" y="5100698"/>
              <a:ext cx="72481" cy="1318861"/>
            </a:xfrm>
            <a:custGeom>
              <a:avLst/>
              <a:gdLst/>
              <a:ahLst/>
              <a:cxnLst/>
              <a:rect l="l" t="t" r="r" b="b"/>
              <a:pathLst>
                <a:path w="733" h="13338" extrusionOk="0">
                  <a:moveTo>
                    <a:pt x="1" y="1"/>
                  </a:moveTo>
                  <a:lnTo>
                    <a:pt x="1" y="13338"/>
                  </a:lnTo>
                  <a:lnTo>
                    <a:pt x="732" y="13338"/>
                  </a:lnTo>
                  <a:lnTo>
                    <a:pt x="732" y="1"/>
                  </a:lnTo>
                  <a:close/>
                </a:path>
              </a:pathLst>
            </a:custGeom>
            <a:gradFill>
              <a:gsLst>
                <a:gs pos="0">
                  <a:schemeClr val="accent1"/>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3"/>
            <p:cNvSpPr/>
            <p:nvPr/>
          </p:nvSpPr>
          <p:spPr>
            <a:xfrm>
              <a:off x="723415" y="4934875"/>
              <a:ext cx="72382" cy="1826907"/>
            </a:xfrm>
            <a:custGeom>
              <a:avLst/>
              <a:gdLst/>
              <a:ahLst/>
              <a:cxnLst/>
              <a:rect l="l" t="t" r="r" b="b"/>
              <a:pathLst>
                <a:path w="732" h="18476" extrusionOk="0">
                  <a:moveTo>
                    <a:pt x="0" y="0"/>
                  </a:moveTo>
                  <a:lnTo>
                    <a:pt x="0" y="18476"/>
                  </a:lnTo>
                  <a:lnTo>
                    <a:pt x="732" y="18476"/>
                  </a:lnTo>
                  <a:lnTo>
                    <a:pt x="732" y="0"/>
                  </a:lnTo>
                  <a:close/>
                </a:path>
              </a:pathLst>
            </a:custGeom>
            <a:gradFill>
              <a:gsLst>
                <a:gs pos="0">
                  <a:schemeClr val="accent1"/>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3"/>
            <p:cNvSpPr/>
            <p:nvPr/>
          </p:nvSpPr>
          <p:spPr>
            <a:xfrm>
              <a:off x="145553" y="4470035"/>
              <a:ext cx="72481" cy="1727236"/>
            </a:xfrm>
            <a:custGeom>
              <a:avLst/>
              <a:gdLst/>
              <a:ahLst/>
              <a:cxnLst/>
              <a:rect l="l" t="t" r="r" b="b"/>
              <a:pathLst>
                <a:path w="733" h="17468" extrusionOk="0">
                  <a:moveTo>
                    <a:pt x="1" y="0"/>
                  </a:moveTo>
                  <a:lnTo>
                    <a:pt x="1" y="17467"/>
                  </a:lnTo>
                  <a:lnTo>
                    <a:pt x="732" y="17467"/>
                  </a:lnTo>
                  <a:lnTo>
                    <a:pt x="732" y="0"/>
                  </a:lnTo>
                  <a:close/>
                </a:path>
              </a:pathLst>
            </a:custGeom>
            <a:gradFill>
              <a:gsLst>
                <a:gs pos="0">
                  <a:schemeClr val="accent1"/>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3"/>
            <p:cNvSpPr/>
            <p:nvPr/>
          </p:nvSpPr>
          <p:spPr>
            <a:xfrm>
              <a:off x="0" y="4208000"/>
              <a:ext cx="72481" cy="1715766"/>
            </a:xfrm>
            <a:custGeom>
              <a:avLst/>
              <a:gdLst/>
              <a:ahLst/>
              <a:cxnLst/>
              <a:rect l="l" t="t" r="r" b="b"/>
              <a:pathLst>
                <a:path w="733" h="17352" extrusionOk="0">
                  <a:moveTo>
                    <a:pt x="1" y="1"/>
                  </a:moveTo>
                  <a:lnTo>
                    <a:pt x="1" y="17352"/>
                  </a:lnTo>
                  <a:lnTo>
                    <a:pt x="732" y="17352"/>
                  </a:lnTo>
                  <a:lnTo>
                    <a:pt x="732" y="1"/>
                  </a:lnTo>
                  <a:close/>
                </a:path>
              </a:pathLst>
            </a:custGeom>
            <a:gradFill>
              <a:gsLst>
                <a:gs pos="0">
                  <a:schemeClr val="accent1"/>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 name="Google Shape;120;p3"/>
          <p:cNvGrpSpPr/>
          <p:nvPr/>
        </p:nvGrpSpPr>
        <p:grpSpPr>
          <a:xfrm>
            <a:off x="2286851" y="286662"/>
            <a:ext cx="4570289" cy="4570198"/>
            <a:chOff x="1846563" y="182687"/>
            <a:chExt cx="4570289" cy="4570198"/>
          </a:xfrm>
        </p:grpSpPr>
        <p:grpSp>
          <p:nvGrpSpPr>
            <p:cNvPr id="121" name="Google Shape;121;p3"/>
            <p:cNvGrpSpPr/>
            <p:nvPr/>
          </p:nvGrpSpPr>
          <p:grpSpPr>
            <a:xfrm>
              <a:off x="1846563" y="182687"/>
              <a:ext cx="4570289" cy="4570198"/>
              <a:chOff x="878425" y="-785450"/>
              <a:chExt cx="6506675" cy="6506546"/>
            </a:xfrm>
          </p:grpSpPr>
          <p:sp>
            <p:nvSpPr>
              <p:cNvPr id="122" name="Google Shape;122;p3"/>
              <p:cNvSpPr/>
              <p:nvPr/>
            </p:nvSpPr>
            <p:spPr>
              <a:xfrm>
                <a:off x="3041652" y="1377724"/>
                <a:ext cx="2180213" cy="2180213"/>
              </a:xfrm>
              <a:custGeom>
                <a:avLst/>
                <a:gdLst/>
                <a:ahLst/>
                <a:cxnLst/>
                <a:rect l="l" t="t" r="r" b="b"/>
                <a:pathLst>
                  <a:path w="36613" h="36613" extrusionOk="0">
                    <a:moveTo>
                      <a:pt x="18306" y="81"/>
                    </a:moveTo>
                    <a:cubicBezTo>
                      <a:pt x="28351" y="81"/>
                      <a:pt x="36532" y="8261"/>
                      <a:pt x="36532" y="18306"/>
                    </a:cubicBezTo>
                    <a:cubicBezTo>
                      <a:pt x="36532" y="28360"/>
                      <a:pt x="28351" y="36532"/>
                      <a:pt x="18306" y="36532"/>
                    </a:cubicBezTo>
                    <a:cubicBezTo>
                      <a:pt x="8252" y="36532"/>
                      <a:pt x="81" y="28360"/>
                      <a:pt x="81" y="18306"/>
                    </a:cubicBezTo>
                    <a:cubicBezTo>
                      <a:pt x="81" y="8261"/>
                      <a:pt x="8252" y="81"/>
                      <a:pt x="18306" y="81"/>
                    </a:cubicBezTo>
                    <a:close/>
                    <a:moveTo>
                      <a:pt x="18306" y="1"/>
                    </a:moveTo>
                    <a:cubicBezTo>
                      <a:pt x="15835" y="1"/>
                      <a:pt x="13435" y="482"/>
                      <a:pt x="11178" y="1437"/>
                    </a:cubicBezTo>
                    <a:cubicBezTo>
                      <a:pt x="9002" y="2365"/>
                      <a:pt x="7039" y="3685"/>
                      <a:pt x="5362" y="5362"/>
                    </a:cubicBezTo>
                    <a:cubicBezTo>
                      <a:pt x="3676" y="7039"/>
                      <a:pt x="2355" y="9002"/>
                      <a:pt x="1437" y="11179"/>
                    </a:cubicBezTo>
                    <a:cubicBezTo>
                      <a:pt x="482" y="13436"/>
                      <a:pt x="0" y="15835"/>
                      <a:pt x="0" y="18306"/>
                    </a:cubicBezTo>
                    <a:cubicBezTo>
                      <a:pt x="0" y="20778"/>
                      <a:pt x="482" y="23177"/>
                      <a:pt x="1437" y="25434"/>
                    </a:cubicBezTo>
                    <a:cubicBezTo>
                      <a:pt x="2355" y="27611"/>
                      <a:pt x="3676" y="29574"/>
                      <a:pt x="5362" y="31251"/>
                    </a:cubicBezTo>
                    <a:cubicBezTo>
                      <a:pt x="7039" y="32937"/>
                      <a:pt x="9002" y="34257"/>
                      <a:pt x="11178" y="35176"/>
                    </a:cubicBezTo>
                    <a:cubicBezTo>
                      <a:pt x="13435" y="36131"/>
                      <a:pt x="15835" y="36612"/>
                      <a:pt x="18306" y="36612"/>
                    </a:cubicBezTo>
                    <a:cubicBezTo>
                      <a:pt x="20777" y="36612"/>
                      <a:pt x="23177" y="36131"/>
                      <a:pt x="25434" y="35176"/>
                    </a:cubicBezTo>
                    <a:cubicBezTo>
                      <a:pt x="27611" y="34257"/>
                      <a:pt x="29565" y="32937"/>
                      <a:pt x="31251" y="31251"/>
                    </a:cubicBezTo>
                    <a:cubicBezTo>
                      <a:pt x="32928" y="29574"/>
                      <a:pt x="34248" y="27611"/>
                      <a:pt x="35176" y="25434"/>
                    </a:cubicBezTo>
                    <a:cubicBezTo>
                      <a:pt x="36131" y="23177"/>
                      <a:pt x="36612" y="20778"/>
                      <a:pt x="36612" y="18306"/>
                    </a:cubicBezTo>
                    <a:cubicBezTo>
                      <a:pt x="36612" y="15835"/>
                      <a:pt x="36131" y="13436"/>
                      <a:pt x="35176" y="11179"/>
                    </a:cubicBezTo>
                    <a:cubicBezTo>
                      <a:pt x="34248" y="9002"/>
                      <a:pt x="32928" y="7039"/>
                      <a:pt x="31251" y="5362"/>
                    </a:cubicBezTo>
                    <a:cubicBezTo>
                      <a:pt x="29565" y="3685"/>
                      <a:pt x="27611" y="2365"/>
                      <a:pt x="25434" y="1437"/>
                    </a:cubicBezTo>
                    <a:cubicBezTo>
                      <a:pt x="23177" y="482"/>
                      <a:pt x="20777" y="1"/>
                      <a:pt x="1830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3"/>
              <p:cNvSpPr/>
              <p:nvPr/>
            </p:nvSpPr>
            <p:spPr>
              <a:xfrm>
                <a:off x="2050550" y="386698"/>
                <a:ext cx="4162285" cy="4162202"/>
              </a:xfrm>
              <a:custGeom>
                <a:avLst/>
                <a:gdLst/>
                <a:ahLst/>
                <a:cxnLst/>
                <a:rect l="l" t="t" r="r" b="b"/>
                <a:pathLst>
                  <a:path w="50298" h="50297" extrusionOk="0">
                    <a:moveTo>
                      <a:pt x="25149" y="80"/>
                    </a:moveTo>
                    <a:cubicBezTo>
                      <a:pt x="38968" y="80"/>
                      <a:pt x="50217" y="11330"/>
                      <a:pt x="50217" y="25148"/>
                    </a:cubicBezTo>
                    <a:cubicBezTo>
                      <a:pt x="50217" y="38967"/>
                      <a:pt x="38968" y="50216"/>
                      <a:pt x="25149" y="50216"/>
                    </a:cubicBezTo>
                    <a:cubicBezTo>
                      <a:pt x="11322" y="50216"/>
                      <a:pt x="81" y="38967"/>
                      <a:pt x="81" y="25148"/>
                    </a:cubicBezTo>
                    <a:cubicBezTo>
                      <a:pt x="81" y="11330"/>
                      <a:pt x="11322" y="80"/>
                      <a:pt x="25149" y="80"/>
                    </a:cubicBezTo>
                    <a:close/>
                    <a:moveTo>
                      <a:pt x="25149" y="0"/>
                    </a:moveTo>
                    <a:cubicBezTo>
                      <a:pt x="21750" y="0"/>
                      <a:pt x="18458" y="669"/>
                      <a:pt x="15354" y="1981"/>
                    </a:cubicBezTo>
                    <a:cubicBezTo>
                      <a:pt x="12365" y="3247"/>
                      <a:pt x="9671" y="5058"/>
                      <a:pt x="7361" y="7369"/>
                    </a:cubicBezTo>
                    <a:cubicBezTo>
                      <a:pt x="5059" y="9679"/>
                      <a:pt x="3239" y="12365"/>
                      <a:pt x="1972" y="15362"/>
                    </a:cubicBezTo>
                    <a:cubicBezTo>
                      <a:pt x="661" y="18458"/>
                      <a:pt x="1" y="21758"/>
                      <a:pt x="1" y="25148"/>
                    </a:cubicBezTo>
                    <a:cubicBezTo>
                      <a:pt x="1" y="28547"/>
                      <a:pt x="661" y="31839"/>
                      <a:pt x="1972" y="34935"/>
                    </a:cubicBezTo>
                    <a:cubicBezTo>
                      <a:pt x="3239" y="37932"/>
                      <a:pt x="5059" y="40617"/>
                      <a:pt x="7361" y="42928"/>
                    </a:cubicBezTo>
                    <a:cubicBezTo>
                      <a:pt x="9671" y="45239"/>
                      <a:pt x="12365" y="47049"/>
                      <a:pt x="15354" y="48316"/>
                    </a:cubicBezTo>
                    <a:cubicBezTo>
                      <a:pt x="18458" y="49628"/>
                      <a:pt x="21750" y="50297"/>
                      <a:pt x="25149" y="50297"/>
                    </a:cubicBezTo>
                    <a:cubicBezTo>
                      <a:pt x="28539" y="50297"/>
                      <a:pt x="31831" y="49628"/>
                      <a:pt x="34936" y="48316"/>
                    </a:cubicBezTo>
                    <a:cubicBezTo>
                      <a:pt x="37933" y="47049"/>
                      <a:pt x="40618" y="45239"/>
                      <a:pt x="42929" y="42928"/>
                    </a:cubicBezTo>
                    <a:cubicBezTo>
                      <a:pt x="45239" y="40617"/>
                      <a:pt x="47050" y="37932"/>
                      <a:pt x="48317" y="34935"/>
                    </a:cubicBezTo>
                    <a:cubicBezTo>
                      <a:pt x="49629" y="31839"/>
                      <a:pt x="50298" y="28547"/>
                      <a:pt x="50298" y="25148"/>
                    </a:cubicBezTo>
                    <a:cubicBezTo>
                      <a:pt x="50298" y="21758"/>
                      <a:pt x="49629" y="18458"/>
                      <a:pt x="48317" y="15362"/>
                    </a:cubicBezTo>
                    <a:cubicBezTo>
                      <a:pt x="47050" y="12365"/>
                      <a:pt x="45239" y="9679"/>
                      <a:pt x="42929" y="7369"/>
                    </a:cubicBezTo>
                    <a:cubicBezTo>
                      <a:pt x="40618" y="5058"/>
                      <a:pt x="37933" y="3247"/>
                      <a:pt x="34936" y="1981"/>
                    </a:cubicBezTo>
                    <a:cubicBezTo>
                      <a:pt x="31831" y="669"/>
                      <a:pt x="28539" y="0"/>
                      <a:pt x="2514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3"/>
              <p:cNvSpPr/>
              <p:nvPr/>
            </p:nvSpPr>
            <p:spPr>
              <a:xfrm>
                <a:off x="878425" y="-785450"/>
                <a:ext cx="6506675" cy="6506546"/>
              </a:xfrm>
              <a:custGeom>
                <a:avLst/>
                <a:gdLst/>
                <a:ahLst/>
                <a:cxnLst/>
                <a:rect l="l" t="t" r="r" b="b"/>
                <a:pathLst>
                  <a:path w="50298" h="50297" extrusionOk="0">
                    <a:moveTo>
                      <a:pt x="25149" y="80"/>
                    </a:moveTo>
                    <a:cubicBezTo>
                      <a:pt x="38968" y="80"/>
                      <a:pt x="50217" y="11330"/>
                      <a:pt x="50217" y="25148"/>
                    </a:cubicBezTo>
                    <a:cubicBezTo>
                      <a:pt x="50217" y="38967"/>
                      <a:pt x="38968" y="50216"/>
                      <a:pt x="25149" y="50216"/>
                    </a:cubicBezTo>
                    <a:cubicBezTo>
                      <a:pt x="11322" y="50216"/>
                      <a:pt x="81" y="38967"/>
                      <a:pt x="81" y="25148"/>
                    </a:cubicBezTo>
                    <a:cubicBezTo>
                      <a:pt x="81" y="11330"/>
                      <a:pt x="11322" y="80"/>
                      <a:pt x="25149" y="80"/>
                    </a:cubicBezTo>
                    <a:close/>
                    <a:moveTo>
                      <a:pt x="25149" y="0"/>
                    </a:moveTo>
                    <a:cubicBezTo>
                      <a:pt x="21750" y="0"/>
                      <a:pt x="18458" y="669"/>
                      <a:pt x="15354" y="1981"/>
                    </a:cubicBezTo>
                    <a:cubicBezTo>
                      <a:pt x="12365" y="3247"/>
                      <a:pt x="9671" y="5058"/>
                      <a:pt x="7361" y="7369"/>
                    </a:cubicBezTo>
                    <a:cubicBezTo>
                      <a:pt x="5059" y="9679"/>
                      <a:pt x="3239" y="12365"/>
                      <a:pt x="1972" y="15362"/>
                    </a:cubicBezTo>
                    <a:cubicBezTo>
                      <a:pt x="661" y="18458"/>
                      <a:pt x="1" y="21758"/>
                      <a:pt x="1" y="25148"/>
                    </a:cubicBezTo>
                    <a:cubicBezTo>
                      <a:pt x="1" y="28547"/>
                      <a:pt x="661" y="31839"/>
                      <a:pt x="1972" y="34935"/>
                    </a:cubicBezTo>
                    <a:cubicBezTo>
                      <a:pt x="3239" y="37932"/>
                      <a:pt x="5059" y="40617"/>
                      <a:pt x="7361" y="42928"/>
                    </a:cubicBezTo>
                    <a:cubicBezTo>
                      <a:pt x="9671" y="45239"/>
                      <a:pt x="12365" y="47049"/>
                      <a:pt x="15354" y="48316"/>
                    </a:cubicBezTo>
                    <a:cubicBezTo>
                      <a:pt x="18458" y="49628"/>
                      <a:pt x="21750" y="50297"/>
                      <a:pt x="25149" y="50297"/>
                    </a:cubicBezTo>
                    <a:cubicBezTo>
                      <a:pt x="28539" y="50297"/>
                      <a:pt x="31831" y="49628"/>
                      <a:pt x="34936" y="48316"/>
                    </a:cubicBezTo>
                    <a:cubicBezTo>
                      <a:pt x="37933" y="47049"/>
                      <a:pt x="40618" y="45239"/>
                      <a:pt x="42929" y="42928"/>
                    </a:cubicBezTo>
                    <a:cubicBezTo>
                      <a:pt x="45239" y="40617"/>
                      <a:pt x="47050" y="37932"/>
                      <a:pt x="48317" y="34935"/>
                    </a:cubicBezTo>
                    <a:cubicBezTo>
                      <a:pt x="49629" y="31839"/>
                      <a:pt x="50298" y="28547"/>
                      <a:pt x="50298" y="25148"/>
                    </a:cubicBezTo>
                    <a:cubicBezTo>
                      <a:pt x="50298" y="21758"/>
                      <a:pt x="49629" y="18458"/>
                      <a:pt x="48317" y="15362"/>
                    </a:cubicBezTo>
                    <a:cubicBezTo>
                      <a:pt x="47050" y="12365"/>
                      <a:pt x="45239" y="9679"/>
                      <a:pt x="42929" y="7369"/>
                    </a:cubicBezTo>
                    <a:cubicBezTo>
                      <a:pt x="40618" y="5058"/>
                      <a:pt x="37933" y="3247"/>
                      <a:pt x="34936" y="1981"/>
                    </a:cubicBezTo>
                    <a:cubicBezTo>
                      <a:pt x="31831" y="669"/>
                      <a:pt x="28539" y="0"/>
                      <a:pt x="2514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 name="Google Shape;125;p3"/>
            <p:cNvGrpSpPr/>
            <p:nvPr/>
          </p:nvGrpSpPr>
          <p:grpSpPr>
            <a:xfrm>
              <a:off x="3185908" y="718741"/>
              <a:ext cx="3124599" cy="2544437"/>
              <a:chOff x="4104846" y="2798475"/>
              <a:chExt cx="895480" cy="729211"/>
            </a:xfrm>
          </p:grpSpPr>
          <p:sp>
            <p:nvSpPr>
              <p:cNvPr id="126" name="Google Shape;126;p3"/>
              <p:cNvSpPr/>
              <p:nvPr/>
            </p:nvSpPr>
            <p:spPr>
              <a:xfrm>
                <a:off x="4186358" y="3417317"/>
                <a:ext cx="16525" cy="16525"/>
              </a:xfrm>
              <a:custGeom>
                <a:avLst/>
                <a:gdLst/>
                <a:ahLst/>
                <a:cxnLst/>
                <a:rect l="l" t="t" r="r" b="b"/>
                <a:pathLst>
                  <a:path w="661" h="661" extrusionOk="0">
                    <a:moveTo>
                      <a:pt x="330" y="0"/>
                    </a:moveTo>
                    <a:cubicBezTo>
                      <a:pt x="152" y="0"/>
                      <a:pt x="0" y="152"/>
                      <a:pt x="0" y="330"/>
                    </a:cubicBezTo>
                    <a:cubicBezTo>
                      <a:pt x="0" y="509"/>
                      <a:pt x="152" y="660"/>
                      <a:pt x="330" y="660"/>
                    </a:cubicBezTo>
                    <a:cubicBezTo>
                      <a:pt x="518" y="660"/>
                      <a:pt x="660" y="509"/>
                      <a:pt x="660" y="330"/>
                    </a:cubicBezTo>
                    <a:cubicBezTo>
                      <a:pt x="660" y="152"/>
                      <a:pt x="518" y="0"/>
                      <a:pt x="33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3"/>
              <p:cNvSpPr/>
              <p:nvPr/>
            </p:nvSpPr>
            <p:spPr>
              <a:xfrm>
                <a:off x="4796315" y="2798475"/>
                <a:ext cx="16550" cy="16550"/>
              </a:xfrm>
              <a:custGeom>
                <a:avLst/>
                <a:gdLst/>
                <a:ahLst/>
                <a:cxnLst/>
                <a:rect l="l" t="t" r="r" b="b"/>
                <a:pathLst>
                  <a:path w="662" h="662" extrusionOk="0">
                    <a:moveTo>
                      <a:pt x="331" y="1"/>
                    </a:moveTo>
                    <a:cubicBezTo>
                      <a:pt x="144" y="1"/>
                      <a:pt x="1" y="153"/>
                      <a:pt x="1" y="331"/>
                    </a:cubicBezTo>
                    <a:cubicBezTo>
                      <a:pt x="1" y="509"/>
                      <a:pt x="144" y="661"/>
                      <a:pt x="331" y="661"/>
                    </a:cubicBezTo>
                    <a:cubicBezTo>
                      <a:pt x="509" y="661"/>
                      <a:pt x="661" y="509"/>
                      <a:pt x="661" y="331"/>
                    </a:cubicBezTo>
                    <a:cubicBezTo>
                      <a:pt x="661" y="153"/>
                      <a:pt x="509" y="1"/>
                      <a:pt x="33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3"/>
              <p:cNvSpPr/>
              <p:nvPr/>
            </p:nvSpPr>
            <p:spPr>
              <a:xfrm>
                <a:off x="4104846" y="2964527"/>
                <a:ext cx="16300" cy="16300"/>
              </a:xfrm>
              <a:custGeom>
                <a:avLst/>
                <a:gdLst/>
                <a:ahLst/>
                <a:cxnLst/>
                <a:rect l="l" t="t" r="r" b="b"/>
                <a:pathLst>
                  <a:path w="652" h="652" extrusionOk="0">
                    <a:moveTo>
                      <a:pt x="330" y="0"/>
                    </a:moveTo>
                    <a:cubicBezTo>
                      <a:pt x="143" y="0"/>
                      <a:pt x="0" y="143"/>
                      <a:pt x="0" y="321"/>
                    </a:cubicBezTo>
                    <a:cubicBezTo>
                      <a:pt x="0" y="509"/>
                      <a:pt x="143" y="651"/>
                      <a:pt x="330" y="651"/>
                    </a:cubicBezTo>
                    <a:cubicBezTo>
                      <a:pt x="509" y="651"/>
                      <a:pt x="652" y="509"/>
                      <a:pt x="652" y="321"/>
                    </a:cubicBezTo>
                    <a:cubicBezTo>
                      <a:pt x="652" y="143"/>
                      <a:pt x="509" y="0"/>
                      <a:pt x="33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3"/>
              <p:cNvSpPr/>
              <p:nvPr/>
            </p:nvSpPr>
            <p:spPr>
              <a:xfrm>
                <a:off x="4983801" y="3511136"/>
                <a:ext cx="16525" cy="16550"/>
              </a:xfrm>
              <a:custGeom>
                <a:avLst/>
                <a:gdLst/>
                <a:ahLst/>
                <a:cxnLst/>
                <a:rect l="l" t="t" r="r" b="b"/>
                <a:pathLst>
                  <a:path w="661" h="662" extrusionOk="0">
                    <a:moveTo>
                      <a:pt x="331" y="1"/>
                    </a:moveTo>
                    <a:cubicBezTo>
                      <a:pt x="152" y="1"/>
                      <a:pt x="1" y="144"/>
                      <a:pt x="1" y="331"/>
                    </a:cubicBezTo>
                    <a:cubicBezTo>
                      <a:pt x="1" y="509"/>
                      <a:pt x="152" y="661"/>
                      <a:pt x="331" y="661"/>
                    </a:cubicBezTo>
                    <a:cubicBezTo>
                      <a:pt x="509" y="661"/>
                      <a:pt x="661" y="509"/>
                      <a:pt x="661" y="331"/>
                    </a:cubicBezTo>
                    <a:cubicBezTo>
                      <a:pt x="661" y="144"/>
                      <a:pt x="509" y="1"/>
                      <a:pt x="33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30" name="Google Shape;130;p3"/>
          <p:cNvGrpSpPr/>
          <p:nvPr/>
        </p:nvGrpSpPr>
        <p:grpSpPr>
          <a:xfrm>
            <a:off x="1" y="-11"/>
            <a:ext cx="4570262" cy="2674788"/>
            <a:chOff x="2256275" y="1054425"/>
            <a:chExt cx="1212625" cy="709700"/>
          </a:xfrm>
        </p:grpSpPr>
        <p:sp>
          <p:nvSpPr>
            <p:cNvPr id="131" name="Google Shape;131;p3"/>
            <p:cNvSpPr/>
            <p:nvPr/>
          </p:nvSpPr>
          <p:spPr>
            <a:xfrm>
              <a:off x="2256275" y="1054425"/>
              <a:ext cx="1212625" cy="699875"/>
            </a:xfrm>
            <a:custGeom>
              <a:avLst/>
              <a:gdLst/>
              <a:ahLst/>
              <a:cxnLst/>
              <a:rect l="l" t="t" r="r" b="b"/>
              <a:pathLst>
                <a:path w="48505" h="27995" extrusionOk="0">
                  <a:moveTo>
                    <a:pt x="48504" y="1"/>
                  </a:moveTo>
                  <a:lnTo>
                    <a:pt x="1" y="10"/>
                  </a:lnTo>
                  <a:lnTo>
                    <a:pt x="1" y="27995"/>
                  </a:lnTo>
                  <a:lnTo>
                    <a:pt x="22366" y="12838"/>
                  </a:lnTo>
                  <a:lnTo>
                    <a:pt x="27352" y="14997"/>
                  </a:lnTo>
                  <a:lnTo>
                    <a:pt x="4850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3"/>
            <p:cNvSpPr/>
            <p:nvPr/>
          </p:nvSpPr>
          <p:spPr>
            <a:xfrm>
              <a:off x="3031300" y="1292625"/>
              <a:ext cx="19200" cy="72050"/>
            </a:xfrm>
            <a:custGeom>
              <a:avLst/>
              <a:gdLst/>
              <a:ahLst/>
              <a:cxnLst/>
              <a:rect l="l" t="t" r="r" b="b"/>
              <a:pathLst>
                <a:path w="768" h="2882" extrusionOk="0">
                  <a:moveTo>
                    <a:pt x="0" y="0"/>
                  </a:moveTo>
                  <a:lnTo>
                    <a:pt x="0" y="2882"/>
                  </a:lnTo>
                  <a:lnTo>
                    <a:pt x="767" y="2338"/>
                  </a:lnTo>
                  <a:lnTo>
                    <a:pt x="767" y="63"/>
                  </a:lnTo>
                  <a:cubicBezTo>
                    <a:pt x="714" y="27"/>
                    <a:pt x="642" y="0"/>
                    <a:pt x="571" y="0"/>
                  </a:cubicBezTo>
                  <a:close/>
                </a:path>
              </a:pathLst>
            </a:custGeom>
            <a:gradFill>
              <a:gsLst>
                <a:gs pos="0">
                  <a:schemeClr val="dk1"/>
                </a:gs>
                <a:gs pos="100000">
                  <a:srgbClr val="FFFFFF">
                    <a:alpha val="28627"/>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3"/>
            <p:cNvSpPr/>
            <p:nvPr/>
          </p:nvSpPr>
          <p:spPr>
            <a:xfrm>
              <a:off x="3004750" y="1292625"/>
              <a:ext cx="6500" cy="87675"/>
            </a:xfrm>
            <a:custGeom>
              <a:avLst/>
              <a:gdLst/>
              <a:ahLst/>
              <a:cxnLst/>
              <a:rect l="l" t="t" r="r" b="b"/>
              <a:pathLst>
                <a:path w="260" h="3507" extrusionOk="0">
                  <a:moveTo>
                    <a:pt x="259" y="0"/>
                  </a:moveTo>
                  <a:cubicBezTo>
                    <a:pt x="117" y="27"/>
                    <a:pt x="1" y="161"/>
                    <a:pt x="1" y="321"/>
                  </a:cubicBezTo>
                  <a:lnTo>
                    <a:pt x="1" y="3221"/>
                  </a:lnTo>
                  <a:cubicBezTo>
                    <a:pt x="1" y="3346"/>
                    <a:pt x="72" y="3453"/>
                    <a:pt x="179" y="3506"/>
                  </a:cubicBezTo>
                  <a:lnTo>
                    <a:pt x="259" y="3453"/>
                  </a:lnTo>
                  <a:lnTo>
                    <a:pt x="259" y="0"/>
                  </a:lnTo>
                  <a:close/>
                </a:path>
              </a:pathLst>
            </a:custGeom>
            <a:gradFill>
              <a:gsLst>
                <a:gs pos="0">
                  <a:schemeClr val="dk1"/>
                </a:gs>
                <a:gs pos="100000">
                  <a:srgbClr val="FFFFFF">
                    <a:alpha val="28627"/>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3"/>
            <p:cNvSpPr/>
            <p:nvPr/>
          </p:nvSpPr>
          <p:spPr>
            <a:xfrm>
              <a:off x="2861800" y="1083650"/>
              <a:ext cx="49075" cy="191600"/>
            </a:xfrm>
            <a:custGeom>
              <a:avLst/>
              <a:gdLst/>
              <a:ahLst/>
              <a:cxnLst/>
              <a:rect l="l" t="t" r="r" b="b"/>
              <a:pathLst>
                <a:path w="1963" h="7664" extrusionOk="0">
                  <a:moveTo>
                    <a:pt x="955" y="0"/>
                  </a:moveTo>
                  <a:cubicBezTo>
                    <a:pt x="928" y="0"/>
                    <a:pt x="901" y="18"/>
                    <a:pt x="901" y="54"/>
                  </a:cubicBezTo>
                  <a:lnTo>
                    <a:pt x="901" y="687"/>
                  </a:lnTo>
                  <a:lnTo>
                    <a:pt x="330" y="687"/>
                  </a:lnTo>
                  <a:cubicBezTo>
                    <a:pt x="152" y="687"/>
                    <a:pt x="0" y="830"/>
                    <a:pt x="0" y="1008"/>
                  </a:cubicBezTo>
                  <a:lnTo>
                    <a:pt x="0" y="5175"/>
                  </a:lnTo>
                  <a:cubicBezTo>
                    <a:pt x="0" y="5353"/>
                    <a:pt x="152" y="5496"/>
                    <a:pt x="330" y="5496"/>
                  </a:cubicBezTo>
                  <a:lnTo>
                    <a:pt x="901" y="5496"/>
                  </a:lnTo>
                  <a:lnTo>
                    <a:pt x="901" y="7619"/>
                  </a:lnTo>
                  <a:cubicBezTo>
                    <a:pt x="901" y="7646"/>
                    <a:pt x="928" y="7663"/>
                    <a:pt x="955" y="7663"/>
                  </a:cubicBezTo>
                  <a:cubicBezTo>
                    <a:pt x="981" y="7663"/>
                    <a:pt x="1008" y="7646"/>
                    <a:pt x="1008" y="7619"/>
                  </a:cubicBezTo>
                  <a:lnTo>
                    <a:pt x="1008" y="5496"/>
                  </a:lnTo>
                  <a:lnTo>
                    <a:pt x="1276" y="5496"/>
                  </a:lnTo>
                  <a:lnTo>
                    <a:pt x="1276" y="1847"/>
                  </a:lnTo>
                  <a:lnTo>
                    <a:pt x="1963" y="1847"/>
                  </a:lnTo>
                  <a:lnTo>
                    <a:pt x="1963" y="1008"/>
                  </a:lnTo>
                  <a:cubicBezTo>
                    <a:pt x="1963" y="830"/>
                    <a:pt x="1811" y="687"/>
                    <a:pt x="1633" y="687"/>
                  </a:cubicBezTo>
                  <a:lnTo>
                    <a:pt x="1008" y="687"/>
                  </a:lnTo>
                  <a:lnTo>
                    <a:pt x="1008" y="54"/>
                  </a:lnTo>
                  <a:cubicBezTo>
                    <a:pt x="1008" y="18"/>
                    <a:pt x="981" y="0"/>
                    <a:pt x="955" y="0"/>
                  </a:cubicBezTo>
                  <a:close/>
                </a:path>
              </a:pathLst>
            </a:custGeom>
            <a:gradFill>
              <a:gsLst>
                <a:gs pos="0">
                  <a:srgbClr val="83A8ED">
                    <a:alpha val="23529"/>
                  </a:srgbClr>
                </a:gs>
                <a:gs pos="100000">
                  <a:srgbClr val="4661BC">
                    <a:alpha val="22745"/>
                  </a:srgbClr>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3"/>
            <p:cNvSpPr/>
            <p:nvPr/>
          </p:nvSpPr>
          <p:spPr>
            <a:xfrm>
              <a:off x="2933375" y="1159025"/>
              <a:ext cx="48875" cy="195625"/>
            </a:xfrm>
            <a:custGeom>
              <a:avLst/>
              <a:gdLst/>
              <a:ahLst/>
              <a:cxnLst/>
              <a:rect l="l" t="t" r="r" b="b"/>
              <a:pathLst>
                <a:path w="1955" h="7825" extrusionOk="0">
                  <a:moveTo>
                    <a:pt x="946" y="1"/>
                  </a:moveTo>
                  <a:cubicBezTo>
                    <a:pt x="920" y="1"/>
                    <a:pt x="893" y="19"/>
                    <a:pt x="893" y="54"/>
                  </a:cubicBezTo>
                  <a:lnTo>
                    <a:pt x="893" y="1374"/>
                  </a:lnTo>
                  <a:lnTo>
                    <a:pt x="322" y="1374"/>
                  </a:lnTo>
                  <a:cubicBezTo>
                    <a:pt x="144" y="1374"/>
                    <a:pt x="1" y="1517"/>
                    <a:pt x="1" y="1696"/>
                  </a:cubicBezTo>
                  <a:lnTo>
                    <a:pt x="1" y="5442"/>
                  </a:lnTo>
                  <a:cubicBezTo>
                    <a:pt x="1" y="5621"/>
                    <a:pt x="144" y="5764"/>
                    <a:pt x="322" y="5764"/>
                  </a:cubicBezTo>
                  <a:lnTo>
                    <a:pt x="893" y="5764"/>
                  </a:lnTo>
                  <a:lnTo>
                    <a:pt x="893" y="7771"/>
                  </a:lnTo>
                  <a:cubicBezTo>
                    <a:pt x="893" y="7807"/>
                    <a:pt x="920" y="7824"/>
                    <a:pt x="946" y="7824"/>
                  </a:cubicBezTo>
                  <a:cubicBezTo>
                    <a:pt x="982" y="7824"/>
                    <a:pt x="1000" y="7807"/>
                    <a:pt x="1000" y="7771"/>
                  </a:cubicBezTo>
                  <a:lnTo>
                    <a:pt x="1000" y="5764"/>
                  </a:lnTo>
                  <a:lnTo>
                    <a:pt x="1553" y="5764"/>
                  </a:lnTo>
                  <a:lnTo>
                    <a:pt x="1553" y="5032"/>
                  </a:lnTo>
                  <a:lnTo>
                    <a:pt x="1955" y="5032"/>
                  </a:lnTo>
                  <a:lnTo>
                    <a:pt x="1955" y="1696"/>
                  </a:lnTo>
                  <a:cubicBezTo>
                    <a:pt x="1955" y="1517"/>
                    <a:pt x="1812" y="1374"/>
                    <a:pt x="1633" y="1374"/>
                  </a:cubicBezTo>
                  <a:lnTo>
                    <a:pt x="1000" y="1374"/>
                  </a:lnTo>
                  <a:lnTo>
                    <a:pt x="1000" y="54"/>
                  </a:lnTo>
                  <a:cubicBezTo>
                    <a:pt x="1000" y="19"/>
                    <a:pt x="982" y="1"/>
                    <a:pt x="946" y="1"/>
                  </a:cubicBezTo>
                  <a:close/>
                </a:path>
              </a:pathLst>
            </a:custGeom>
            <a:gradFill>
              <a:gsLst>
                <a:gs pos="0">
                  <a:schemeClr val="dk1"/>
                </a:gs>
                <a:gs pos="100000">
                  <a:srgbClr val="FFFFFF">
                    <a:alpha val="28627"/>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3"/>
            <p:cNvSpPr/>
            <p:nvPr/>
          </p:nvSpPr>
          <p:spPr>
            <a:xfrm>
              <a:off x="3190075" y="1054650"/>
              <a:ext cx="20100" cy="119350"/>
            </a:xfrm>
            <a:custGeom>
              <a:avLst/>
              <a:gdLst/>
              <a:ahLst/>
              <a:cxnLst/>
              <a:rect l="l" t="t" r="r" b="b"/>
              <a:pathLst>
                <a:path w="804" h="4774" extrusionOk="0">
                  <a:moveTo>
                    <a:pt x="1" y="1"/>
                  </a:moveTo>
                  <a:lnTo>
                    <a:pt x="1" y="4086"/>
                  </a:lnTo>
                  <a:lnTo>
                    <a:pt x="349" y="4086"/>
                  </a:lnTo>
                  <a:lnTo>
                    <a:pt x="349" y="4720"/>
                  </a:lnTo>
                  <a:cubicBezTo>
                    <a:pt x="349" y="4747"/>
                    <a:pt x="376" y="4773"/>
                    <a:pt x="402" y="4773"/>
                  </a:cubicBezTo>
                  <a:cubicBezTo>
                    <a:pt x="429" y="4773"/>
                    <a:pt x="456" y="4747"/>
                    <a:pt x="456" y="4720"/>
                  </a:cubicBezTo>
                  <a:lnTo>
                    <a:pt x="456" y="4086"/>
                  </a:lnTo>
                  <a:lnTo>
                    <a:pt x="804" y="4086"/>
                  </a:lnTo>
                  <a:lnTo>
                    <a:pt x="804" y="1"/>
                  </a:lnTo>
                  <a:close/>
                </a:path>
              </a:pathLst>
            </a:custGeom>
            <a:gradFill>
              <a:gsLst>
                <a:gs pos="0">
                  <a:schemeClr val="dk1"/>
                </a:gs>
                <a:gs pos="100000">
                  <a:srgbClr val="FFFFFF">
                    <a:alpha val="28627"/>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3"/>
            <p:cNvSpPr/>
            <p:nvPr/>
          </p:nvSpPr>
          <p:spPr>
            <a:xfrm>
              <a:off x="3070550" y="1054650"/>
              <a:ext cx="39950" cy="143425"/>
            </a:xfrm>
            <a:custGeom>
              <a:avLst/>
              <a:gdLst/>
              <a:ahLst/>
              <a:cxnLst/>
              <a:rect l="l" t="t" r="r" b="b"/>
              <a:pathLst>
                <a:path w="1598" h="5737" extrusionOk="0">
                  <a:moveTo>
                    <a:pt x="0" y="1"/>
                  </a:moveTo>
                  <a:lnTo>
                    <a:pt x="0" y="5050"/>
                  </a:lnTo>
                  <a:lnTo>
                    <a:pt x="544" y="5050"/>
                  </a:lnTo>
                  <a:lnTo>
                    <a:pt x="544" y="5683"/>
                  </a:lnTo>
                  <a:cubicBezTo>
                    <a:pt x="544" y="5710"/>
                    <a:pt x="562" y="5737"/>
                    <a:pt x="598" y="5737"/>
                  </a:cubicBezTo>
                  <a:cubicBezTo>
                    <a:pt x="625" y="5737"/>
                    <a:pt x="643" y="5710"/>
                    <a:pt x="643" y="5683"/>
                  </a:cubicBezTo>
                  <a:lnTo>
                    <a:pt x="643" y="5050"/>
                  </a:lnTo>
                  <a:lnTo>
                    <a:pt x="767" y="5050"/>
                  </a:lnTo>
                  <a:lnTo>
                    <a:pt x="767" y="607"/>
                  </a:lnTo>
                  <a:lnTo>
                    <a:pt x="1570" y="607"/>
                  </a:lnTo>
                  <a:lnTo>
                    <a:pt x="1570" y="4863"/>
                  </a:lnTo>
                  <a:cubicBezTo>
                    <a:pt x="1588" y="4818"/>
                    <a:pt x="1597" y="4773"/>
                    <a:pt x="1597" y="4720"/>
                  </a:cubicBezTo>
                  <a:lnTo>
                    <a:pt x="1597" y="1"/>
                  </a:lnTo>
                  <a:close/>
                </a:path>
              </a:pathLst>
            </a:custGeom>
            <a:gradFill>
              <a:gsLst>
                <a:gs pos="0">
                  <a:schemeClr val="dk1"/>
                </a:gs>
                <a:gs pos="100000">
                  <a:srgbClr val="FFFFFF">
                    <a:alpha val="28627"/>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3"/>
            <p:cNvSpPr/>
            <p:nvPr/>
          </p:nvSpPr>
          <p:spPr>
            <a:xfrm>
              <a:off x="2323625" y="1103500"/>
              <a:ext cx="49100" cy="144100"/>
            </a:xfrm>
            <a:custGeom>
              <a:avLst/>
              <a:gdLst/>
              <a:ahLst/>
              <a:cxnLst/>
              <a:rect l="l" t="t" r="r" b="b"/>
              <a:pathLst>
                <a:path w="1964" h="5764" extrusionOk="0">
                  <a:moveTo>
                    <a:pt x="955" y="0"/>
                  </a:moveTo>
                  <a:cubicBezTo>
                    <a:pt x="928" y="0"/>
                    <a:pt x="902" y="18"/>
                    <a:pt x="902" y="54"/>
                  </a:cubicBezTo>
                  <a:lnTo>
                    <a:pt x="902" y="687"/>
                  </a:lnTo>
                  <a:lnTo>
                    <a:pt x="331" y="687"/>
                  </a:lnTo>
                  <a:cubicBezTo>
                    <a:pt x="152" y="687"/>
                    <a:pt x="1" y="830"/>
                    <a:pt x="1" y="1008"/>
                  </a:cubicBezTo>
                  <a:lnTo>
                    <a:pt x="1" y="3908"/>
                  </a:lnTo>
                  <a:cubicBezTo>
                    <a:pt x="1" y="4086"/>
                    <a:pt x="152" y="4229"/>
                    <a:pt x="331" y="4229"/>
                  </a:cubicBezTo>
                  <a:lnTo>
                    <a:pt x="902" y="4229"/>
                  </a:lnTo>
                  <a:lnTo>
                    <a:pt x="902" y="5710"/>
                  </a:lnTo>
                  <a:cubicBezTo>
                    <a:pt x="902" y="5737"/>
                    <a:pt x="928" y="5763"/>
                    <a:pt x="955" y="5763"/>
                  </a:cubicBezTo>
                  <a:cubicBezTo>
                    <a:pt x="982" y="5763"/>
                    <a:pt x="1009" y="5737"/>
                    <a:pt x="1009" y="5710"/>
                  </a:cubicBezTo>
                  <a:lnTo>
                    <a:pt x="1009" y="4229"/>
                  </a:lnTo>
                  <a:lnTo>
                    <a:pt x="1633" y="4229"/>
                  </a:lnTo>
                  <a:cubicBezTo>
                    <a:pt x="1812" y="4229"/>
                    <a:pt x="1963" y="4086"/>
                    <a:pt x="1963" y="3908"/>
                  </a:cubicBezTo>
                  <a:lnTo>
                    <a:pt x="1963" y="1008"/>
                  </a:lnTo>
                  <a:cubicBezTo>
                    <a:pt x="1963" y="830"/>
                    <a:pt x="1812" y="687"/>
                    <a:pt x="1633" y="687"/>
                  </a:cubicBezTo>
                  <a:lnTo>
                    <a:pt x="1009" y="687"/>
                  </a:lnTo>
                  <a:lnTo>
                    <a:pt x="1009" y="54"/>
                  </a:lnTo>
                  <a:cubicBezTo>
                    <a:pt x="1009" y="18"/>
                    <a:pt x="982" y="0"/>
                    <a:pt x="955" y="0"/>
                  </a:cubicBezTo>
                  <a:close/>
                </a:path>
              </a:pathLst>
            </a:custGeom>
            <a:gradFill>
              <a:gsLst>
                <a:gs pos="0">
                  <a:schemeClr val="dk1"/>
                </a:gs>
                <a:gs pos="100000">
                  <a:srgbClr val="FFFFFF">
                    <a:alpha val="28627"/>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3"/>
            <p:cNvSpPr/>
            <p:nvPr/>
          </p:nvSpPr>
          <p:spPr>
            <a:xfrm>
              <a:off x="2291300" y="1198725"/>
              <a:ext cx="11175" cy="120250"/>
            </a:xfrm>
            <a:custGeom>
              <a:avLst/>
              <a:gdLst/>
              <a:ahLst/>
              <a:cxnLst/>
              <a:rect l="l" t="t" r="r" b="b"/>
              <a:pathLst>
                <a:path w="447" h="4810" extrusionOk="0">
                  <a:moveTo>
                    <a:pt x="0" y="1"/>
                  </a:moveTo>
                  <a:lnTo>
                    <a:pt x="0" y="4809"/>
                  </a:lnTo>
                  <a:lnTo>
                    <a:pt x="125" y="4809"/>
                  </a:lnTo>
                  <a:cubicBezTo>
                    <a:pt x="303" y="4809"/>
                    <a:pt x="446" y="4666"/>
                    <a:pt x="446" y="4488"/>
                  </a:cubicBezTo>
                  <a:lnTo>
                    <a:pt x="446" y="322"/>
                  </a:lnTo>
                  <a:cubicBezTo>
                    <a:pt x="446" y="143"/>
                    <a:pt x="303" y="1"/>
                    <a:pt x="125" y="1"/>
                  </a:cubicBezTo>
                  <a:close/>
                </a:path>
              </a:pathLst>
            </a:custGeom>
            <a:gradFill>
              <a:gsLst>
                <a:gs pos="0">
                  <a:schemeClr val="dk1"/>
                </a:gs>
                <a:gs pos="100000">
                  <a:srgbClr val="FFFFFF">
                    <a:alpha val="28627"/>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3"/>
            <p:cNvSpPr/>
            <p:nvPr/>
          </p:nvSpPr>
          <p:spPr>
            <a:xfrm>
              <a:off x="2256275" y="1198725"/>
              <a:ext cx="14975" cy="120250"/>
            </a:xfrm>
            <a:custGeom>
              <a:avLst/>
              <a:gdLst/>
              <a:ahLst/>
              <a:cxnLst/>
              <a:rect l="l" t="t" r="r" b="b"/>
              <a:pathLst>
                <a:path w="599" h="4810" extrusionOk="0">
                  <a:moveTo>
                    <a:pt x="215" y="1"/>
                  </a:moveTo>
                  <a:cubicBezTo>
                    <a:pt x="134" y="1"/>
                    <a:pt x="54" y="27"/>
                    <a:pt x="1" y="81"/>
                  </a:cubicBezTo>
                  <a:lnTo>
                    <a:pt x="1" y="4729"/>
                  </a:lnTo>
                  <a:cubicBezTo>
                    <a:pt x="54" y="4782"/>
                    <a:pt x="134" y="4809"/>
                    <a:pt x="215" y="4809"/>
                  </a:cubicBezTo>
                  <a:lnTo>
                    <a:pt x="598" y="4809"/>
                  </a:lnTo>
                  <a:lnTo>
                    <a:pt x="598" y="1"/>
                  </a:lnTo>
                  <a:close/>
                </a:path>
              </a:pathLst>
            </a:custGeom>
            <a:gradFill>
              <a:gsLst>
                <a:gs pos="0">
                  <a:schemeClr val="dk1"/>
                </a:gs>
                <a:gs pos="100000">
                  <a:srgbClr val="FFFFFF">
                    <a:alpha val="28627"/>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3"/>
            <p:cNvSpPr/>
            <p:nvPr/>
          </p:nvSpPr>
          <p:spPr>
            <a:xfrm>
              <a:off x="2769900" y="1054650"/>
              <a:ext cx="49100" cy="114875"/>
            </a:xfrm>
            <a:custGeom>
              <a:avLst/>
              <a:gdLst/>
              <a:ahLst/>
              <a:cxnLst/>
              <a:rect l="l" t="t" r="r" b="b"/>
              <a:pathLst>
                <a:path w="1964" h="4595" extrusionOk="0">
                  <a:moveTo>
                    <a:pt x="1" y="1"/>
                  </a:moveTo>
                  <a:lnTo>
                    <a:pt x="1" y="3587"/>
                  </a:lnTo>
                  <a:cubicBezTo>
                    <a:pt x="1" y="3765"/>
                    <a:pt x="152" y="3908"/>
                    <a:pt x="331" y="3908"/>
                  </a:cubicBezTo>
                  <a:lnTo>
                    <a:pt x="955" y="3908"/>
                  </a:lnTo>
                  <a:lnTo>
                    <a:pt x="955" y="4541"/>
                  </a:lnTo>
                  <a:cubicBezTo>
                    <a:pt x="955" y="4568"/>
                    <a:pt x="982" y="4595"/>
                    <a:pt x="1009" y="4595"/>
                  </a:cubicBezTo>
                  <a:cubicBezTo>
                    <a:pt x="1036" y="4595"/>
                    <a:pt x="1062" y="4568"/>
                    <a:pt x="1062" y="4541"/>
                  </a:cubicBezTo>
                  <a:lnTo>
                    <a:pt x="1062" y="3908"/>
                  </a:lnTo>
                  <a:lnTo>
                    <a:pt x="1633" y="3908"/>
                  </a:lnTo>
                  <a:cubicBezTo>
                    <a:pt x="1812" y="3908"/>
                    <a:pt x="1963" y="3765"/>
                    <a:pt x="1963" y="3587"/>
                  </a:cubicBezTo>
                  <a:lnTo>
                    <a:pt x="1963" y="1"/>
                  </a:lnTo>
                  <a:close/>
                </a:path>
              </a:pathLst>
            </a:custGeom>
            <a:gradFill>
              <a:gsLst>
                <a:gs pos="0">
                  <a:schemeClr val="dk1"/>
                </a:gs>
                <a:gs pos="100000">
                  <a:srgbClr val="FFFFFF">
                    <a:alpha val="28627"/>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3"/>
            <p:cNvSpPr/>
            <p:nvPr/>
          </p:nvSpPr>
          <p:spPr>
            <a:xfrm>
              <a:off x="2699200" y="1054650"/>
              <a:ext cx="47750" cy="39500"/>
            </a:xfrm>
            <a:custGeom>
              <a:avLst/>
              <a:gdLst/>
              <a:ahLst/>
              <a:cxnLst/>
              <a:rect l="l" t="t" r="r" b="b"/>
              <a:pathLst>
                <a:path w="1910" h="1580" extrusionOk="0">
                  <a:moveTo>
                    <a:pt x="1" y="1"/>
                  </a:moveTo>
                  <a:cubicBezTo>
                    <a:pt x="45" y="117"/>
                    <a:pt x="161" y="206"/>
                    <a:pt x="304" y="206"/>
                  </a:cubicBezTo>
                  <a:lnTo>
                    <a:pt x="929" y="206"/>
                  </a:lnTo>
                  <a:lnTo>
                    <a:pt x="929" y="1526"/>
                  </a:lnTo>
                  <a:cubicBezTo>
                    <a:pt x="929" y="1553"/>
                    <a:pt x="955" y="1580"/>
                    <a:pt x="982" y="1580"/>
                  </a:cubicBezTo>
                  <a:cubicBezTo>
                    <a:pt x="1009" y="1580"/>
                    <a:pt x="1036" y="1553"/>
                    <a:pt x="1036" y="1526"/>
                  </a:cubicBezTo>
                  <a:lnTo>
                    <a:pt x="1036" y="206"/>
                  </a:lnTo>
                  <a:lnTo>
                    <a:pt x="1607" y="206"/>
                  </a:lnTo>
                  <a:cubicBezTo>
                    <a:pt x="1740" y="206"/>
                    <a:pt x="1865" y="117"/>
                    <a:pt x="1910" y="1"/>
                  </a:cubicBezTo>
                  <a:close/>
                </a:path>
              </a:pathLst>
            </a:custGeom>
            <a:gradFill>
              <a:gsLst>
                <a:gs pos="0">
                  <a:schemeClr val="dk1"/>
                </a:gs>
                <a:gs pos="100000">
                  <a:srgbClr val="FFFFFF">
                    <a:alpha val="28627"/>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3"/>
            <p:cNvSpPr/>
            <p:nvPr/>
          </p:nvSpPr>
          <p:spPr>
            <a:xfrm>
              <a:off x="2396550" y="1054650"/>
              <a:ext cx="48875" cy="110875"/>
            </a:xfrm>
            <a:custGeom>
              <a:avLst/>
              <a:gdLst/>
              <a:ahLst/>
              <a:cxnLst/>
              <a:rect l="l" t="t" r="r" b="b"/>
              <a:pathLst>
                <a:path w="1955" h="4435" extrusionOk="0">
                  <a:moveTo>
                    <a:pt x="1" y="1"/>
                  </a:moveTo>
                  <a:lnTo>
                    <a:pt x="1" y="2525"/>
                  </a:lnTo>
                  <a:cubicBezTo>
                    <a:pt x="1" y="2704"/>
                    <a:pt x="144" y="2846"/>
                    <a:pt x="322" y="2846"/>
                  </a:cubicBezTo>
                  <a:lnTo>
                    <a:pt x="893" y="2846"/>
                  </a:lnTo>
                  <a:lnTo>
                    <a:pt x="893" y="4381"/>
                  </a:lnTo>
                  <a:cubicBezTo>
                    <a:pt x="893" y="4417"/>
                    <a:pt x="920" y="4434"/>
                    <a:pt x="947" y="4434"/>
                  </a:cubicBezTo>
                  <a:cubicBezTo>
                    <a:pt x="982" y="4434"/>
                    <a:pt x="1000" y="4417"/>
                    <a:pt x="1000" y="4381"/>
                  </a:cubicBezTo>
                  <a:lnTo>
                    <a:pt x="1000" y="2846"/>
                  </a:lnTo>
                  <a:lnTo>
                    <a:pt x="1625" y="2846"/>
                  </a:lnTo>
                  <a:cubicBezTo>
                    <a:pt x="1812" y="2846"/>
                    <a:pt x="1955" y="2704"/>
                    <a:pt x="1955" y="2525"/>
                  </a:cubicBezTo>
                  <a:lnTo>
                    <a:pt x="1955" y="1"/>
                  </a:lnTo>
                  <a:close/>
                </a:path>
              </a:pathLst>
            </a:custGeom>
            <a:gradFill>
              <a:gsLst>
                <a:gs pos="0">
                  <a:schemeClr val="dk1"/>
                </a:gs>
                <a:gs pos="100000">
                  <a:srgbClr val="FFFFFF">
                    <a:alpha val="28627"/>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3"/>
            <p:cNvSpPr/>
            <p:nvPr/>
          </p:nvSpPr>
          <p:spPr>
            <a:xfrm>
              <a:off x="2521450" y="1054650"/>
              <a:ext cx="48875" cy="173550"/>
            </a:xfrm>
            <a:custGeom>
              <a:avLst/>
              <a:gdLst/>
              <a:ahLst/>
              <a:cxnLst/>
              <a:rect l="l" t="t" r="r" b="b"/>
              <a:pathLst>
                <a:path w="1955" h="6942" extrusionOk="0">
                  <a:moveTo>
                    <a:pt x="1" y="1"/>
                  </a:moveTo>
                  <a:lnTo>
                    <a:pt x="1" y="5041"/>
                  </a:lnTo>
                  <a:cubicBezTo>
                    <a:pt x="1" y="5184"/>
                    <a:pt x="99" y="5309"/>
                    <a:pt x="233" y="5353"/>
                  </a:cubicBezTo>
                  <a:lnTo>
                    <a:pt x="233" y="3061"/>
                  </a:lnTo>
                  <a:lnTo>
                    <a:pt x="1036" y="3061"/>
                  </a:lnTo>
                  <a:lnTo>
                    <a:pt x="1036" y="6941"/>
                  </a:lnTo>
                  <a:cubicBezTo>
                    <a:pt x="1044" y="6932"/>
                    <a:pt x="1053" y="6914"/>
                    <a:pt x="1053" y="6897"/>
                  </a:cubicBezTo>
                  <a:lnTo>
                    <a:pt x="1053" y="5362"/>
                  </a:lnTo>
                  <a:lnTo>
                    <a:pt x="1624" y="5362"/>
                  </a:lnTo>
                  <a:cubicBezTo>
                    <a:pt x="1812" y="5362"/>
                    <a:pt x="1954" y="5219"/>
                    <a:pt x="1954" y="5041"/>
                  </a:cubicBezTo>
                  <a:lnTo>
                    <a:pt x="1954" y="1"/>
                  </a:lnTo>
                  <a:close/>
                </a:path>
              </a:pathLst>
            </a:custGeom>
            <a:gradFill>
              <a:gsLst>
                <a:gs pos="0">
                  <a:schemeClr val="dk1"/>
                </a:gs>
                <a:gs pos="100000">
                  <a:srgbClr val="FFFFFF">
                    <a:alpha val="28627"/>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3"/>
            <p:cNvSpPr/>
            <p:nvPr/>
          </p:nvSpPr>
          <p:spPr>
            <a:xfrm>
              <a:off x="2271225" y="1101500"/>
              <a:ext cx="20100" cy="642775"/>
            </a:xfrm>
            <a:custGeom>
              <a:avLst/>
              <a:gdLst/>
              <a:ahLst/>
              <a:cxnLst/>
              <a:rect l="l" t="t" r="r" b="b"/>
              <a:pathLst>
                <a:path w="804" h="25711" extrusionOk="0">
                  <a:moveTo>
                    <a:pt x="0" y="0"/>
                  </a:moveTo>
                  <a:lnTo>
                    <a:pt x="0" y="3890"/>
                  </a:lnTo>
                  <a:lnTo>
                    <a:pt x="0" y="8698"/>
                  </a:lnTo>
                  <a:lnTo>
                    <a:pt x="0" y="25710"/>
                  </a:lnTo>
                  <a:lnTo>
                    <a:pt x="803" y="25166"/>
                  </a:lnTo>
                  <a:lnTo>
                    <a:pt x="803" y="8698"/>
                  </a:lnTo>
                  <a:lnTo>
                    <a:pt x="803" y="3890"/>
                  </a:lnTo>
                  <a:lnTo>
                    <a:pt x="803" y="0"/>
                  </a:lnTo>
                  <a:close/>
                </a:path>
              </a:pathLst>
            </a:custGeom>
            <a:gradFill>
              <a:gsLst>
                <a:gs pos="0">
                  <a:schemeClr val="dk1"/>
                </a:gs>
                <a:gs pos="100000">
                  <a:srgbClr val="FFFFFF">
                    <a:alpha val="28627"/>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3"/>
            <p:cNvSpPr/>
            <p:nvPr/>
          </p:nvSpPr>
          <p:spPr>
            <a:xfrm>
              <a:off x="2311375" y="1307775"/>
              <a:ext cx="20075" cy="409275"/>
            </a:xfrm>
            <a:custGeom>
              <a:avLst/>
              <a:gdLst/>
              <a:ahLst/>
              <a:cxnLst/>
              <a:rect l="l" t="t" r="r" b="b"/>
              <a:pathLst>
                <a:path w="803" h="16371" extrusionOk="0">
                  <a:moveTo>
                    <a:pt x="0" y="1"/>
                  </a:moveTo>
                  <a:lnTo>
                    <a:pt x="0" y="16371"/>
                  </a:lnTo>
                  <a:lnTo>
                    <a:pt x="803" y="15827"/>
                  </a:lnTo>
                  <a:lnTo>
                    <a:pt x="803" y="1"/>
                  </a:lnTo>
                  <a:close/>
                </a:path>
              </a:pathLst>
            </a:custGeom>
            <a:gradFill>
              <a:gsLst>
                <a:gs pos="0">
                  <a:schemeClr val="dk1"/>
                </a:gs>
                <a:gs pos="100000">
                  <a:srgbClr val="FFFFFF">
                    <a:alpha val="28627"/>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3"/>
            <p:cNvSpPr/>
            <p:nvPr/>
          </p:nvSpPr>
          <p:spPr>
            <a:xfrm>
              <a:off x="2351500" y="1218800"/>
              <a:ext cx="20100" cy="471050"/>
            </a:xfrm>
            <a:custGeom>
              <a:avLst/>
              <a:gdLst/>
              <a:ahLst/>
              <a:cxnLst/>
              <a:rect l="l" t="t" r="r" b="b"/>
              <a:pathLst>
                <a:path w="804" h="18842" extrusionOk="0">
                  <a:moveTo>
                    <a:pt x="1" y="0"/>
                  </a:moveTo>
                  <a:lnTo>
                    <a:pt x="1" y="18842"/>
                  </a:lnTo>
                  <a:lnTo>
                    <a:pt x="804" y="18297"/>
                  </a:lnTo>
                  <a:lnTo>
                    <a:pt x="804" y="0"/>
                  </a:lnTo>
                  <a:close/>
                </a:path>
              </a:pathLst>
            </a:custGeom>
            <a:gradFill>
              <a:gsLst>
                <a:gs pos="0">
                  <a:schemeClr val="dk1"/>
                </a:gs>
                <a:gs pos="100000">
                  <a:srgbClr val="FFFFFF">
                    <a:alpha val="28627"/>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3"/>
            <p:cNvSpPr/>
            <p:nvPr/>
          </p:nvSpPr>
          <p:spPr>
            <a:xfrm>
              <a:off x="3129875" y="1088325"/>
              <a:ext cx="20100" cy="206550"/>
            </a:xfrm>
            <a:custGeom>
              <a:avLst/>
              <a:gdLst/>
              <a:ahLst/>
              <a:cxnLst/>
              <a:rect l="l" t="t" r="r" b="b"/>
              <a:pathLst>
                <a:path w="804" h="8262" extrusionOk="0">
                  <a:moveTo>
                    <a:pt x="0" y="1"/>
                  </a:moveTo>
                  <a:lnTo>
                    <a:pt x="0" y="8262"/>
                  </a:lnTo>
                  <a:lnTo>
                    <a:pt x="803" y="7691"/>
                  </a:lnTo>
                  <a:lnTo>
                    <a:pt x="803" y="1"/>
                  </a:lnTo>
                  <a:close/>
                </a:path>
              </a:pathLst>
            </a:custGeom>
            <a:gradFill>
              <a:gsLst>
                <a:gs pos="0">
                  <a:schemeClr val="dk1"/>
                </a:gs>
                <a:gs pos="100000">
                  <a:srgbClr val="FFFFFF">
                    <a:alpha val="28627"/>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3"/>
            <p:cNvSpPr/>
            <p:nvPr/>
          </p:nvSpPr>
          <p:spPr>
            <a:xfrm>
              <a:off x="3170025" y="1054650"/>
              <a:ext cx="20075" cy="211675"/>
            </a:xfrm>
            <a:custGeom>
              <a:avLst/>
              <a:gdLst/>
              <a:ahLst/>
              <a:cxnLst/>
              <a:rect l="l" t="t" r="r" b="b"/>
              <a:pathLst>
                <a:path w="803" h="8467" extrusionOk="0">
                  <a:moveTo>
                    <a:pt x="0" y="1"/>
                  </a:moveTo>
                  <a:lnTo>
                    <a:pt x="0" y="8467"/>
                  </a:lnTo>
                  <a:lnTo>
                    <a:pt x="803" y="7905"/>
                  </a:lnTo>
                  <a:lnTo>
                    <a:pt x="803" y="4086"/>
                  </a:lnTo>
                  <a:lnTo>
                    <a:pt x="803" y="1"/>
                  </a:lnTo>
                  <a:close/>
                </a:path>
              </a:pathLst>
            </a:custGeom>
            <a:gradFill>
              <a:gsLst>
                <a:gs pos="0">
                  <a:schemeClr val="dk1"/>
                </a:gs>
                <a:gs pos="100000">
                  <a:srgbClr val="FFFFFF">
                    <a:alpha val="28627"/>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3"/>
            <p:cNvSpPr/>
            <p:nvPr/>
          </p:nvSpPr>
          <p:spPr>
            <a:xfrm>
              <a:off x="3089725" y="1069825"/>
              <a:ext cx="20100" cy="253375"/>
            </a:xfrm>
            <a:custGeom>
              <a:avLst/>
              <a:gdLst/>
              <a:ahLst/>
              <a:cxnLst/>
              <a:rect l="l" t="t" r="r" b="b"/>
              <a:pathLst>
                <a:path w="804" h="10135" extrusionOk="0">
                  <a:moveTo>
                    <a:pt x="0" y="0"/>
                  </a:moveTo>
                  <a:lnTo>
                    <a:pt x="0" y="4443"/>
                  </a:lnTo>
                  <a:lnTo>
                    <a:pt x="0" y="10135"/>
                  </a:lnTo>
                  <a:lnTo>
                    <a:pt x="803" y="9572"/>
                  </a:lnTo>
                  <a:lnTo>
                    <a:pt x="803" y="4256"/>
                  </a:lnTo>
                  <a:lnTo>
                    <a:pt x="803" y="0"/>
                  </a:lnTo>
                  <a:close/>
                </a:path>
              </a:pathLst>
            </a:custGeom>
            <a:gradFill>
              <a:gsLst>
                <a:gs pos="0">
                  <a:srgbClr val="83A8ED">
                    <a:alpha val="23529"/>
                  </a:srgbClr>
                </a:gs>
                <a:gs pos="100000">
                  <a:srgbClr val="4661BC">
                    <a:alpha val="22745"/>
                  </a:srgbClr>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3"/>
            <p:cNvSpPr/>
            <p:nvPr/>
          </p:nvSpPr>
          <p:spPr>
            <a:xfrm>
              <a:off x="3050475" y="1054650"/>
              <a:ext cx="20100" cy="296425"/>
            </a:xfrm>
            <a:custGeom>
              <a:avLst/>
              <a:gdLst/>
              <a:ahLst/>
              <a:cxnLst/>
              <a:rect l="l" t="t" r="r" b="b"/>
              <a:pathLst>
                <a:path w="804" h="11857" extrusionOk="0">
                  <a:moveTo>
                    <a:pt x="0" y="1"/>
                  </a:moveTo>
                  <a:lnTo>
                    <a:pt x="0" y="9582"/>
                  </a:lnTo>
                  <a:lnTo>
                    <a:pt x="0" y="11857"/>
                  </a:lnTo>
                  <a:lnTo>
                    <a:pt x="803" y="11295"/>
                  </a:lnTo>
                  <a:lnTo>
                    <a:pt x="803" y="5050"/>
                  </a:lnTo>
                  <a:lnTo>
                    <a:pt x="803" y="1"/>
                  </a:lnTo>
                  <a:close/>
                </a:path>
              </a:pathLst>
            </a:custGeom>
            <a:gradFill>
              <a:gsLst>
                <a:gs pos="0">
                  <a:schemeClr val="dk1"/>
                </a:gs>
                <a:gs pos="100000">
                  <a:srgbClr val="FFFFFF">
                    <a:alpha val="28627"/>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3"/>
            <p:cNvSpPr/>
            <p:nvPr/>
          </p:nvSpPr>
          <p:spPr>
            <a:xfrm>
              <a:off x="3011225" y="1153225"/>
              <a:ext cx="20100" cy="225725"/>
            </a:xfrm>
            <a:custGeom>
              <a:avLst/>
              <a:gdLst/>
              <a:ahLst/>
              <a:cxnLst/>
              <a:rect l="l" t="t" r="r" b="b"/>
              <a:pathLst>
                <a:path w="804" h="9029" extrusionOk="0">
                  <a:moveTo>
                    <a:pt x="0" y="1"/>
                  </a:moveTo>
                  <a:lnTo>
                    <a:pt x="0" y="5576"/>
                  </a:lnTo>
                  <a:lnTo>
                    <a:pt x="0" y="9029"/>
                  </a:lnTo>
                  <a:lnTo>
                    <a:pt x="803" y="8458"/>
                  </a:lnTo>
                  <a:lnTo>
                    <a:pt x="803" y="5576"/>
                  </a:lnTo>
                  <a:lnTo>
                    <a:pt x="803" y="1"/>
                  </a:lnTo>
                  <a:close/>
                </a:path>
              </a:pathLst>
            </a:custGeom>
            <a:gradFill>
              <a:gsLst>
                <a:gs pos="0">
                  <a:srgbClr val="83A8ED">
                    <a:alpha val="23529"/>
                  </a:srgbClr>
                </a:gs>
                <a:gs pos="100000">
                  <a:srgbClr val="4661BC">
                    <a:alpha val="22745"/>
                  </a:srgbClr>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3"/>
            <p:cNvSpPr/>
            <p:nvPr/>
          </p:nvSpPr>
          <p:spPr>
            <a:xfrm>
              <a:off x="2972200" y="1284825"/>
              <a:ext cx="19875" cy="121775"/>
            </a:xfrm>
            <a:custGeom>
              <a:avLst/>
              <a:gdLst/>
              <a:ahLst/>
              <a:cxnLst/>
              <a:rect l="l" t="t" r="r" b="b"/>
              <a:pathLst>
                <a:path w="795" h="4871" extrusionOk="0">
                  <a:moveTo>
                    <a:pt x="0" y="0"/>
                  </a:moveTo>
                  <a:lnTo>
                    <a:pt x="0" y="732"/>
                  </a:lnTo>
                  <a:lnTo>
                    <a:pt x="0" y="4871"/>
                  </a:lnTo>
                  <a:lnTo>
                    <a:pt x="794" y="4309"/>
                  </a:lnTo>
                  <a:lnTo>
                    <a:pt x="794" y="0"/>
                  </a:lnTo>
                  <a:close/>
                </a:path>
              </a:pathLst>
            </a:custGeom>
            <a:gradFill>
              <a:gsLst>
                <a:gs pos="0">
                  <a:schemeClr val="dk1"/>
                </a:gs>
                <a:gs pos="100000">
                  <a:srgbClr val="FFFFFF">
                    <a:alpha val="28627"/>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3"/>
            <p:cNvSpPr/>
            <p:nvPr/>
          </p:nvSpPr>
          <p:spPr>
            <a:xfrm>
              <a:off x="2932925" y="1347250"/>
              <a:ext cx="19875" cy="82100"/>
            </a:xfrm>
            <a:custGeom>
              <a:avLst/>
              <a:gdLst/>
              <a:ahLst/>
              <a:cxnLst/>
              <a:rect l="l" t="t" r="r" b="b"/>
              <a:pathLst>
                <a:path w="795" h="3284" extrusionOk="0">
                  <a:moveTo>
                    <a:pt x="1" y="1"/>
                  </a:moveTo>
                  <a:lnTo>
                    <a:pt x="1" y="3159"/>
                  </a:lnTo>
                  <a:lnTo>
                    <a:pt x="286" y="3284"/>
                  </a:lnTo>
                  <a:lnTo>
                    <a:pt x="795" y="2927"/>
                  </a:lnTo>
                  <a:lnTo>
                    <a:pt x="795" y="1"/>
                  </a:lnTo>
                  <a:close/>
                </a:path>
              </a:pathLst>
            </a:custGeom>
            <a:gradFill>
              <a:gsLst>
                <a:gs pos="0">
                  <a:schemeClr val="dk1"/>
                </a:gs>
                <a:gs pos="100000">
                  <a:srgbClr val="FFFFFF">
                    <a:alpha val="28627"/>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3"/>
            <p:cNvSpPr/>
            <p:nvPr/>
          </p:nvSpPr>
          <p:spPr>
            <a:xfrm>
              <a:off x="2893675" y="1129825"/>
              <a:ext cx="19875" cy="287950"/>
            </a:xfrm>
            <a:custGeom>
              <a:avLst/>
              <a:gdLst/>
              <a:ahLst/>
              <a:cxnLst/>
              <a:rect l="l" t="t" r="r" b="b"/>
              <a:pathLst>
                <a:path w="795" h="11518" extrusionOk="0">
                  <a:moveTo>
                    <a:pt x="1" y="0"/>
                  </a:moveTo>
                  <a:lnTo>
                    <a:pt x="1" y="3649"/>
                  </a:lnTo>
                  <a:lnTo>
                    <a:pt x="1" y="11178"/>
                  </a:lnTo>
                  <a:lnTo>
                    <a:pt x="795" y="11517"/>
                  </a:lnTo>
                  <a:lnTo>
                    <a:pt x="795" y="0"/>
                  </a:lnTo>
                  <a:close/>
                </a:path>
              </a:pathLst>
            </a:custGeom>
            <a:gradFill>
              <a:gsLst>
                <a:gs pos="0">
                  <a:schemeClr val="dk1"/>
                </a:gs>
                <a:gs pos="100000">
                  <a:srgbClr val="FFFFFF">
                    <a:alpha val="28627"/>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3"/>
            <p:cNvSpPr/>
            <p:nvPr/>
          </p:nvSpPr>
          <p:spPr>
            <a:xfrm>
              <a:off x="3210150" y="1054650"/>
              <a:ext cx="20100" cy="183125"/>
            </a:xfrm>
            <a:custGeom>
              <a:avLst/>
              <a:gdLst/>
              <a:ahLst/>
              <a:cxnLst/>
              <a:rect l="l" t="t" r="r" b="b"/>
              <a:pathLst>
                <a:path w="804" h="7325" extrusionOk="0">
                  <a:moveTo>
                    <a:pt x="1" y="1"/>
                  </a:moveTo>
                  <a:lnTo>
                    <a:pt x="1" y="4086"/>
                  </a:lnTo>
                  <a:lnTo>
                    <a:pt x="1" y="7325"/>
                  </a:lnTo>
                  <a:lnTo>
                    <a:pt x="804" y="6763"/>
                  </a:lnTo>
                  <a:lnTo>
                    <a:pt x="804" y="1"/>
                  </a:lnTo>
                  <a:close/>
                </a:path>
              </a:pathLst>
            </a:custGeom>
            <a:gradFill>
              <a:gsLst>
                <a:gs pos="0">
                  <a:schemeClr val="dk1"/>
                </a:gs>
                <a:gs pos="100000">
                  <a:srgbClr val="FFFFFF">
                    <a:alpha val="28627"/>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3"/>
            <p:cNvSpPr/>
            <p:nvPr/>
          </p:nvSpPr>
          <p:spPr>
            <a:xfrm>
              <a:off x="3250300" y="1083425"/>
              <a:ext cx="20100" cy="126025"/>
            </a:xfrm>
            <a:custGeom>
              <a:avLst/>
              <a:gdLst/>
              <a:ahLst/>
              <a:cxnLst/>
              <a:rect l="l" t="t" r="r" b="b"/>
              <a:pathLst>
                <a:path w="804" h="5041" extrusionOk="0">
                  <a:moveTo>
                    <a:pt x="1" y="0"/>
                  </a:moveTo>
                  <a:lnTo>
                    <a:pt x="1" y="5041"/>
                  </a:lnTo>
                  <a:lnTo>
                    <a:pt x="804" y="4470"/>
                  </a:lnTo>
                  <a:lnTo>
                    <a:pt x="804" y="0"/>
                  </a:lnTo>
                  <a:close/>
                </a:path>
              </a:pathLst>
            </a:custGeom>
            <a:gradFill>
              <a:gsLst>
                <a:gs pos="0">
                  <a:srgbClr val="83A8ED">
                    <a:alpha val="23529"/>
                  </a:srgbClr>
                </a:gs>
                <a:gs pos="100000">
                  <a:srgbClr val="4661BC">
                    <a:alpha val="22745"/>
                  </a:srgbClr>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3"/>
            <p:cNvSpPr/>
            <p:nvPr/>
          </p:nvSpPr>
          <p:spPr>
            <a:xfrm>
              <a:off x="3290450" y="1068700"/>
              <a:ext cx="20100" cy="112200"/>
            </a:xfrm>
            <a:custGeom>
              <a:avLst/>
              <a:gdLst/>
              <a:ahLst/>
              <a:cxnLst/>
              <a:rect l="l" t="t" r="r" b="b"/>
              <a:pathLst>
                <a:path w="804" h="4488" extrusionOk="0">
                  <a:moveTo>
                    <a:pt x="0" y="1"/>
                  </a:moveTo>
                  <a:lnTo>
                    <a:pt x="0" y="4488"/>
                  </a:lnTo>
                  <a:lnTo>
                    <a:pt x="803" y="3926"/>
                  </a:lnTo>
                  <a:lnTo>
                    <a:pt x="803" y="1"/>
                  </a:lnTo>
                  <a:close/>
                </a:path>
              </a:pathLst>
            </a:custGeom>
            <a:gradFill>
              <a:gsLst>
                <a:gs pos="0">
                  <a:schemeClr val="dk1"/>
                </a:gs>
                <a:gs pos="100000">
                  <a:srgbClr val="FFFFFF">
                    <a:alpha val="28627"/>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3"/>
            <p:cNvSpPr/>
            <p:nvPr/>
          </p:nvSpPr>
          <p:spPr>
            <a:xfrm>
              <a:off x="3330600" y="1054650"/>
              <a:ext cx="20100" cy="97725"/>
            </a:xfrm>
            <a:custGeom>
              <a:avLst/>
              <a:gdLst/>
              <a:ahLst/>
              <a:cxnLst/>
              <a:rect l="l" t="t" r="r" b="b"/>
              <a:pathLst>
                <a:path w="804" h="3909" extrusionOk="0">
                  <a:moveTo>
                    <a:pt x="0" y="1"/>
                  </a:moveTo>
                  <a:lnTo>
                    <a:pt x="0" y="3908"/>
                  </a:lnTo>
                  <a:lnTo>
                    <a:pt x="803" y="3346"/>
                  </a:lnTo>
                  <a:lnTo>
                    <a:pt x="803" y="1"/>
                  </a:lnTo>
                  <a:close/>
                </a:path>
              </a:pathLst>
            </a:custGeom>
            <a:gradFill>
              <a:gsLst>
                <a:gs pos="0">
                  <a:schemeClr val="dk1"/>
                </a:gs>
                <a:gs pos="100000">
                  <a:srgbClr val="FFFFFF">
                    <a:alpha val="28627"/>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3"/>
            <p:cNvSpPr/>
            <p:nvPr/>
          </p:nvSpPr>
          <p:spPr>
            <a:xfrm>
              <a:off x="3370950" y="1054425"/>
              <a:ext cx="19875" cy="69625"/>
            </a:xfrm>
            <a:custGeom>
              <a:avLst/>
              <a:gdLst/>
              <a:ahLst/>
              <a:cxnLst/>
              <a:rect l="l" t="t" r="r" b="b"/>
              <a:pathLst>
                <a:path w="795" h="2785" extrusionOk="0">
                  <a:moveTo>
                    <a:pt x="1" y="1"/>
                  </a:moveTo>
                  <a:lnTo>
                    <a:pt x="1" y="2784"/>
                  </a:lnTo>
                  <a:lnTo>
                    <a:pt x="795" y="2213"/>
                  </a:lnTo>
                  <a:lnTo>
                    <a:pt x="795" y="1"/>
                  </a:lnTo>
                  <a:close/>
                </a:path>
              </a:pathLst>
            </a:custGeom>
            <a:gradFill>
              <a:gsLst>
                <a:gs pos="0">
                  <a:schemeClr val="dk1"/>
                </a:gs>
                <a:gs pos="100000">
                  <a:srgbClr val="FFFFFF">
                    <a:alpha val="28627"/>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3"/>
            <p:cNvSpPr/>
            <p:nvPr/>
          </p:nvSpPr>
          <p:spPr>
            <a:xfrm>
              <a:off x="3410000" y="1054425"/>
              <a:ext cx="20075" cy="41725"/>
            </a:xfrm>
            <a:custGeom>
              <a:avLst/>
              <a:gdLst/>
              <a:ahLst/>
              <a:cxnLst/>
              <a:rect l="l" t="t" r="r" b="b"/>
              <a:pathLst>
                <a:path w="803" h="1669" extrusionOk="0">
                  <a:moveTo>
                    <a:pt x="803" y="1"/>
                  </a:moveTo>
                  <a:lnTo>
                    <a:pt x="0" y="10"/>
                  </a:lnTo>
                  <a:lnTo>
                    <a:pt x="0" y="1669"/>
                  </a:lnTo>
                  <a:lnTo>
                    <a:pt x="803" y="1107"/>
                  </a:lnTo>
                  <a:lnTo>
                    <a:pt x="803" y="1"/>
                  </a:lnTo>
                  <a:close/>
                </a:path>
              </a:pathLst>
            </a:custGeom>
            <a:gradFill>
              <a:gsLst>
                <a:gs pos="0">
                  <a:schemeClr val="dk1"/>
                </a:gs>
                <a:gs pos="100000">
                  <a:srgbClr val="FFFFFF">
                    <a:alpha val="28627"/>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3"/>
            <p:cNvSpPr/>
            <p:nvPr/>
          </p:nvSpPr>
          <p:spPr>
            <a:xfrm>
              <a:off x="2606650" y="1054650"/>
              <a:ext cx="20100" cy="462125"/>
            </a:xfrm>
            <a:custGeom>
              <a:avLst/>
              <a:gdLst/>
              <a:ahLst/>
              <a:cxnLst/>
              <a:rect l="l" t="t" r="r" b="b"/>
              <a:pathLst>
                <a:path w="804" h="18485" extrusionOk="0">
                  <a:moveTo>
                    <a:pt x="1" y="1"/>
                  </a:moveTo>
                  <a:lnTo>
                    <a:pt x="1" y="18485"/>
                  </a:lnTo>
                  <a:lnTo>
                    <a:pt x="803" y="17950"/>
                  </a:lnTo>
                  <a:lnTo>
                    <a:pt x="803" y="1"/>
                  </a:lnTo>
                  <a:close/>
                </a:path>
              </a:pathLst>
            </a:custGeom>
            <a:gradFill>
              <a:gsLst>
                <a:gs pos="0">
                  <a:schemeClr val="dk1"/>
                </a:gs>
                <a:gs pos="100000">
                  <a:srgbClr val="FFFFFF">
                    <a:alpha val="28627"/>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3"/>
            <p:cNvSpPr/>
            <p:nvPr/>
          </p:nvSpPr>
          <p:spPr>
            <a:xfrm>
              <a:off x="2646800" y="1099250"/>
              <a:ext cx="20100" cy="390325"/>
            </a:xfrm>
            <a:custGeom>
              <a:avLst/>
              <a:gdLst/>
              <a:ahLst/>
              <a:cxnLst/>
              <a:rect l="l" t="t" r="r" b="b"/>
              <a:pathLst>
                <a:path w="804" h="15613" extrusionOk="0">
                  <a:moveTo>
                    <a:pt x="0" y="1"/>
                  </a:moveTo>
                  <a:lnTo>
                    <a:pt x="0" y="15613"/>
                  </a:lnTo>
                  <a:lnTo>
                    <a:pt x="803" y="15068"/>
                  </a:lnTo>
                  <a:lnTo>
                    <a:pt x="803" y="1"/>
                  </a:lnTo>
                  <a:close/>
                </a:path>
              </a:pathLst>
            </a:custGeom>
            <a:gradFill>
              <a:gsLst>
                <a:gs pos="0">
                  <a:schemeClr val="dk1"/>
                </a:gs>
                <a:gs pos="100000">
                  <a:srgbClr val="FFFFFF">
                    <a:alpha val="28627"/>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3"/>
            <p:cNvSpPr/>
            <p:nvPr/>
          </p:nvSpPr>
          <p:spPr>
            <a:xfrm>
              <a:off x="2566500" y="1289725"/>
              <a:ext cx="20100" cy="254275"/>
            </a:xfrm>
            <a:custGeom>
              <a:avLst/>
              <a:gdLst/>
              <a:ahLst/>
              <a:cxnLst/>
              <a:rect l="l" t="t" r="r" b="b"/>
              <a:pathLst>
                <a:path w="804" h="10171" extrusionOk="0">
                  <a:moveTo>
                    <a:pt x="1" y="0"/>
                  </a:moveTo>
                  <a:lnTo>
                    <a:pt x="1" y="10170"/>
                  </a:lnTo>
                  <a:lnTo>
                    <a:pt x="804" y="9635"/>
                  </a:lnTo>
                  <a:lnTo>
                    <a:pt x="804" y="0"/>
                  </a:lnTo>
                  <a:close/>
                </a:path>
              </a:pathLst>
            </a:custGeom>
            <a:gradFill>
              <a:gsLst>
                <a:gs pos="0">
                  <a:srgbClr val="83A8ED">
                    <a:alpha val="23529"/>
                  </a:srgbClr>
                </a:gs>
                <a:gs pos="100000">
                  <a:srgbClr val="4661BC">
                    <a:alpha val="22745"/>
                  </a:srgbClr>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3"/>
            <p:cNvSpPr/>
            <p:nvPr/>
          </p:nvSpPr>
          <p:spPr>
            <a:xfrm>
              <a:off x="2527250" y="1131150"/>
              <a:ext cx="20100" cy="439375"/>
            </a:xfrm>
            <a:custGeom>
              <a:avLst/>
              <a:gdLst/>
              <a:ahLst/>
              <a:cxnLst/>
              <a:rect l="l" t="t" r="r" b="b"/>
              <a:pathLst>
                <a:path w="804" h="17575" extrusionOk="0">
                  <a:moveTo>
                    <a:pt x="1" y="1"/>
                  </a:moveTo>
                  <a:lnTo>
                    <a:pt x="1" y="2293"/>
                  </a:lnTo>
                  <a:lnTo>
                    <a:pt x="1" y="17575"/>
                  </a:lnTo>
                  <a:lnTo>
                    <a:pt x="804" y="17040"/>
                  </a:lnTo>
                  <a:lnTo>
                    <a:pt x="804" y="3881"/>
                  </a:lnTo>
                  <a:lnTo>
                    <a:pt x="804" y="1"/>
                  </a:lnTo>
                  <a:close/>
                </a:path>
              </a:pathLst>
            </a:custGeom>
            <a:gradFill>
              <a:gsLst>
                <a:gs pos="0">
                  <a:srgbClr val="83A8ED">
                    <a:alpha val="23529"/>
                  </a:srgbClr>
                </a:gs>
                <a:gs pos="100000">
                  <a:srgbClr val="4661BC">
                    <a:alpha val="22745"/>
                  </a:srgbClr>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3"/>
            <p:cNvSpPr/>
            <p:nvPr/>
          </p:nvSpPr>
          <p:spPr>
            <a:xfrm>
              <a:off x="2488000" y="1300425"/>
              <a:ext cx="20100" cy="296875"/>
            </a:xfrm>
            <a:custGeom>
              <a:avLst/>
              <a:gdLst/>
              <a:ahLst/>
              <a:cxnLst/>
              <a:rect l="l" t="t" r="r" b="b"/>
              <a:pathLst>
                <a:path w="804" h="11875" extrusionOk="0">
                  <a:moveTo>
                    <a:pt x="1" y="1"/>
                  </a:moveTo>
                  <a:lnTo>
                    <a:pt x="1" y="11874"/>
                  </a:lnTo>
                  <a:lnTo>
                    <a:pt x="803" y="11330"/>
                  </a:lnTo>
                  <a:lnTo>
                    <a:pt x="803" y="1"/>
                  </a:lnTo>
                  <a:close/>
                </a:path>
              </a:pathLst>
            </a:custGeom>
            <a:gradFill>
              <a:gsLst>
                <a:gs pos="0">
                  <a:schemeClr val="dk1"/>
                </a:gs>
                <a:gs pos="100000">
                  <a:srgbClr val="FFFFFF">
                    <a:alpha val="28627"/>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3"/>
            <p:cNvSpPr/>
            <p:nvPr/>
          </p:nvSpPr>
          <p:spPr>
            <a:xfrm>
              <a:off x="2448750" y="1387625"/>
              <a:ext cx="20100" cy="236225"/>
            </a:xfrm>
            <a:custGeom>
              <a:avLst/>
              <a:gdLst/>
              <a:ahLst/>
              <a:cxnLst/>
              <a:rect l="l" t="t" r="r" b="b"/>
              <a:pathLst>
                <a:path w="804" h="9449" extrusionOk="0">
                  <a:moveTo>
                    <a:pt x="0" y="1"/>
                  </a:moveTo>
                  <a:lnTo>
                    <a:pt x="0" y="9448"/>
                  </a:lnTo>
                  <a:lnTo>
                    <a:pt x="803" y="8904"/>
                  </a:lnTo>
                  <a:lnTo>
                    <a:pt x="803" y="1"/>
                  </a:lnTo>
                  <a:close/>
                </a:path>
              </a:pathLst>
            </a:custGeom>
            <a:gradFill>
              <a:gsLst>
                <a:gs pos="0">
                  <a:schemeClr val="dk1"/>
                </a:gs>
                <a:gs pos="100000">
                  <a:srgbClr val="FFFFFF">
                    <a:alpha val="28627"/>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3"/>
            <p:cNvSpPr/>
            <p:nvPr/>
          </p:nvSpPr>
          <p:spPr>
            <a:xfrm>
              <a:off x="2409725" y="1355950"/>
              <a:ext cx="19875" cy="293975"/>
            </a:xfrm>
            <a:custGeom>
              <a:avLst/>
              <a:gdLst/>
              <a:ahLst/>
              <a:cxnLst/>
              <a:rect l="l" t="t" r="r" b="b"/>
              <a:pathLst>
                <a:path w="795" h="11759" extrusionOk="0">
                  <a:moveTo>
                    <a:pt x="0" y="1"/>
                  </a:moveTo>
                  <a:lnTo>
                    <a:pt x="0" y="11759"/>
                  </a:lnTo>
                  <a:lnTo>
                    <a:pt x="27" y="11759"/>
                  </a:lnTo>
                  <a:lnTo>
                    <a:pt x="794" y="11241"/>
                  </a:lnTo>
                  <a:lnTo>
                    <a:pt x="794" y="1"/>
                  </a:lnTo>
                  <a:close/>
                </a:path>
              </a:pathLst>
            </a:custGeom>
            <a:gradFill>
              <a:gsLst>
                <a:gs pos="0">
                  <a:schemeClr val="dk1"/>
                </a:gs>
                <a:gs pos="100000">
                  <a:srgbClr val="FFFFFF">
                    <a:alpha val="28627"/>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3"/>
            <p:cNvSpPr/>
            <p:nvPr/>
          </p:nvSpPr>
          <p:spPr>
            <a:xfrm>
              <a:off x="2686950" y="1166600"/>
              <a:ext cx="20075" cy="295775"/>
            </a:xfrm>
            <a:custGeom>
              <a:avLst/>
              <a:gdLst/>
              <a:ahLst/>
              <a:cxnLst/>
              <a:rect l="l" t="t" r="r" b="b"/>
              <a:pathLst>
                <a:path w="803" h="11831" extrusionOk="0">
                  <a:moveTo>
                    <a:pt x="0" y="1"/>
                  </a:moveTo>
                  <a:lnTo>
                    <a:pt x="0" y="11830"/>
                  </a:lnTo>
                  <a:lnTo>
                    <a:pt x="803" y="11286"/>
                  </a:lnTo>
                  <a:lnTo>
                    <a:pt x="803" y="1"/>
                  </a:lnTo>
                  <a:close/>
                </a:path>
              </a:pathLst>
            </a:custGeom>
            <a:gradFill>
              <a:gsLst>
                <a:gs pos="0">
                  <a:schemeClr val="dk1"/>
                </a:gs>
                <a:gs pos="100000">
                  <a:srgbClr val="FFFFFF">
                    <a:alpha val="28627"/>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3"/>
            <p:cNvSpPr/>
            <p:nvPr/>
          </p:nvSpPr>
          <p:spPr>
            <a:xfrm>
              <a:off x="2727075" y="1316475"/>
              <a:ext cx="20100" cy="118675"/>
            </a:xfrm>
            <a:custGeom>
              <a:avLst/>
              <a:gdLst/>
              <a:ahLst/>
              <a:cxnLst/>
              <a:rect l="l" t="t" r="r" b="b"/>
              <a:pathLst>
                <a:path w="804" h="4747" extrusionOk="0">
                  <a:moveTo>
                    <a:pt x="1" y="1"/>
                  </a:moveTo>
                  <a:lnTo>
                    <a:pt x="1" y="4747"/>
                  </a:lnTo>
                  <a:lnTo>
                    <a:pt x="804" y="4203"/>
                  </a:lnTo>
                  <a:lnTo>
                    <a:pt x="804" y="1"/>
                  </a:lnTo>
                  <a:close/>
                </a:path>
              </a:pathLst>
            </a:custGeom>
            <a:gradFill>
              <a:gsLst>
                <a:gs pos="0">
                  <a:schemeClr val="dk1"/>
                </a:gs>
                <a:gs pos="100000">
                  <a:srgbClr val="FFFFFF">
                    <a:alpha val="28627"/>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3"/>
            <p:cNvSpPr/>
            <p:nvPr/>
          </p:nvSpPr>
          <p:spPr>
            <a:xfrm>
              <a:off x="2767225" y="1274325"/>
              <a:ext cx="20100" cy="133625"/>
            </a:xfrm>
            <a:custGeom>
              <a:avLst/>
              <a:gdLst/>
              <a:ahLst/>
              <a:cxnLst/>
              <a:rect l="l" t="t" r="r" b="b"/>
              <a:pathLst>
                <a:path w="804" h="5345" extrusionOk="0">
                  <a:moveTo>
                    <a:pt x="1" y="1"/>
                  </a:moveTo>
                  <a:lnTo>
                    <a:pt x="1" y="5344"/>
                  </a:lnTo>
                  <a:lnTo>
                    <a:pt x="804" y="4800"/>
                  </a:lnTo>
                  <a:lnTo>
                    <a:pt x="804" y="1"/>
                  </a:lnTo>
                  <a:close/>
                </a:path>
              </a:pathLst>
            </a:custGeom>
            <a:gradFill>
              <a:gsLst>
                <a:gs pos="0">
                  <a:schemeClr val="dk1"/>
                </a:gs>
                <a:gs pos="100000">
                  <a:srgbClr val="FFFFFF">
                    <a:alpha val="28627"/>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3"/>
            <p:cNvSpPr/>
            <p:nvPr/>
          </p:nvSpPr>
          <p:spPr>
            <a:xfrm>
              <a:off x="2807375" y="1192925"/>
              <a:ext cx="20100" cy="187825"/>
            </a:xfrm>
            <a:custGeom>
              <a:avLst/>
              <a:gdLst/>
              <a:ahLst/>
              <a:cxnLst/>
              <a:rect l="l" t="t" r="r" b="b"/>
              <a:pathLst>
                <a:path w="804" h="7513" extrusionOk="0">
                  <a:moveTo>
                    <a:pt x="0" y="1"/>
                  </a:moveTo>
                  <a:lnTo>
                    <a:pt x="0" y="7512"/>
                  </a:lnTo>
                  <a:lnTo>
                    <a:pt x="322" y="7298"/>
                  </a:lnTo>
                  <a:lnTo>
                    <a:pt x="803" y="7503"/>
                  </a:lnTo>
                  <a:lnTo>
                    <a:pt x="803" y="1"/>
                  </a:lnTo>
                  <a:close/>
                </a:path>
              </a:pathLst>
            </a:custGeom>
            <a:gradFill>
              <a:gsLst>
                <a:gs pos="0">
                  <a:schemeClr val="dk1"/>
                </a:gs>
                <a:gs pos="100000">
                  <a:srgbClr val="FFFFFF">
                    <a:alpha val="28627"/>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3"/>
            <p:cNvSpPr/>
            <p:nvPr/>
          </p:nvSpPr>
          <p:spPr>
            <a:xfrm>
              <a:off x="2847525" y="1276775"/>
              <a:ext cx="20100" cy="121150"/>
            </a:xfrm>
            <a:custGeom>
              <a:avLst/>
              <a:gdLst/>
              <a:ahLst/>
              <a:cxnLst/>
              <a:rect l="l" t="t" r="r" b="b"/>
              <a:pathLst>
                <a:path w="804" h="4846" extrusionOk="0">
                  <a:moveTo>
                    <a:pt x="0" y="1"/>
                  </a:moveTo>
                  <a:lnTo>
                    <a:pt x="0" y="4497"/>
                  </a:lnTo>
                  <a:lnTo>
                    <a:pt x="803" y="4845"/>
                  </a:lnTo>
                  <a:lnTo>
                    <a:pt x="803" y="1"/>
                  </a:lnTo>
                  <a:close/>
                </a:path>
              </a:pathLst>
            </a:custGeom>
            <a:gradFill>
              <a:gsLst>
                <a:gs pos="0">
                  <a:schemeClr val="dk1"/>
                </a:gs>
                <a:gs pos="100000">
                  <a:srgbClr val="FFFFFF">
                    <a:alpha val="28627"/>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3"/>
            <p:cNvSpPr/>
            <p:nvPr/>
          </p:nvSpPr>
          <p:spPr>
            <a:xfrm>
              <a:off x="2256275" y="1090775"/>
              <a:ext cx="1162450" cy="673350"/>
            </a:xfrm>
            <a:custGeom>
              <a:avLst/>
              <a:gdLst/>
              <a:ahLst/>
              <a:cxnLst/>
              <a:rect l="l" t="t" r="r" b="b"/>
              <a:pathLst>
                <a:path w="46498" h="26934" extrusionOk="0">
                  <a:moveTo>
                    <a:pt x="46185" y="1"/>
                  </a:moveTo>
                  <a:lnTo>
                    <a:pt x="27272" y="13177"/>
                  </a:lnTo>
                  <a:lnTo>
                    <a:pt x="22392" y="10831"/>
                  </a:lnTo>
                  <a:lnTo>
                    <a:pt x="1" y="26077"/>
                  </a:lnTo>
                  <a:lnTo>
                    <a:pt x="1" y="26933"/>
                  </a:lnTo>
                  <a:lnTo>
                    <a:pt x="22464" y="11652"/>
                  </a:lnTo>
                  <a:lnTo>
                    <a:pt x="27344" y="13998"/>
                  </a:lnTo>
                  <a:lnTo>
                    <a:pt x="46497" y="652"/>
                  </a:lnTo>
                  <a:lnTo>
                    <a:pt x="4618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3"/>
            <p:cNvSpPr/>
            <p:nvPr/>
          </p:nvSpPr>
          <p:spPr>
            <a:xfrm>
              <a:off x="3368725" y="1054425"/>
              <a:ext cx="99950" cy="94825"/>
            </a:xfrm>
            <a:custGeom>
              <a:avLst/>
              <a:gdLst/>
              <a:ahLst/>
              <a:cxnLst/>
              <a:rect l="l" t="t" r="r" b="b"/>
              <a:pathLst>
                <a:path w="3998" h="3793" extrusionOk="0">
                  <a:moveTo>
                    <a:pt x="3997" y="1"/>
                  </a:moveTo>
                  <a:lnTo>
                    <a:pt x="1" y="1321"/>
                  </a:lnTo>
                  <a:lnTo>
                    <a:pt x="1598" y="2097"/>
                  </a:lnTo>
                  <a:lnTo>
                    <a:pt x="2151" y="3792"/>
                  </a:lnTo>
                  <a:lnTo>
                    <a:pt x="39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6" name="Google Shape;176;p3"/>
          <p:cNvGrpSpPr/>
          <p:nvPr/>
        </p:nvGrpSpPr>
        <p:grpSpPr>
          <a:xfrm>
            <a:off x="5264000" y="3773500"/>
            <a:ext cx="3880000" cy="2208200"/>
            <a:chOff x="3263250" y="2446775"/>
            <a:chExt cx="3880000" cy="2208200"/>
          </a:xfrm>
        </p:grpSpPr>
        <p:sp>
          <p:nvSpPr>
            <p:cNvPr id="177" name="Google Shape;177;p3"/>
            <p:cNvSpPr/>
            <p:nvPr/>
          </p:nvSpPr>
          <p:spPr>
            <a:xfrm>
              <a:off x="3317425" y="2446775"/>
              <a:ext cx="3825825" cy="2208200"/>
            </a:xfrm>
            <a:custGeom>
              <a:avLst/>
              <a:gdLst/>
              <a:ahLst/>
              <a:cxnLst/>
              <a:rect l="l" t="t" r="r" b="b"/>
              <a:pathLst>
                <a:path w="153033" h="88328" extrusionOk="0">
                  <a:moveTo>
                    <a:pt x="153032" y="0"/>
                  </a:moveTo>
                  <a:lnTo>
                    <a:pt x="86267" y="47219"/>
                  </a:lnTo>
                  <a:lnTo>
                    <a:pt x="70584" y="39931"/>
                  </a:lnTo>
                  <a:lnTo>
                    <a:pt x="1" y="88327"/>
                  </a:lnTo>
                  <a:lnTo>
                    <a:pt x="153032" y="88327"/>
                  </a:lnTo>
                  <a:lnTo>
                    <a:pt x="15303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3"/>
            <p:cNvSpPr/>
            <p:nvPr/>
          </p:nvSpPr>
          <p:spPr>
            <a:xfrm>
              <a:off x="5981025" y="3230050"/>
              <a:ext cx="163075" cy="1424925"/>
            </a:xfrm>
            <a:custGeom>
              <a:avLst/>
              <a:gdLst/>
              <a:ahLst/>
              <a:cxnLst/>
              <a:rect l="l" t="t" r="r" b="b"/>
              <a:pathLst>
                <a:path w="6523" h="56997" extrusionOk="0">
                  <a:moveTo>
                    <a:pt x="3007" y="0"/>
                  </a:moveTo>
                  <a:cubicBezTo>
                    <a:pt x="2909" y="0"/>
                    <a:pt x="2838" y="71"/>
                    <a:pt x="2838" y="170"/>
                  </a:cubicBezTo>
                  <a:lnTo>
                    <a:pt x="2838" y="2168"/>
                  </a:lnTo>
                  <a:lnTo>
                    <a:pt x="1027" y="2168"/>
                  </a:lnTo>
                  <a:cubicBezTo>
                    <a:pt x="465" y="2168"/>
                    <a:pt x="1" y="2632"/>
                    <a:pt x="1" y="3194"/>
                  </a:cubicBezTo>
                  <a:lnTo>
                    <a:pt x="1" y="16334"/>
                  </a:lnTo>
                  <a:cubicBezTo>
                    <a:pt x="1" y="16896"/>
                    <a:pt x="465" y="17360"/>
                    <a:pt x="1027" y="17360"/>
                  </a:cubicBezTo>
                  <a:lnTo>
                    <a:pt x="2838" y="17360"/>
                  </a:lnTo>
                  <a:lnTo>
                    <a:pt x="2838" y="24033"/>
                  </a:lnTo>
                  <a:cubicBezTo>
                    <a:pt x="2838" y="24131"/>
                    <a:pt x="2909" y="24203"/>
                    <a:pt x="3007" y="24203"/>
                  </a:cubicBezTo>
                  <a:cubicBezTo>
                    <a:pt x="3097" y="24203"/>
                    <a:pt x="3168" y="24131"/>
                    <a:pt x="3168" y="24033"/>
                  </a:cubicBezTo>
                  <a:lnTo>
                    <a:pt x="3168" y="17360"/>
                  </a:lnTo>
                  <a:lnTo>
                    <a:pt x="4006" y="17360"/>
                  </a:lnTo>
                  <a:lnTo>
                    <a:pt x="4006" y="56996"/>
                  </a:lnTo>
                  <a:lnTo>
                    <a:pt x="6522" y="56996"/>
                  </a:lnTo>
                  <a:lnTo>
                    <a:pt x="6522" y="13524"/>
                  </a:lnTo>
                  <a:lnTo>
                    <a:pt x="6174" y="13524"/>
                  </a:lnTo>
                  <a:lnTo>
                    <a:pt x="6174" y="3194"/>
                  </a:lnTo>
                  <a:cubicBezTo>
                    <a:pt x="6174" y="2632"/>
                    <a:pt x="5719" y="2168"/>
                    <a:pt x="5148" y="2168"/>
                  </a:cubicBezTo>
                  <a:lnTo>
                    <a:pt x="3168" y="2168"/>
                  </a:lnTo>
                  <a:lnTo>
                    <a:pt x="3168" y="170"/>
                  </a:lnTo>
                  <a:cubicBezTo>
                    <a:pt x="3168" y="71"/>
                    <a:pt x="3097" y="0"/>
                    <a:pt x="3007" y="0"/>
                  </a:cubicBezTo>
                  <a:close/>
                </a:path>
              </a:pathLst>
            </a:custGeom>
            <a:gradFill>
              <a:gsLst>
                <a:gs pos="0">
                  <a:schemeClr val="dk1"/>
                </a:gs>
                <a:gs pos="100000">
                  <a:srgbClr val="FFFFFF">
                    <a:alpha val="28627"/>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3"/>
            <p:cNvSpPr/>
            <p:nvPr/>
          </p:nvSpPr>
          <p:spPr>
            <a:xfrm>
              <a:off x="6206300" y="3468000"/>
              <a:ext cx="154575" cy="617575"/>
            </a:xfrm>
            <a:custGeom>
              <a:avLst/>
              <a:gdLst/>
              <a:ahLst/>
              <a:cxnLst/>
              <a:rect l="l" t="t" r="r" b="b"/>
              <a:pathLst>
                <a:path w="6183" h="24703" extrusionOk="0">
                  <a:moveTo>
                    <a:pt x="3007" y="1"/>
                  </a:moveTo>
                  <a:cubicBezTo>
                    <a:pt x="2917" y="1"/>
                    <a:pt x="2837" y="72"/>
                    <a:pt x="2837" y="161"/>
                  </a:cubicBezTo>
                  <a:lnTo>
                    <a:pt x="2837" y="4336"/>
                  </a:lnTo>
                  <a:lnTo>
                    <a:pt x="1035" y="4336"/>
                  </a:lnTo>
                  <a:cubicBezTo>
                    <a:pt x="464" y="4336"/>
                    <a:pt x="0" y="4800"/>
                    <a:pt x="0" y="5362"/>
                  </a:cubicBezTo>
                  <a:lnTo>
                    <a:pt x="0" y="17165"/>
                  </a:lnTo>
                  <a:cubicBezTo>
                    <a:pt x="0" y="17727"/>
                    <a:pt x="464" y="18191"/>
                    <a:pt x="1035" y="18191"/>
                  </a:cubicBezTo>
                  <a:lnTo>
                    <a:pt x="2837" y="18191"/>
                  </a:lnTo>
                  <a:lnTo>
                    <a:pt x="2837" y="24533"/>
                  </a:lnTo>
                  <a:cubicBezTo>
                    <a:pt x="2837" y="24623"/>
                    <a:pt x="2917" y="24703"/>
                    <a:pt x="3007" y="24703"/>
                  </a:cubicBezTo>
                  <a:cubicBezTo>
                    <a:pt x="3096" y="24703"/>
                    <a:pt x="3176" y="24623"/>
                    <a:pt x="3176" y="24533"/>
                  </a:cubicBezTo>
                  <a:lnTo>
                    <a:pt x="3176" y="18191"/>
                  </a:lnTo>
                  <a:lnTo>
                    <a:pt x="5148" y="18191"/>
                  </a:lnTo>
                  <a:cubicBezTo>
                    <a:pt x="5719" y="18191"/>
                    <a:pt x="6182" y="17727"/>
                    <a:pt x="6182" y="17165"/>
                  </a:cubicBezTo>
                  <a:lnTo>
                    <a:pt x="6182" y="5362"/>
                  </a:lnTo>
                  <a:cubicBezTo>
                    <a:pt x="6182" y="4800"/>
                    <a:pt x="5719" y="4336"/>
                    <a:pt x="5148" y="4336"/>
                  </a:cubicBezTo>
                  <a:lnTo>
                    <a:pt x="3176" y="4336"/>
                  </a:lnTo>
                  <a:lnTo>
                    <a:pt x="3176" y="161"/>
                  </a:lnTo>
                  <a:cubicBezTo>
                    <a:pt x="3176" y="72"/>
                    <a:pt x="3096" y="1"/>
                    <a:pt x="3007" y="1"/>
                  </a:cubicBezTo>
                  <a:close/>
                </a:path>
              </a:pathLst>
            </a:custGeom>
            <a:gradFill>
              <a:gsLst>
                <a:gs pos="0">
                  <a:schemeClr val="dk1"/>
                </a:gs>
                <a:gs pos="100000">
                  <a:srgbClr val="FFFFFF">
                    <a:alpha val="28627"/>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3"/>
            <p:cNvSpPr/>
            <p:nvPr/>
          </p:nvSpPr>
          <p:spPr>
            <a:xfrm>
              <a:off x="6431775" y="2790900"/>
              <a:ext cx="333900" cy="1864075"/>
            </a:xfrm>
            <a:custGeom>
              <a:avLst/>
              <a:gdLst/>
              <a:ahLst/>
              <a:cxnLst/>
              <a:rect l="l" t="t" r="r" b="b"/>
              <a:pathLst>
                <a:path w="13356" h="74563" extrusionOk="0">
                  <a:moveTo>
                    <a:pt x="10179" y="1"/>
                  </a:moveTo>
                  <a:cubicBezTo>
                    <a:pt x="10090" y="1"/>
                    <a:pt x="10010" y="72"/>
                    <a:pt x="10010" y="170"/>
                  </a:cubicBezTo>
                  <a:lnTo>
                    <a:pt x="10010" y="14649"/>
                  </a:lnTo>
                  <a:lnTo>
                    <a:pt x="8297" y="14649"/>
                  </a:lnTo>
                  <a:lnTo>
                    <a:pt x="8297" y="4809"/>
                  </a:lnTo>
                  <a:lnTo>
                    <a:pt x="5781" y="4809"/>
                  </a:lnTo>
                  <a:lnTo>
                    <a:pt x="5781" y="44160"/>
                  </a:lnTo>
                  <a:cubicBezTo>
                    <a:pt x="5612" y="44026"/>
                    <a:pt x="5389" y="43936"/>
                    <a:pt x="5148" y="43936"/>
                  </a:cubicBezTo>
                  <a:lnTo>
                    <a:pt x="3346" y="43936"/>
                  </a:lnTo>
                  <a:lnTo>
                    <a:pt x="3346" y="34025"/>
                  </a:lnTo>
                  <a:lnTo>
                    <a:pt x="830" y="34025"/>
                  </a:lnTo>
                  <a:lnTo>
                    <a:pt x="830" y="43954"/>
                  </a:lnTo>
                  <a:cubicBezTo>
                    <a:pt x="357" y="44052"/>
                    <a:pt x="0" y="44463"/>
                    <a:pt x="0" y="44962"/>
                  </a:cubicBezTo>
                  <a:lnTo>
                    <a:pt x="0" y="54098"/>
                  </a:lnTo>
                  <a:cubicBezTo>
                    <a:pt x="0" y="54597"/>
                    <a:pt x="357" y="55016"/>
                    <a:pt x="830" y="55106"/>
                  </a:cubicBezTo>
                  <a:lnTo>
                    <a:pt x="830" y="74562"/>
                  </a:lnTo>
                  <a:lnTo>
                    <a:pt x="3346" y="74562"/>
                  </a:lnTo>
                  <a:lnTo>
                    <a:pt x="3346" y="55123"/>
                  </a:lnTo>
                  <a:lnTo>
                    <a:pt x="5148" y="55123"/>
                  </a:lnTo>
                  <a:cubicBezTo>
                    <a:pt x="5389" y="55123"/>
                    <a:pt x="5612" y="55043"/>
                    <a:pt x="5781" y="54900"/>
                  </a:cubicBezTo>
                  <a:lnTo>
                    <a:pt x="5781" y="74562"/>
                  </a:lnTo>
                  <a:lnTo>
                    <a:pt x="8297" y="74562"/>
                  </a:lnTo>
                  <a:lnTo>
                    <a:pt x="8297" y="37513"/>
                  </a:lnTo>
                  <a:lnTo>
                    <a:pt x="10010" y="37513"/>
                  </a:lnTo>
                  <a:lnTo>
                    <a:pt x="10010" y="39521"/>
                  </a:lnTo>
                  <a:cubicBezTo>
                    <a:pt x="10010" y="39610"/>
                    <a:pt x="10090" y="39681"/>
                    <a:pt x="10179" y="39681"/>
                  </a:cubicBezTo>
                  <a:cubicBezTo>
                    <a:pt x="10268" y="39681"/>
                    <a:pt x="10349" y="39610"/>
                    <a:pt x="10349" y="39521"/>
                  </a:cubicBezTo>
                  <a:lnTo>
                    <a:pt x="10349" y="37513"/>
                  </a:lnTo>
                  <a:lnTo>
                    <a:pt x="10732" y="37513"/>
                  </a:lnTo>
                  <a:lnTo>
                    <a:pt x="10732" y="74562"/>
                  </a:lnTo>
                  <a:lnTo>
                    <a:pt x="13248" y="74562"/>
                  </a:lnTo>
                  <a:lnTo>
                    <a:pt x="13248" y="36925"/>
                  </a:lnTo>
                  <a:cubicBezTo>
                    <a:pt x="13319" y="36791"/>
                    <a:pt x="13355" y="36648"/>
                    <a:pt x="13355" y="36487"/>
                  </a:cubicBezTo>
                  <a:lnTo>
                    <a:pt x="13355" y="15675"/>
                  </a:lnTo>
                  <a:cubicBezTo>
                    <a:pt x="13355" y="15104"/>
                    <a:pt x="12891" y="14649"/>
                    <a:pt x="12329" y="14649"/>
                  </a:cubicBezTo>
                  <a:lnTo>
                    <a:pt x="10349" y="14649"/>
                  </a:lnTo>
                  <a:lnTo>
                    <a:pt x="10349" y="170"/>
                  </a:lnTo>
                  <a:cubicBezTo>
                    <a:pt x="10349" y="72"/>
                    <a:pt x="10268" y="1"/>
                    <a:pt x="10179" y="1"/>
                  </a:cubicBezTo>
                  <a:close/>
                </a:path>
              </a:pathLst>
            </a:custGeom>
            <a:gradFill>
              <a:gsLst>
                <a:gs pos="0">
                  <a:srgbClr val="83A8ED">
                    <a:alpha val="23529"/>
                  </a:srgbClr>
                </a:gs>
                <a:gs pos="100000">
                  <a:srgbClr val="4661BC">
                    <a:alpha val="22745"/>
                  </a:srgbClr>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3"/>
            <p:cNvSpPr/>
            <p:nvPr/>
          </p:nvSpPr>
          <p:spPr>
            <a:xfrm>
              <a:off x="4062125" y="4038725"/>
              <a:ext cx="153900" cy="616250"/>
            </a:xfrm>
            <a:custGeom>
              <a:avLst/>
              <a:gdLst/>
              <a:ahLst/>
              <a:cxnLst/>
              <a:rect l="l" t="t" r="r" b="b"/>
              <a:pathLst>
                <a:path w="6156" h="24650" extrusionOk="0">
                  <a:moveTo>
                    <a:pt x="6156" y="1"/>
                  </a:moveTo>
                  <a:lnTo>
                    <a:pt x="0" y="4220"/>
                  </a:lnTo>
                  <a:cubicBezTo>
                    <a:pt x="98" y="4693"/>
                    <a:pt x="518" y="5041"/>
                    <a:pt x="1008" y="5041"/>
                  </a:cubicBezTo>
                  <a:lnTo>
                    <a:pt x="2213" y="5041"/>
                  </a:lnTo>
                  <a:lnTo>
                    <a:pt x="2213" y="24649"/>
                  </a:lnTo>
                  <a:lnTo>
                    <a:pt x="4728" y="24649"/>
                  </a:lnTo>
                  <a:lnTo>
                    <a:pt x="4728" y="5041"/>
                  </a:lnTo>
                  <a:lnTo>
                    <a:pt x="5139" y="5041"/>
                  </a:lnTo>
                  <a:cubicBezTo>
                    <a:pt x="5701" y="5041"/>
                    <a:pt x="6156" y="4586"/>
                    <a:pt x="6156" y="4015"/>
                  </a:cubicBezTo>
                  <a:lnTo>
                    <a:pt x="6156" y="1"/>
                  </a:lnTo>
                  <a:close/>
                </a:path>
              </a:pathLst>
            </a:custGeom>
            <a:gradFill>
              <a:gsLst>
                <a:gs pos="0">
                  <a:schemeClr val="dk1"/>
                </a:gs>
                <a:gs pos="100000">
                  <a:srgbClr val="FFFFFF">
                    <a:alpha val="28627"/>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3"/>
            <p:cNvSpPr/>
            <p:nvPr/>
          </p:nvSpPr>
          <p:spPr>
            <a:xfrm>
              <a:off x="4906500" y="3459525"/>
              <a:ext cx="154350" cy="1195450"/>
            </a:xfrm>
            <a:custGeom>
              <a:avLst/>
              <a:gdLst/>
              <a:ahLst/>
              <a:cxnLst/>
              <a:rect l="l" t="t" r="r" b="b"/>
              <a:pathLst>
                <a:path w="6174" h="47818" extrusionOk="0">
                  <a:moveTo>
                    <a:pt x="6174" y="1"/>
                  </a:moveTo>
                  <a:lnTo>
                    <a:pt x="0" y="4229"/>
                  </a:lnTo>
                  <a:lnTo>
                    <a:pt x="0" y="10742"/>
                  </a:lnTo>
                  <a:cubicBezTo>
                    <a:pt x="0" y="11214"/>
                    <a:pt x="321" y="11607"/>
                    <a:pt x="750" y="11732"/>
                  </a:cubicBezTo>
                  <a:lnTo>
                    <a:pt x="750" y="47817"/>
                  </a:lnTo>
                  <a:lnTo>
                    <a:pt x="3274" y="47817"/>
                  </a:lnTo>
                  <a:lnTo>
                    <a:pt x="3274" y="16745"/>
                  </a:lnTo>
                  <a:cubicBezTo>
                    <a:pt x="3310" y="16710"/>
                    <a:pt x="3337" y="16665"/>
                    <a:pt x="3337" y="16612"/>
                  </a:cubicBezTo>
                  <a:lnTo>
                    <a:pt x="3337" y="11768"/>
                  </a:lnTo>
                  <a:lnTo>
                    <a:pt x="5148" y="11768"/>
                  </a:lnTo>
                  <a:cubicBezTo>
                    <a:pt x="5719" y="11768"/>
                    <a:pt x="6174" y="11313"/>
                    <a:pt x="6174" y="10742"/>
                  </a:cubicBezTo>
                  <a:lnTo>
                    <a:pt x="6174" y="1"/>
                  </a:lnTo>
                  <a:close/>
                </a:path>
              </a:pathLst>
            </a:custGeom>
            <a:gradFill>
              <a:gsLst>
                <a:gs pos="0">
                  <a:schemeClr val="dk1"/>
                </a:gs>
                <a:gs pos="100000">
                  <a:srgbClr val="FFFFFF">
                    <a:alpha val="28627"/>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3"/>
            <p:cNvSpPr/>
            <p:nvPr/>
          </p:nvSpPr>
          <p:spPr>
            <a:xfrm>
              <a:off x="3610500" y="4410950"/>
              <a:ext cx="63125" cy="244025"/>
            </a:xfrm>
            <a:custGeom>
              <a:avLst/>
              <a:gdLst/>
              <a:ahLst/>
              <a:cxnLst/>
              <a:rect l="l" t="t" r="r" b="b"/>
              <a:pathLst>
                <a:path w="2525" h="9761" extrusionOk="0">
                  <a:moveTo>
                    <a:pt x="2525" y="1"/>
                  </a:moveTo>
                  <a:lnTo>
                    <a:pt x="0" y="1722"/>
                  </a:lnTo>
                  <a:lnTo>
                    <a:pt x="0" y="9760"/>
                  </a:lnTo>
                  <a:lnTo>
                    <a:pt x="2525" y="9760"/>
                  </a:lnTo>
                  <a:lnTo>
                    <a:pt x="2525" y="1"/>
                  </a:lnTo>
                  <a:close/>
                </a:path>
              </a:pathLst>
            </a:custGeom>
            <a:gradFill>
              <a:gsLst>
                <a:gs pos="0">
                  <a:schemeClr val="dk1"/>
                </a:gs>
                <a:gs pos="100000">
                  <a:srgbClr val="FFFFFF">
                    <a:alpha val="28627"/>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3"/>
            <p:cNvSpPr/>
            <p:nvPr/>
          </p:nvSpPr>
          <p:spPr>
            <a:xfrm>
              <a:off x="3737400" y="4323975"/>
              <a:ext cx="62900" cy="331000"/>
            </a:xfrm>
            <a:custGeom>
              <a:avLst/>
              <a:gdLst/>
              <a:ahLst/>
              <a:cxnLst/>
              <a:rect l="l" t="t" r="r" b="b"/>
              <a:pathLst>
                <a:path w="2516" h="13240" extrusionOk="0">
                  <a:moveTo>
                    <a:pt x="2516" y="1"/>
                  </a:moveTo>
                  <a:lnTo>
                    <a:pt x="0" y="1722"/>
                  </a:lnTo>
                  <a:lnTo>
                    <a:pt x="0" y="13239"/>
                  </a:lnTo>
                  <a:lnTo>
                    <a:pt x="2516" y="13239"/>
                  </a:lnTo>
                  <a:lnTo>
                    <a:pt x="2516" y="1"/>
                  </a:lnTo>
                  <a:close/>
                </a:path>
              </a:pathLst>
            </a:custGeom>
            <a:gradFill>
              <a:gsLst>
                <a:gs pos="0">
                  <a:schemeClr val="dk1"/>
                </a:gs>
                <a:gs pos="100000">
                  <a:srgbClr val="FFFFFF">
                    <a:alpha val="28627"/>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3"/>
            <p:cNvSpPr/>
            <p:nvPr/>
          </p:nvSpPr>
          <p:spPr>
            <a:xfrm>
              <a:off x="3483800" y="4497700"/>
              <a:ext cx="63150" cy="157275"/>
            </a:xfrm>
            <a:custGeom>
              <a:avLst/>
              <a:gdLst/>
              <a:ahLst/>
              <a:cxnLst/>
              <a:rect l="l" t="t" r="r" b="b"/>
              <a:pathLst>
                <a:path w="2526" h="6291" extrusionOk="0">
                  <a:moveTo>
                    <a:pt x="2526" y="1"/>
                  </a:moveTo>
                  <a:lnTo>
                    <a:pt x="1" y="1732"/>
                  </a:lnTo>
                  <a:lnTo>
                    <a:pt x="1" y="6290"/>
                  </a:lnTo>
                  <a:lnTo>
                    <a:pt x="2526" y="6290"/>
                  </a:lnTo>
                  <a:lnTo>
                    <a:pt x="2526" y="1"/>
                  </a:lnTo>
                  <a:close/>
                </a:path>
              </a:pathLst>
            </a:custGeom>
            <a:gradFill>
              <a:gsLst>
                <a:gs pos="0">
                  <a:schemeClr val="dk1"/>
                </a:gs>
                <a:gs pos="100000">
                  <a:srgbClr val="FFFFFF">
                    <a:alpha val="28627"/>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3"/>
            <p:cNvSpPr/>
            <p:nvPr/>
          </p:nvSpPr>
          <p:spPr>
            <a:xfrm>
              <a:off x="3360025" y="4582675"/>
              <a:ext cx="62925" cy="72300"/>
            </a:xfrm>
            <a:custGeom>
              <a:avLst/>
              <a:gdLst/>
              <a:ahLst/>
              <a:cxnLst/>
              <a:rect l="l" t="t" r="r" b="b"/>
              <a:pathLst>
                <a:path w="2517" h="2892" extrusionOk="0">
                  <a:moveTo>
                    <a:pt x="2517" y="1"/>
                  </a:moveTo>
                  <a:lnTo>
                    <a:pt x="1" y="1723"/>
                  </a:lnTo>
                  <a:lnTo>
                    <a:pt x="1" y="2891"/>
                  </a:lnTo>
                  <a:lnTo>
                    <a:pt x="2517" y="2891"/>
                  </a:lnTo>
                  <a:lnTo>
                    <a:pt x="2517" y="1"/>
                  </a:lnTo>
                  <a:close/>
                </a:path>
              </a:pathLst>
            </a:custGeom>
            <a:gradFill>
              <a:gsLst>
                <a:gs pos="0">
                  <a:schemeClr val="dk1"/>
                </a:gs>
                <a:gs pos="100000">
                  <a:srgbClr val="FFFFFF">
                    <a:alpha val="28627"/>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3"/>
            <p:cNvSpPr/>
            <p:nvPr/>
          </p:nvSpPr>
          <p:spPr>
            <a:xfrm>
              <a:off x="3836425" y="4150250"/>
              <a:ext cx="217250" cy="504725"/>
            </a:xfrm>
            <a:custGeom>
              <a:avLst/>
              <a:gdLst/>
              <a:ahLst/>
              <a:cxnLst/>
              <a:rect l="l" t="t" r="r" b="b"/>
              <a:pathLst>
                <a:path w="8690" h="20189" extrusionOk="0">
                  <a:moveTo>
                    <a:pt x="8689" y="0"/>
                  </a:moveTo>
                  <a:lnTo>
                    <a:pt x="0" y="5959"/>
                  </a:lnTo>
                  <a:lnTo>
                    <a:pt x="0" y="11071"/>
                  </a:lnTo>
                  <a:cubicBezTo>
                    <a:pt x="0" y="11642"/>
                    <a:pt x="455" y="12097"/>
                    <a:pt x="1026" y="12097"/>
                  </a:cubicBezTo>
                  <a:lnTo>
                    <a:pt x="1106" y="12097"/>
                  </a:lnTo>
                  <a:lnTo>
                    <a:pt x="1106" y="20188"/>
                  </a:lnTo>
                  <a:lnTo>
                    <a:pt x="3622" y="20188"/>
                  </a:lnTo>
                  <a:lnTo>
                    <a:pt x="3622" y="12097"/>
                  </a:lnTo>
                  <a:lnTo>
                    <a:pt x="5148" y="12097"/>
                  </a:lnTo>
                  <a:cubicBezTo>
                    <a:pt x="5692" y="12097"/>
                    <a:pt x="6138" y="11678"/>
                    <a:pt x="6174" y="11142"/>
                  </a:cubicBezTo>
                  <a:lnTo>
                    <a:pt x="6174" y="20188"/>
                  </a:lnTo>
                  <a:lnTo>
                    <a:pt x="8689" y="20188"/>
                  </a:lnTo>
                  <a:lnTo>
                    <a:pt x="8689" y="0"/>
                  </a:lnTo>
                  <a:close/>
                </a:path>
              </a:pathLst>
            </a:custGeom>
            <a:gradFill>
              <a:gsLst>
                <a:gs pos="0">
                  <a:srgbClr val="83A8ED">
                    <a:alpha val="23529"/>
                  </a:srgbClr>
                </a:gs>
                <a:gs pos="100000">
                  <a:srgbClr val="4661BC">
                    <a:alpha val="22745"/>
                  </a:srgbClr>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3"/>
            <p:cNvSpPr/>
            <p:nvPr/>
          </p:nvSpPr>
          <p:spPr>
            <a:xfrm>
              <a:off x="4244100" y="4129500"/>
              <a:ext cx="62925" cy="525475"/>
            </a:xfrm>
            <a:custGeom>
              <a:avLst/>
              <a:gdLst/>
              <a:ahLst/>
              <a:cxnLst/>
              <a:rect l="l" t="t" r="r" b="b"/>
              <a:pathLst>
                <a:path w="2517" h="21019" extrusionOk="0">
                  <a:moveTo>
                    <a:pt x="1" y="0"/>
                  </a:moveTo>
                  <a:lnTo>
                    <a:pt x="1" y="21018"/>
                  </a:lnTo>
                  <a:lnTo>
                    <a:pt x="2517" y="21018"/>
                  </a:lnTo>
                  <a:lnTo>
                    <a:pt x="2517" y="0"/>
                  </a:lnTo>
                  <a:close/>
                </a:path>
              </a:pathLst>
            </a:custGeom>
            <a:gradFill>
              <a:gsLst>
                <a:gs pos="0">
                  <a:schemeClr val="dk1"/>
                </a:gs>
                <a:gs pos="100000">
                  <a:srgbClr val="FFFFFF">
                    <a:alpha val="28627"/>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3"/>
            <p:cNvSpPr/>
            <p:nvPr/>
          </p:nvSpPr>
          <p:spPr>
            <a:xfrm>
              <a:off x="4370775" y="3889525"/>
              <a:ext cx="62925" cy="765450"/>
            </a:xfrm>
            <a:custGeom>
              <a:avLst/>
              <a:gdLst/>
              <a:ahLst/>
              <a:cxnLst/>
              <a:rect l="l" t="t" r="r" b="b"/>
              <a:pathLst>
                <a:path w="2517" h="30618" extrusionOk="0">
                  <a:moveTo>
                    <a:pt x="2517" y="0"/>
                  </a:moveTo>
                  <a:lnTo>
                    <a:pt x="1" y="1731"/>
                  </a:lnTo>
                  <a:lnTo>
                    <a:pt x="1" y="30617"/>
                  </a:lnTo>
                  <a:lnTo>
                    <a:pt x="2517" y="30617"/>
                  </a:lnTo>
                  <a:lnTo>
                    <a:pt x="2517" y="0"/>
                  </a:lnTo>
                  <a:close/>
                </a:path>
              </a:pathLst>
            </a:custGeom>
            <a:gradFill>
              <a:gsLst>
                <a:gs pos="0">
                  <a:schemeClr val="dk1"/>
                </a:gs>
                <a:gs pos="100000">
                  <a:srgbClr val="FFFFFF">
                    <a:alpha val="28627"/>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3"/>
            <p:cNvSpPr/>
            <p:nvPr/>
          </p:nvSpPr>
          <p:spPr>
            <a:xfrm>
              <a:off x="6826750" y="3437225"/>
              <a:ext cx="63150" cy="1217750"/>
            </a:xfrm>
            <a:custGeom>
              <a:avLst/>
              <a:gdLst/>
              <a:ahLst/>
              <a:cxnLst/>
              <a:rect l="l" t="t" r="r" b="b"/>
              <a:pathLst>
                <a:path w="2526" h="48710" extrusionOk="0">
                  <a:moveTo>
                    <a:pt x="1" y="1"/>
                  </a:moveTo>
                  <a:lnTo>
                    <a:pt x="1" y="48709"/>
                  </a:lnTo>
                  <a:lnTo>
                    <a:pt x="2525" y="48709"/>
                  </a:lnTo>
                  <a:lnTo>
                    <a:pt x="2525" y="1"/>
                  </a:lnTo>
                  <a:close/>
                </a:path>
              </a:pathLst>
            </a:custGeom>
            <a:gradFill>
              <a:gsLst>
                <a:gs pos="0">
                  <a:schemeClr val="dk1"/>
                </a:gs>
                <a:gs pos="100000">
                  <a:srgbClr val="FFFFFF">
                    <a:alpha val="28627"/>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3"/>
            <p:cNvSpPr/>
            <p:nvPr/>
          </p:nvSpPr>
          <p:spPr>
            <a:xfrm>
              <a:off x="6328725" y="4057025"/>
              <a:ext cx="62925" cy="597950"/>
            </a:xfrm>
            <a:custGeom>
              <a:avLst/>
              <a:gdLst/>
              <a:ahLst/>
              <a:cxnLst/>
              <a:rect l="l" t="t" r="r" b="b"/>
              <a:pathLst>
                <a:path w="2517" h="23918" extrusionOk="0">
                  <a:moveTo>
                    <a:pt x="1" y="0"/>
                  </a:moveTo>
                  <a:lnTo>
                    <a:pt x="1" y="23917"/>
                  </a:lnTo>
                  <a:lnTo>
                    <a:pt x="2517" y="23917"/>
                  </a:lnTo>
                  <a:lnTo>
                    <a:pt x="2517" y="0"/>
                  </a:lnTo>
                  <a:close/>
                </a:path>
              </a:pathLst>
            </a:custGeom>
            <a:gradFill>
              <a:gsLst>
                <a:gs pos="0">
                  <a:schemeClr val="dk1"/>
                </a:gs>
                <a:gs pos="100000">
                  <a:srgbClr val="FFFFFF">
                    <a:alpha val="28627"/>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3"/>
            <p:cNvSpPr/>
            <p:nvPr/>
          </p:nvSpPr>
          <p:spPr>
            <a:xfrm>
              <a:off x="6204950" y="4253725"/>
              <a:ext cx="62925" cy="401250"/>
            </a:xfrm>
            <a:custGeom>
              <a:avLst/>
              <a:gdLst/>
              <a:ahLst/>
              <a:cxnLst/>
              <a:rect l="l" t="t" r="r" b="b"/>
              <a:pathLst>
                <a:path w="2517" h="16050" extrusionOk="0">
                  <a:moveTo>
                    <a:pt x="1" y="0"/>
                  </a:moveTo>
                  <a:lnTo>
                    <a:pt x="1" y="16049"/>
                  </a:lnTo>
                  <a:lnTo>
                    <a:pt x="2516" y="16049"/>
                  </a:lnTo>
                  <a:lnTo>
                    <a:pt x="2516" y="0"/>
                  </a:lnTo>
                  <a:close/>
                </a:path>
              </a:pathLst>
            </a:custGeom>
            <a:gradFill>
              <a:gsLst>
                <a:gs pos="0">
                  <a:schemeClr val="dk1"/>
                </a:gs>
                <a:gs pos="100000">
                  <a:srgbClr val="FFFFFF">
                    <a:alpha val="28627"/>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3"/>
            <p:cNvSpPr/>
            <p:nvPr/>
          </p:nvSpPr>
          <p:spPr>
            <a:xfrm>
              <a:off x="6953650" y="2688750"/>
              <a:ext cx="189600" cy="1966225"/>
            </a:xfrm>
            <a:custGeom>
              <a:avLst/>
              <a:gdLst/>
              <a:ahLst/>
              <a:cxnLst/>
              <a:rect l="l" t="t" r="r" b="b"/>
              <a:pathLst>
                <a:path w="7584" h="78649" extrusionOk="0">
                  <a:moveTo>
                    <a:pt x="3783" y="1"/>
                  </a:moveTo>
                  <a:cubicBezTo>
                    <a:pt x="3694" y="1"/>
                    <a:pt x="3614" y="72"/>
                    <a:pt x="3614" y="161"/>
                  </a:cubicBezTo>
                  <a:lnTo>
                    <a:pt x="3614" y="15711"/>
                  </a:lnTo>
                  <a:lnTo>
                    <a:pt x="1633" y="15711"/>
                  </a:lnTo>
                  <a:cubicBezTo>
                    <a:pt x="1071" y="15711"/>
                    <a:pt x="607" y="16166"/>
                    <a:pt x="607" y="16737"/>
                  </a:cubicBezTo>
                  <a:lnTo>
                    <a:pt x="607" y="18672"/>
                  </a:lnTo>
                  <a:lnTo>
                    <a:pt x="1" y="18672"/>
                  </a:lnTo>
                  <a:lnTo>
                    <a:pt x="1" y="78648"/>
                  </a:lnTo>
                  <a:lnTo>
                    <a:pt x="2516" y="78648"/>
                  </a:lnTo>
                  <a:lnTo>
                    <a:pt x="2516" y="38575"/>
                  </a:lnTo>
                  <a:lnTo>
                    <a:pt x="3614" y="38575"/>
                  </a:lnTo>
                  <a:lnTo>
                    <a:pt x="3614" y="40573"/>
                  </a:lnTo>
                  <a:cubicBezTo>
                    <a:pt x="3614" y="40672"/>
                    <a:pt x="3694" y="40743"/>
                    <a:pt x="3783" y="40743"/>
                  </a:cubicBezTo>
                  <a:cubicBezTo>
                    <a:pt x="3872" y="40743"/>
                    <a:pt x="3953" y="40672"/>
                    <a:pt x="3953" y="40573"/>
                  </a:cubicBezTo>
                  <a:lnTo>
                    <a:pt x="3953" y="38575"/>
                  </a:lnTo>
                  <a:lnTo>
                    <a:pt x="5068" y="38575"/>
                  </a:lnTo>
                  <a:lnTo>
                    <a:pt x="5068" y="78648"/>
                  </a:lnTo>
                  <a:lnTo>
                    <a:pt x="7583" y="78648"/>
                  </a:lnTo>
                  <a:lnTo>
                    <a:pt x="7583" y="22723"/>
                  </a:lnTo>
                  <a:lnTo>
                    <a:pt x="6790" y="22723"/>
                  </a:lnTo>
                  <a:lnTo>
                    <a:pt x="6790" y="16737"/>
                  </a:lnTo>
                  <a:cubicBezTo>
                    <a:pt x="6790" y="16166"/>
                    <a:pt x="6326" y="15711"/>
                    <a:pt x="5764" y="15711"/>
                  </a:cubicBezTo>
                  <a:lnTo>
                    <a:pt x="3953" y="15711"/>
                  </a:lnTo>
                  <a:lnTo>
                    <a:pt x="3953" y="161"/>
                  </a:lnTo>
                  <a:cubicBezTo>
                    <a:pt x="3953" y="72"/>
                    <a:pt x="3872" y="1"/>
                    <a:pt x="3783" y="1"/>
                  </a:cubicBezTo>
                  <a:close/>
                </a:path>
              </a:pathLst>
            </a:custGeom>
            <a:gradFill>
              <a:gsLst>
                <a:gs pos="0">
                  <a:schemeClr val="dk1"/>
                </a:gs>
                <a:gs pos="100000">
                  <a:srgbClr val="FFFFFF">
                    <a:alpha val="28627"/>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3"/>
            <p:cNvSpPr/>
            <p:nvPr/>
          </p:nvSpPr>
          <p:spPr>
            <a:xfrm>
              <a:off x="5175900" y="3488525"/>
              <a:ext cx="62925" cy="1166450"/>
            </a:xfrm>
            <a:custGeom>
              <a:avLst/>
              <a:gdLst/>
              <a:ahLst/>
              <a:cxnLst/>
              <a:rect l="l" t="t" r="r" b="b"/>
              <a:pathLst>
                <a:path w="2517" h="46658" extrusionOk="0">
                  <a:moveTo>
                    <a:pt x="1" y="0"/>
                  </a:moveTo>
                  <a:lnTo>
                    <a:pt x="1" y="46657"/>
                  </a:lnTo>
                  <a:lnTo>
                    <a:pt x="2517" y="46657"/>
                  </a:lnTo>
                  <a:lnTo>
                    <a:pt x="2517" y="1178"/>
                  </a:lnTo>
                  <a:lnTo>
                    <a:pt x="1" y="0"/>
                  </a:lnTo>
                  <a:close/>
                </a:path>
              </a:pathLst>
            </a:custGeom>
            <a:gradFill>
              <a:gsLst>
                <a:gs pos="0">
                  <a:schemeClr val="dk1"/>
                </a:gs>
                <a:gs pos="100000">
                  <a:srgbClr val="FFFFFF">
                    <a:alpha val="28627"/>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3"/>
            <p:cNvSpPr/>
            <p:nvPr/>
          </p:nvSpPr>
          <p:spPr>
            <a:xfrm>
              <a:off x="5302600" y="3547625"/>
              <a:ext cx="62900" cy="1107350"/>
            </a:xfrm>
            <a:custGeom>
              <a:avLst/>
              <a:gdLst/>
              <a:ahLst/>
              <a:cxnLst/>
              <a:rect l="l" t="t" r="r" b="b"/>
              <a:pathLst>
                <a:path w="2516" h="44294" extrusionOk="0">
                  <a:moveTo>
                    <a:pt x="0" y="1"/>
                  </a:moveTo>
                  <a:lnTo>
                    <a:pt x="0" y="44293"/>
                  </a:lnTo>
                  <a:lnTo>
                    <a:pt x="2516" y="44293"/>
                  </a:lnTo>
                  <a:lnTo>
                    <a:pt x="2516" y="1169"/>
                  </a:lnTo>
                  <a:lnTo>
                    <a:pt x="0" y="1"/>
                  </a:lnTo>
                  <a:close/>
                </a:path>
              </a:pathLst>
            </a:custGeom>
            <a:gradFill>
              <a:gsLst>
                <a:gs pos="0">
                  <a:schemeClr val="dk1"/>
                </a:gs>
                <a:gs pos="100000">
                  <a:srgbClr val="FFFFFF">
                    <a:alpha val="28627"/>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3"/>
            <p:cNvSpPr/>
            <p:nvPr/>
          </p:nvSpPr>
          <p:spPr>
            <a:xfrm>
              <a:off x="5049225" y="4072400"/>
              <a:ext cx="62925" cy="582575"/>
            </a:xfrm>
            <a:custGeom>
              <a:avLst/>
              <a:gdLst/>
              <a:ahLst/>
              <a:cxnLst/>
              <a:rect l="l" t="t" r="r" b="b"/>
              <a:pathLst>
                <a:path w="2517" h="23303" extrusionOk="0">
                  <a:moveTo>
                    <a:pt x="1" y="1"/>
                  </a:moveTo>
                  <a:lnTo>
                    <a:pt x="1" y="23302"/>
                  </a:lnTo>
                  <a:lnTo>
                    <a:pt x="2517" y="23302"/>
                  </a:lnTo>
                  <a:lnTo>
                    <a:pt x="2517" y="1"/>
                  </a:lnTo>
                  <a:close/>
                </a:path>
              </a:pathLst>
            </a:custGeom>
            <a:gradFill>
              <a:gsLst>
                <a:gs pos="0">
                  <a:schemeClr val="dk1"/>
                </a:gs>
                <a:gs pos="100000">
                  <a:srgbClr val="FFFFFF">
                    <a:alpha val="28627"/>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3"/>
            <p:cNvSpPr/>
            <p:nvPr/>
          </p:nvSpPr>
          <p:spPr>
            <a:xfrm>
              <a:off x="4801450" y="4106525"/>
              <a:ext cx="62925" cy="548450"/>
            </a:xfrm>
            <a:custGeom>
              <a:avLst/>
              <a:gdLst/>
              <a:ahLst/>
              <a:cxnLst/>
              <a:rect l="l" t="t" r="r" b="b"/>
              <a:pathLst>
                <a:path w="2517" h="21938" extrusionOk="0">
                  <a:moveTo>
                    <a:pt x="1" y="1"/>
                  </a:moveTo>
                  <a:lnTo>
                    <a:pt x="1" y="21937"/>
                  </a:lnTo>
                  <a:lnTo>
                    <a:pt x="2516" y="21937"/>
                  </a:lnTo>
                  <a:lnTo>
                    <a:pt x="2516" y="1"/>
                  </a:lnTo>
                  <a:close/>
                </a:path>
              </a:pathLst>
            </a:custGeom>
            <a:gradFill>
              <a:gsLst>
                <a:gs pos="0">
                  <a:srgbClr val="83A8ED">
                    <a:alpha val="23529"/>
                  </a:srgbClr>
                </a:gs>
                <a:gs pos="100000">
                  <a:srgbClr val="4661BC">
                    <a:alpha val="22745"/>
                  </a:srgbClr>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3"/>
            <p:cNvSpPr/>
            <p:nvPr/>
          </p:nvSpPr>
          <p:spPr>
            <a:xfrm>
              <a:off x="4677675" y="4381300"/>
              <a:ext cx="62925" cy="273675"/>
            </a:xfrm>
            <a:custGeom>
              <a:avLst/>
              <a:gdLst/>
              <a:ahLst/>
              <a:cxnLst/>
              <a:rect l="l" t="t" r="r" b="b"/>
              <a:pathLst>
                <a:path w="2517" h="10947" extrusionOk="0">
                  <a:moveTo>
                    <a:pt x="0" y="0"/>
                  </a:moveTo>
                  <a:lnTo>
                    <a:pt x="0" y="10946"/>
                  </a:lnTo>
                  <a:lnTo>
                    <a:pt x="2516" y="10946"/>
                  </a:lnTo>
                  <a:lnTo>
                    <a:pt x="2516" y="0"/>
                  </a:lnTo>
                  <a:close/>
                </a:path>
              </a:pathLst>
            </a:custGeom>
            <a:gradFill>
              <a:gsLst>
                <a:gs pos="0">
                  <a:schemeClr val="dk1"/>
                </a:gs>
                <a:gs pos="100000">
                  <a:srgbClr val="FFFFFF">
                    <a:alpha val="28627"/>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3"/>
            <p:cNvSpPr/>
            <p:nvPr/>
          </p:nvSpPr>
          <p:spPr>
            <a:xfrm>
              <a:off x="4553900" y="4281825"/>
              <a:ext cx="62900" cy="373150"/>
            </a:xfrm>
            <a:custGeom>
              <a:avLst/>
              <a:gdLst/>
              <a:ahLst/>
              <a:cxnLst/>
              <a:rect l="l" t="t" r="r" b="b"/>
              <a:pathLst>
                <a:path w="2516" h="14926" extrusionOk="0">
                  <a:moveTo>
                    <a:pt x="0" y="0"/>
                  </a:moveTo>
                  <a:lnTo>
                    <a:pt x="0" y="14925"/>
                  </a:lnTo>
                  <a:lnTo>
                    <a:pt x="2516" y="14925"/>
                  </a:lnTo>
                  <a:lnTo>
                    <a:pt x="2516" y="0"/>
                  </a:lnTo>
                  <a:close/>
                </a:path>
              </a:pathLst>
            </a:custGeom>
            <a:gradFill>
              <a:gsLst>
                <a:gs pos="0">
                  <a:schemeClr val="dk1"/>
                </a:gs>
                <a:gs pos="100000">
                  <a:srgbClr val="FFFFFF">
                    <a:alpha val="28627"/>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3"/>
            <p:cNvSpPr/>
            <p:nvPr/>
          </p:nvSpPr>
          <p:spPr>
            <a:xfrm>
              <a:off x="5429275" y="3684125"/>
              <a:ext cx="62900" cy="970850"/>
            </a:xfrm>
            <a:custGeom>
              <a:avLst/>
              <a:gdLst/>
              <a:ahLst/>
              <a:cxnLst/>
              <a:rect l="l" t="t" r="r" b="b"/>
              <a:pathLst>
                <a:path w="2516" h="38834" extrusionOk="0">
                  <a:moveTo>
                    <a:pt x="0" y="0"/>
                  </a:moveTo>
                  <a:lnTo>
                    <a:pt x="0" y="38833"/>
                  </a:lnTo>
                  <a:lnTo>
                    <a:pt x="2516" y="38833"/>
                  </a:lnTo>
                  <a:lnTo>
                    <a:pt x="2516" y="0"/>
                  </a:lnTo>
                  <a:close/>
                </a:path>
              </a:pathLst>
            </a:custGeom>
            <a:gradFill>
              <a:gsLst>
                <a:gs pos="0">
                  <a:schemeClr val="dk1"/>
                </a:gs>
                <a:gs pos="100000">
                  <a:srgbClr val="FFFFFF">
                    <a:alpha val="28627"/>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3"/>
            <p:cNvSpPr/>
            <p:nvPr/>
          </p:nvSpPr>
          <p:spPr>
            <a:xfrm>
              <a:off x="5555950" y="4156700"/>
              <a:ext cx="62925" cy="498275"/>
            </a:xfrm>
            <a:custGeom>
              <a:avLst/>
              <a:gdLst/>
              <a:ahLst/>
              <a:cxnLst/>
              <a:rect l="l" t="t" r="r" b="b"/>
              <a:pathLst>
                <a:path w="2517" h="19931" extrusionOk="0">
                  <a:moveTo>
                    <a:pt x="0" y="1"/>
                  </a:moveTo>
                  <a:lnTo>
                    <a:pt x="0" y="19930"/>
                  </a:lnTo>
                  <a:lnTo>
                    <a:pt x="2516" y="19930"/>
                  </a:lnTo>
                  <a:lnTo>
                    <a:pt x="2516" y="1"/>
                  </a:lnTo>
                  <a:close/>
                </a:path>
              </a:pathLst>
            </a:custGeom>
            <a:gradFill>
              <a:gsLst>
                <a:gs pos="0">
                  <a:srgbClr val="83A8ED">
                    <a:alpha val="23529"/>
                  </a:srgbClr>
                </a:gs>
                <a:gs pos="100000">
                  <a:srgbClr val="4661BC">
                    <a:alpha val="22745"/>
                  </a:srgbClr>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3"/>
            <p:cNvSpPr/>
            <p:nvPr/>
          </p:nvSpPr>
          <p:spPr>
            <a:xfrm>
              <a:off x="5682625" y="4024000"/>
              <a:ext cx="62925" cy="630975"/>
            </a:xfrm>
            <a:custGeom>
              <a:avLst/>
              <a:gdLst/>
              <a:ahLst/>
              <a:cxnLst/>
              <a:rect l="l" t="t" r="r" b="b"/>
              <a:pathLst>
                <a:path w="2517" h="25239" extrusionOk="0">
                  <a:moveTo>
                    <a:pt x="1" y="1"/>
                  </a:moveTo>
                  <a:lnTo>
                    <a:pt x="1" y="25238"/>
                  </a:lnTo>
                  <a:lnTo>
                    <a:pt x="2516" y="25238"/>
                  </a:lnTo>
                  <a:lnTo>
                    <a:pt x="2516" y="1"/>
                  </a:lnTo>
                  <a:close/>
                </a:path>
              </a:pathLst>
            </a:custGeom>
            <a:gradFill>
              <a:gsLst>
                <a:gs pos="0">
                  <a:schemeClr val="dk1"/>
                </a:gs>
                <a:gs pos="100000">
                  <a:srgbClr val="FFFFFF">
                    <a:alpha val="28627"/>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3"/>
            <p:cNvSpPr/>
            <p:nvPr/>
          </p:nvSpPr>
          <p:spPr>
            <a:xfrm>
              <a:off x="5809300" y="3767300"/>
              <a:ext cx="62925" cy="887675"/>
            </a:xfrm>
            <a:custGeom>
              <a:avLst/>
              <a:gdLst/>
              <a:ahLst/>
              <a:cxnLst/>
              <a:rect l="l" t="t" r="r" b="b"/>
              <a:pathLst>
                <a:path w="2517" h="35507" extrusionOk="0">
                  <a:moveTo>
                    <a:pt x="1" y="1"/>
                  </a:moveTo>
                  <a:lnTo>
                    <a:pt x="1" y="35506"/>
                  </a:lnTo>
                  <a:lnTo>
                    <a:pt x="2516" y="35506"/>
                  </a:lnTo>
                  <a:lnTo>
                    <a:pt x="2516" y="1"/>
                  </a:lnTo>
                  <a:close/>
                </a:path>
              </a:pathLst>
            </a:custGeom>
            <a:gradFill>
              <a:gsLst>
                <a:gs pos="0">
                  <a:schemeClr val="dk1"/>
                </a:gs>
                <a:gs pos="100000">
                  <a:srgbClr val="FFFFFF">
                    <a:alpha val="28627"/>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3"/>
            <p:cNvSpPr/>
            <p:nvPr/>
          </p:nvSpPr>
          <p:spPr>
            <a:xfrm>
              <a:off x="5935975" y="4031600"/>
              <a:ext cx="62925" cy="623375"/>
            </a:xfrm>
            <a:custGeom>
              <a:avLst/>
              <a:gdLst/>
              <a:ahLst/>
              <a:cxnLst/>
              <a:rect l="l" t="t" r="r" b="b"/>
              <a:pathLst>
                <a:path w="2517" h="24935" extrusionOk="0">
                  <a:moveTo>
                    <a:pt x="1" y="0"/>
                  </a:moveTo>
                  <a:lnTo>
                    <a:pt x="1" y="24934"/>
                  </a:lnTo>
                  <a:lnTo>
                    <a:pt x="2517" y="24934"/>
                  </a:lnTo>
                  <a:lnTo>
                    <a:pt x="2517" y="0"/>
                  </a:lnTo>
                  <a:close/>
                </a:path>
              </a:pathLst>
            </a:custGeom>
            <a:gradFill>
              <a:gsLst>
                <a:gs pos="0">
                  <a:srgbClr val="83A8ED">
                    <a:alpha val="23529"/>
                  </a:srgbClr>
                </a:gs>
                <a:gs pos="100000">
                  <a:srgbClr val="4661BC">
                    <a:alpha val="22745"/>
                  </a:srgbClr>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3"/>
            <p:cNvSpPr/>
            <p:nvPr/>
          </p:nvSpPr>
          <p:spPr>
            <a:xfrm>
              <a:off x="3263250" y="2561400"/>
              <a:ext cx="3722100" cy="2093575"/>
            </a:xfrm>
            <a:custGeom>
              <a:avLst/>
              <a:gdLst/>
              <a:ahLst/>
              <a:cxnLst/>
              <a:rect l="l" t="t" r="r" b="b"/>
              <a:pathLst>
                <a:path w="148884" h="83743" extrusionOk="0">
                  <a:moveTo>
                    <a:pt x="147902" y="1"/>
                  </a:moveTo>
                  <a:lnTo>
                    <a:pt x="88220" y="41573"/>
                  </a:lnTo>
                  <a:lnTo>
                    <a:pt x="72823" y="34168"/>
                  </a:lnTo>
                  <a:lnTo>
                    <a:pt x="0" y="83733"/>
                  </a:lnTo>
                  <a:lnTo>
                    <a:pt x="3988" y="83742"/>
                  </a:lnTo>
                  <a:lnTo>
                    <a:pt x="73037" y="36764"/>
                  </a:lnTo>
                  <a:lnTo>
                    <a:pt x="88434" y="44169"/>
                  </a:lnTo>
                  <a:lnTo>
                    <a:pt x="148883" y="2053"/>
                  </a:lnTo>
                  <a:lnTo>
                    <a:pt x="14790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3"/>
            <p:cNvSpPr/>
            <p:nvPr/>
          </p:nvSpPr>
          <p:spPr>
            <a:xfrm>
              <a:off x="6827425" y="2446775"/>
              <a:ext cx="315825" cy="298875"/>
            </a:xfrm>
            <a:custGeom>
              <a:avLst/>
              <a:gdLst/>
              <a:ahLst/>
              <a:cxnLst/>
              <a:rect l="l" t="t" r="r" b="b"/>
              <a:pathLst>
                <a:path w="12633" h="11955" extrusionOk="0">
                  <a:moveTo>
                    <a:pt x="12632" y="0"/>
                  </a:moveTo>
                  <a:lnTo>
                    <a:pt x="0" y="4158"/>
                  </a:lnTo>
                  <a:lnTo>
                    <a:pt x="5059" y="6611"/>
                  </a:lnTo>
                  <a:lnTo>
                    <a:pt x="6798" y="11955"/>
                  </a:lnTo>
                  <a:lnTo>
                    <a:pt x="1263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7" name="Google Shape;207;p3"/>
          <p:cNvGrpSpPr/>
          <p:nvPr/>
        </p:nvGrpSpPr>
        <p:grpSpPr>
          <a:xfrm>
            <a:off x="471560" y="3589650"/>
            <a:ext cx="1207215" cy="1092048"/>
            <a:chOff x="431250" y="4269675"/>
            <a:chExt cx="623175" cy="563725"/>
          </a:xfrm>
        </p:grpSpPr>
        <p:sp>
          <p:nvSpPr>
            <p:cNvPr id="208" name="Google Shape;208;p3"/>
            <p:cNvSpPr/>
            <p:nvPr/>
          </p:nvSpPr>
          <p:spPr>
            <a:xfrm>
              <a:off x="431250" y="4269675"/>
              <a:ext cx="574775" cy="518225"/>
            </a:xfrm>
            <a:custGeom>
              <a:avLst/>
              <a:gdLst/>
              <a:ahLst/>
              <a:cxnLst/>
              <a:rect l="l" t="t" r="r" b="b"/>
              <a:pathLst>
                <a:path w="22991" h="20729" extrusionOk="0">
                  <a:moveTo>
                    <a:pt x="14995" y="0"/>
                  </a:moveTo>
                  <a:cubicBezTo>
                    <a:pt x="11895" y="0"/>
                    <a:pt x="8303" y="1644"/>
                    <a:pt x="5451" y="4670"/>
                  </a:cubicBezTo>
                  <a:cubicBezTo>
                    <a:pt x="946" y="9452"/>
                    <a:pt x="1" y="15875"/>
                    <a:pt x="3346" y="19024"/>
                  </a:cubicBezTo>
                  <a:cubicBezTo>
                    <a:pt x="4571" y="20177"/>
                    <a:pt x="6203" y="20729"/>
                    <a:pt x="8002" y="20729"/>
                  </a:cubicBezTo>
                  <a:cubicBezTo>
                    <a:pt x="11102" y="20729"/>
                    <a:pt x="14697" y="19089"/>
                    <a:pt x="17548" y="16063"/>
                  </a:cubicBezTo>
                  <a:cubicBezTo>
                    <a:pt x="22053" y="11281"/>
                    <a:pt x="22990" y="4849"/>
                    <a:pt x="19654" y="1709"/>
                  </a:cubicBezTo>
                  <a:cubicBezTo>
                    <a:pt x="18426" y="553"/>
                    <a:pt x="16793" y="0"/>
                    <a:pt x="14995" y="0"/>
                  </a:cubicBezTo>
                  <a:close/>
                </a:path>
              </a:pathLst>
            </a:custGeom>
            <a:gradFill>
              <a:gsLst>
                <a:gs pos="0">
                  <a:schemeClr val="accent1"/>
                </a:gs>
                <a:gs pos="5000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3"/>
            <p:cNvSpPr/>
            <p:nvPr/>
          </p:nvSpPr>
          <p:spPr>
            <a:xfrm>
              <a:off x="514900" y="4312375"/>
              <a:ext cx="539525" cy="521025"/>
            </a:xfrm>
            <a:custGeom>
              <a:avLst/>
              <a:gdLst/>
              <a:ahLst/>
              <a:cxnLst/>
              <a:rect l="l" t="t" r="r" b="b"/>
              <a:pathLst>
                <a:path w="21581" h="20841" extrusionOk="0">
                  <a:moveTo>
                    <a:pt x="16308" y="1"/>
                  </a:moveTo>
                  <a:lnTo>
                    <a:pt x="16323" y="15"/>
                  </a:lnTo>
                  <a:lnTo>
                    <a:pt x="16323" y="15"/>
                  </a:lnTo>
                  <a:cubicBezTo>
                    <a:pt x="16318" y="10"/>
                    <a:pt x="16313" y="5"/>
                    <a:pt x="16308" y="1"/>
                  </a:cubicBezTo>
                  <a:close/>
                  <a:moveTo>
                    <a:pt x="16323" y="15"/>
                  </a:moveTo>
                  <a:cubicBezTo>
                    <a:pt x="19641" y="3160"/>
                    <a:pt x="18701" y="9580"/>
                    <a:pt x="14202" y="14355"/>
                  </a:cubicBezTo>
                  <a:cubicBezTo>
                    <a:pt x="11351" y="17381"/>
                    <a:pt x="7756" y="19021"/>
                    <a:pt x="4656" y="19021"/>
                  </a:cubicBezTo>
                  <a:cubicBezTo>
                    <a:pt x="2857" y="19021"/>
                    <a:pt x="1225" y="18469"/>
                    <a:pt x="0" y="17316"/>
                  </a:cubicBezTo>
                  <a:lnTo>
                    <a:pt x="0" y="17316"/>
                  </a:lnTo>
                  <a:lnTo>
                    <a:pt x="1927" y="19136"/>
                  </a:lnTo>
                  <a:cubicBezTo>
                    <a:pt x="3155" y="20289"/>
                    <a:pt x="4789" y="20841"/>
                    <a:pt x="6589" y="20841"/>
                  </a:cubicBezTo>
                  <a:cubicBezTo>
                    <a:pt x="9691" y="20841"/>
                    <a:pt x="13284" y="19201"/>
                    <a:pt x="16129" y="16174"/>
                  </a:cubicBezTo>
                  <a:cubicBezTo>
                    <a:pt x="20634" y="11393"/>
                    <a:pt x="21580" y="4961"/>
                    <a:pt x="18235" y="1821"/>
                  </a:cubicBezTo>
                  <a:lnTo>
                    <a:pt x="16323" y="15"/>
                  </a:lnTo>
                  <a:close/>
                </a:path>
              </a:pathLst>
            </a:custGeom>
            <a:gradFill>
              <a:gsLst>
                <a:gs pos="0">
                  <a:schemeClr val="accent2"/>
                </a:gs>
                <a:gs pos="5000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3"/>
            <p:cNvSpPr/>
            <p:nvPr/>
          </p:nvSpPr>
          <p:spPr>
            <a:xfrm>
              <a:off x="500625" y="4332000"/>
              <a:ext cx="436250" cy="393550"/>
            </a:xfrm>
            <a:custGeom>
              <a:avLst/>
              <a:gdLst/>
              <a:ahLst/>
              <a:cxnLst/>
              <a:rect l="l" t="t" r="r" b="b"/>
              <a:pathLst>
                <a:path w="17450" h="15742" extrusionOk="0">
                  <a:moveTo>
                    <a:pt x="11378" y="1"/>
                  </a:moveTo>
                  <a:cubicBezTo>
                    <a:pt x="9023" y="1"/>
                    <a:pt x="6293" y="1245"/>
                    <a:pt x="4131" y="3542"/>
                  </a:cubicBezTo>
                  <a:cubicBezTo>
                    <a:pt x="714" y="7173"/>
                    <a:pt x="0" y="12053"/>
                    <a:pt x="2534" y="14444"/>
                  </a:cubicBezTo>
                  <a:cubicBezTo>
                    <a:pt x="3464" y="15321"/>
                    <a:pt x="4703" y="15741"/>
                    <a:pt x="6068" y="15741"/>
                  </a:cubicBezTo>
                  <a:cubicBezTo>
                    <a:pt x="8422" y="15741"/>
                    <a:pt x="11151" y="14494"/>
                    <a:pt x="13319" y="12196"/>
                  </a:cubicBezTo>
                  <a:cubicBezTo>
                    <a:pt x="16736" y="8565"/>
                    <a:pt x="17450" y="3685"/>
                    <a:pt x="14916" y="1294"/>
                  </a:cubicBezTo>
                  <a:cubicBezTo>
                    <a:pt x="13986" y="420"/>
                    <a:pt x="12745" y="1"/>
                    <a:pt x="1137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3"/>
            <p:cNvSpPr/>
            <p:nvPr/>
          </p:nvSpPr>
          <p:spPr>
            <a:xfrm>
              <a:off x="588925" y="4382400"/>
              <a:ext cx="246250" cy="280375"/>
            </a:xfrm>
            <a:custGeom>
              <a:avLst/>
              <a:gdLst/>
              <a:ahLst/>
              <a:cxnLst/>
              <a:rect l="l" t="t" r="r" b="b"/>
              <a:pathLst>
                <a:path w="9850" h="11215" extrusionOk="0">
                  <a:moveTo>
                    <a:pt x="5193" y="3096"/>
                  </a:moveTo>
                  <a:lnTo>
                    <a:pt x="4506" y="4738"/>
                  </a:lnTo>
                  <a:lnTo>
                    <a:pt x="3239" y="4765"/>
                  </a:lnTo>
                  <a:lnTo>
                    <a:pt x="3926" y="3123"/>
                  </a:lnTo>
                  <a:lnTo>
                    <a:pt x="5193" y="3096"/>
                  </a:lnTo>
                  <a:close/>
                  <a:moveTo>
                    <a:pt x="6576" y="6540"/>
                  </a:moveTo>
                  <a:lnTo>
                    <a:pt x="5924" y="8092"/>
                  </a:lnTo>
                  <a:lnTo>
                    <a:pt x="4658" y="8119"/>
                  </a:lnTo>
                  <a:lnTo>
                    <a:pt x="5309" y="6567"/>
                  </a:lnTo>
                  <a:lnTo>
                    <a:pt x="6576" y="6540"/>
                  </a:lnTo>
                  <a:close/>
                  <a:moveTo>
                    <a:pt x="8065" y="1"/>
                  </a:moveTo>
                  <a:lnTo>
                    <a:pt x="6495" y="36"/>
                  </a:lnTo>
                  <a:lnTo>
                    <a:pt x="5987" y="1232"/>
                  </a:lnTo>
                  <a:lnTo>
                    <a:pt x="4658" y="1259"/>
                  </a:lnTo>
                  <a:cubicBezTo>
                    <a:pt x="4363" y="1268"/>
                    <a:pt x="4069" y="1348"/>
                    <a:pt x="3774" y="1517"/>
                  </a:cubicBezTo>
                  <a:cubicBezTo>
                    <a:pt x="3480" y="1678"/>
                    <a:pt x="3203" y="1901"/>
                    <a:pt x="2963" y="2178"/>
                  </a:cubicBezTo>
                  <a:cubicBezTo>
                    <a:pt x="2713" y="2454"/>
                    <a:pt x="2517" y="2757"/>
                    <a:pt x="2374" y="3096"/>
                  </a:cubicBezTo>
                  <a:lnTo>
                    <a:pt x="1651" y="4836"/>
                  </a:lnTo>
                  <a:cubicBezTo>
                    <a:pt x="1500" y="5184"/>
                    <a:pt x="1437" y="5496"/>
                    <a:pt x="1455" y="5764"/>
                  </a:cubicBezTo>
                  <a:cubicBezTo>
                    <a:pt x="1473" y="6040"/>
                    <a:pt x="1562" y="6254"/>
                    <a:pt x="1723" y="6406"/>
                  </a:cubicBezTo>
                  <a:cubicBezTo>
                    <a:pt x="1883" y="6558"/>
                    <a:pt x="2091" y="6630"/>
                    <a:pt x="2354" y="6630"/>
                  </a:cubicBezTo>
                  <a:cubicBezTo>
                    <a:pt x="2369" y="6630"/>
                    <a:pt x="2385" y="6630"/>
                    <a:pt x="2401" y="6629"/>
                  </a:cubicBezTo>
                  <a:lnTo>
                    <a:pt x="3721" y="6602"/>
                  </a:lnTo>
                  <a:lnTo>
                    <a:pt x="3070" y="8155"/>
                  </a:lnTo>
                  <a:lnTo>
                    <a:pt x="1803" y="8181"/>
                  </a:lnTo>
                  <a:lnTo>
                    <a:pt x="1803" y="8181"/>
                  </a:lnTo>
                  <a:lnTo>
                    <a:pt x="2097" y="7468"/>
                  </a:lnTo>
                  <a:lnTo>
                    <a:pt x="527" y="7503"/>
                  </a:lnTo>
                  <a:lnTo>
                    <a:pt x="206" y="8271"/>
                  </a:lnTo>
                  <a:cubicBezTo>
                    <a:pt x="63" y="8601"/>
                    <a:pt x="1" y="8895"/>
                    <a:pt x="19" y="9172"/>
                  </a:cubicBezTo>
                  <a:cubicBezTo>
                    <a:pt x="28" y="9448"/>
                    <a:pt x="117" y="9662"/>
                    <a:pt x="277" y="9823"/>
                  </a:cubicBezTo>
                  <a:cubicBezTo>
                    <a:pt x="438" y="9967"/>
                    <a:pt x="648" y="10047"/>
                    <a:pt x="920" y="10047"/>
                  </a:cubicBezTo>
                  <a:cubicBezTo>
                    <a:pt x="935" y="10047"/>
                    <a:pt x="949" y="10046"/>
                    <a:pt x="964" y="10046"/>
                  </a:cubicBezTo>
                  <a:lnTo>
                    <a:pt x="2294" y="10019"/>
                  </a:lnTo>
                  <a:lnTo>
                    <a:pt x="1794" y="11215"/>
                  </a:lnTo>
                  <a:lnTo>
                    <a:pt x="3364" y="11179"/>
                  </a:lnTo>
                  <a:lnTo>
                    <a:pt x="3873" y="9983"/>
                  </a:lnTo>
                  <a:lnTo>
                    <a:pt x="5184" y="9957"/>
                  </a:lnTo>
                  <a:cubicBezTo>
                    <a:pt x="5478" y="9948"/>
                    <a:pt x="5773" y="9859"/>
                    <a:pt x="6067" y="9689"/>
                  </a:cubicBezTo>
                  <a:cubicBezTo>
                    <a:pt x="6362" y="9528"/>
                    <a:pt x="6638" y="9305"/>
                    <a:pt x="6888" y="9020"/>
                  </a:cubicBezTo>
                  <a:cubicBezTo>
                    <a:pt x="7138" y="8743"/>
                    <a:pt x="7334" y="8440"/>
                    <a:pt x="7468" y="8119"/>
                  </a:cubicBezTo>
                  <a:lnTo>
                    <a:pt x="8199" y="6379"/>
                  </a:lnTo>
                  <a:cubicBezTo>
                    <a:pt x="8333" y="6076"/>
                    <a:pt x="8387" y="5791"/>
                    <a:pt x="8369" y="5523"/>
                  </a:cubicBezTo>
                  <a:cubicBezTo>
                    <a:pt x="8342" y="5264"/>
                    <a:pt x="8253" y="5059"/>
                    <a:pt x="8092" y="4898"/>
                  </a:cubicBezTo>
                  <a:cubicBezTo>
                    <a:pt x="7941" y="4747"/>
                    <a:pt x="7725" y="4675"/>
                    <a:pt x="7454" y="4675"/>
                  </a:cubicBezTo>
                  <a:cubicBezTo>
                    <a:pt x="7438" y="4675"/>
                    <a:pt x="7422" y="4675"/>
                    <a:pt x="7405" y="4675"/>
                  </a:cubicBezTo>
                  <a:lnTo>
                    <a:pt x="6094" y="4702"/>
                  </a:lnTo>
                  <a:lnTo>
                    <a:pt x="6781" y="3061"/>
                  </a:lnTo>
                  <a:lnTo>
                    <a:pt x="8048" y="3034"/>
                  </a:lnTo>
                  <a:lnTo>
                    <a:pt x="7744" y="3757"/>
                  </a:lnTo>
                  <a:lnTo>
                    <a:pt x="9314" y="3721"/>
                  </a:lnTo>
                  <a:lnTo>
                    <a:pt x="9644" y="2945"/>
                  </a:lnTo>
                  <a:cubicBezTo>
                    <a:pt x="9787" y="2597"/>
                    <a:pt x="9850" y="2294"/>
                    <a:pt x="9841" y="2026"/>
                  </a:cubicBezTo>
                  <a:cubicBezTo>
                    <a:pt x="9823" y="1758"/>
                    <a:pt x="9734" y="1544"/>
                    <a:pt x="9573" y="1392"/>
                  </a:cubicBezTo>
                  <a:cubicBezTo>
                    <a:pt x="9413" y="1241"/>
                    <a:pt x="9205" y="1169"/>
                    <a:pt x="8927" y="1169"/>
                  </a:cubicBezTo>
                  <a:cubicBezTo>
                    <a:pt x="8911" y="1169"/>
                    <a:pt x="8894" y="1169"/>
                    <a:pt x="8877" y="1169"/>
                  </a:cubicBezTo>
                  <a:lnTo>
                    <a:pt x="7566" y="1196"/>
                  </a:lnTo>
                  <a:lnTo>
                    <a:pt x="7566" y="1196"/>
                  </a:lnTo>
                  <a:lnTo>
                    <a:pt x="80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2" name="Google Shape;212;p3"/>
          <p:cNvSpPr txBox="1">
            <a:spLocks noGrp="1"/>
          </p:cNvSpPr>
          <p:nvPr>
            <p:ph type="title"/>
          </p:nvPr>
        </p:nvSpPr>
        <p:spPr>
          <a:xfrm>
            <a:off x="2881200" y="2571750"/>
            <a:ext cx="3381600" cy="8418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5000">
                <a:solidFill>
                  <a:schemeClr val="dk2"/>
                </a:solidFill>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213" name="Google Shape;213;p3"/>
          <p:cNvSpPr txBox="1">
            <a:spLocks noGrp="1"/>
          </p:cNvSpPr>
          <p:nvPr>
            <p:ph type="title" idx="2" hasCustomPrompt="1"/>
          </p:nvPr>
        </p:nvSpPr>
        <p:spPr>
          <a:xfrm>
            <a:off x="2881200" y="1729950"/>
            <a:ext cx="1288800" cy="841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60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62"/>
        <p:cNvGrpSpPr/>
        <p:nvPr/>
      </p:nvGrpSpPr>
      <p:grpSpPr>
        <a:xfrm>
          <a:off x="0" y="0"/>
          <a:ext cx="0" cy="0"/>
          <a:chOff x="0" y="0"/>
          <a:chExt cx="0" cy="0"/>
        </a:xfrm>
      </p:grpSpPr>
      <p:grpSp>
        <p:nvGrpSpPr>
          <p:cNvPr id="363" name="Google Shape;363;p7"/>
          <p:cNvGrpSpPr/>
          <p:nvPr/>
        </p:nvGrpSpPr>
        <p:grpSpPr>
          <a:xfrm flipH="1">
            <a:off x="-493990" y="3932575"/>
            <a:ext cx="1207215" cy="1092048"/>
            <a:chOff x="431250" y="4269675"/>
            <a:chExt cx="623175" cy="563725"/>
          </a:xfrm>
        </p:grpSpPr>
        <p:sp>
          <p:nvSpPr>
            <p:cNvPr id="364" name="Google Shape;364;p7"/>
            <p:cNvSpPr/>
            <p:nvPr/>
          </p:nvSpPr>
          <p:spPr>
            <a:xfrm>
              <a:off x="431250" y="4269675"/>
              <a:ext cx="574775" cy="518225"/>
            </a:xfrm>
            <a:custGeom>
              <a:avLst/>
              <a:gdLst/>
              <a:ahLst/>
              <a:cxnLst/>
              <a:rect l="l" t="t" r="r" b="b"/>
              <a:pathLst>
                <a:path w="22991" h="20729" extrusionOk="0">
                  <a:moveTo>
                    <a:pt x="14995" y="0"/>
                  </a:moveTo>
                  <a:cubicBezTo>
                    <a:pt x="11895" y="0"/>
                    <a:pt x="8303" y="1644"/>
                    <a:pt x="5451" y="4670"/>
                  </a:cubicBezTo>
                  <a:cubicBezTo>
                    <a:pt x="946" y="9452"/>
                    <a:pt x="1" y="15875"/>
                    <a:pt x="3346" y="19024"/>
                  </a:cubicBezTo>
                  <a:cubicBezTo>
                    <a:pt x="4571" y="20177"/>
                    <a:pt x="6203" y="20729"/>
                    <a:pt x="8002" y="20729"/>
                  </a:cubicBezTo>
                  <a:cubicBezTo>
                    <a:pt x="11102" y="20729"/>
                    <a:pt x="14697" y="19089"/>
                    <a:pt x="17548" y="16063"/>
                  </a:cubicBezTo>
                  <a:cubicBezTo>
                    <a:pt x="22053" y="11281"/>
                    <a:pt x="22990" y="4849"/>
                    <a:pt x="19654" y="1709"/>
                  </a:cubicBezTo>
                  <a:cubicBezTo>
                    <a:pt x="18426" y="553"/>
                    <a:pt x="16793" y="0"/>
                    <a:pt x="14995" y="0"/>
                  </a:cubicBezTo>
                  <a:close/>
                </a:path>
              </a:pathLst>
            </a:custGeom>
            <a:gradFill>
              <a:gsLst>
                <a:gs pos="0">
                  <a:schemeClr val="accent1"/>
                </a:gs>
                <a:gs pos="5000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7"/>
            <p:cNvSpPr/>
            <p:nvPr/>
          </p:nvSpPr>
          <p:spPr>
            <a:xfrm>
              <a:off x="514900" y="4312375"/>
              <a:ext cx="539525" cy="521025"/>
            </a:xfrm>
            <a:custGeom>
              <a:avLst/>
              <a:gdLst/>
              <a:ahLst/>
              <a:cxnLst/>
              <a:rect l="l" t="t" r="r" b="b"/>
              <a:pathLst>
                <a:path w="21581" h="20841" extrusionOk="0">
                  <a:moveTo>
                    <a:pt x="16308" y="1"/>
                  </a:moveTo>
                  <a:lnTo>
                    <a:pt x="16323" y="15"/>
                  </a:lnTo>
                  <a:lnTo>
                    <a:pt x="16323" y="15"/>
                  </a:lnTo>
                  <a:cubicBezTo>
                    <a:pt x="16318" y="10"/>
                    <a:pt x="16313" y="5"/>
                    <a:pt x="16308" y="1"/>
                  </a:cubicBezTo>
                  <a:close/>
                  <a:moveTo>
                    <a:pt x="16323" y="15"/>
                  </a:moveTo>
                  <a:cubicBezTo>
                    <a:pt x="19641" y="3160"/>
                    <a:pt x="18701" y="9580"/>
                    <a:pt x="14202" y="14355"/>
                  </a:cubicBezTo>
                  <a:cubicBezTo>
                    <a:pt x="11351" y="17381"/>
                    <a:pt x="7756" y="19021"/>
                    <a:pt x="4656" y="19021"/>
                  </a:cubicBezTo>
                  <a:cubicBezTo>
                    <a:pt x="2857" y="19021"/>
                    <a:pt x="1225" y="18469"/>
                    <a:pt x="0" y="17316"/>
                  </a:cubicBezTo>
                  <a:lnTo>
                    <a:pt x="0" y="17316"/>
                  </a:lnTo>
                  <a:lnTo>
                    <a:pt x="1927" y="19136"/>
                  </a:lnTo>
                  <a:cubicBezTo>
                    <a:pt x="3155" y="20289"/>
                    <a:pt x="4789" y="20841"/>
                    <a:pt x="6589" y="20841"/>
                  </a:cubicBezTo>
                  <a:cubicBezTo>
                    <a:pt x="9691" y="20841"/>
                    <a:pt x="13284" y="19201"/>
                    <a:pt x="16129" y="16174"/>
                  </a:cubicBezTo>
                  <a:cubicBezTo>
                    <a:pt x="20634" y="11393"/>
                    <a:pt x="21580" y="4961"/>
                    <a:pt x="18235" y="1821"/>
                  </a:cubicBezTo>
                  <a:lnTo>
                    <a:pt x="16323" y="15"/>
                  </a:lnTo>
                  <a:close/>
                </a:path>
              </a:pathLst>
            </a:custGeom>
            <a:gradFill>
              <a:gsLst>
                <a:gs pos="0">
                  <a:schemeClr val="accent2"/>
                </a:gs>
                <a:gs pos="5000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7"/>
            <p:cNvSpPr/>
            <p:nvPr/>
          </p:nvSpPr>
          <p:spPr>
            <a:xfrm>
              <a:off x="500625" y="4332000"/>
              <a:ext cx="436250" cy="393550"/>
            </a:xfrm>
            <a:custGeom>
              <a:avLst/>
              <a:gdLst/>
              <a:ahLst/>
              <a:cxnLst/>
              <a:rect l="l" t="t" r="r" b="b"/>
              <a:pathLst>
                <a:path w="17450" h="15742" extrusionOk="0">
                  <a:moveTo>
                    <a:pt x="11378" y="1"/>
                  </a:moveTo>
                  <a:cubicBezTo>
                    <a:pt x="9023" y="1"/>
                    <a:pt x="6293" y="1245"/>
                    <a:pt x="4131" y="3542"/>
                  </a:cubicBezTo>
                  <a:cubicBezTo>
                    <a:pt x="714" y="7173"/>
                    <a:pt x="0" y="12053"/>
                    <a:pt x="2534" y="14444"/>
                  </a:cubicBezTo>
                  <a:cubicBezTo>
                    <a:pt x="3464" y="15321"/>
                    <a:pt x="4703" y="15741"/>
                    <a:pt x="6068" y="15741"/>
                  </a:cubicBezTo>
                  <a:cubicBezTo>
                    <a:pt x="8422" y="15741"/>
                    <a:pt x="11151" y="14494"/>
                    <a:pt x="13319" y="12196"/>
                  </a:cubicBezTo>
                  <a:cubicBezTo>
                    <a:pt x="16736" y="8565"/>
                    <a:pt x="17450" y="3685"/>
                    <a:pt x="14916" y="1294"/>
                  </a:cubicBezTo>
                  <a:cubicBezTo>
                    <a:pt x="13986" y="420"/>
                    <a:pt x="12745" y="1"/>
                    <a:pt x="1137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7"/>
            <p:cNvSpPr/>
            <p:nvPr/>
          </p:nvSpPr>
          <p:spPr>
            <a:xfrm>
              <a:off x="588925" y="4382400"/>
              <a:ext cx="246250" cy="280375"/>
            </a:xfrm>
            <a:custGeom>
              <a:avLst/>
              <a:gdLst/>
              <a:ahLst/>
              <a:cxnLst/>
              <a:rect l="l" t="t" r="r" b="b"/>
              <a:pathLst>
                <a:path w="9850" h="11215" extrusionOk="0">
                  <a:moveTo>
                    <a:pt x="5193" y="3096"/>
                  </a:moveTo>
                  <a:lnTo>
                    <a:pt x="4506" y="4738"/>
                  </a:lnTo>
                  <a:lnTo>
                    <a:pt x="3239" y="4765"/>
                  </a:lnTo>
                  <a:lnTo>
                    <a:pt x="3926" y="3123"/>
                  </a:lnTo>
                  <a:lnTo>
                    <a:pt x="5193" y="3096"/>
                  </a:lnTo>
                  <a:close/>
                  <a:moveTo>
                    <a:pt x="6576" y="6540"/>
                  </a:moveTo>
                  <a:lnTo>
                    <a:pt x="5924" y="8092"/>
                  </a:lnTo>
                  <a:lnTo>
                    <a:pt x="4658" y="8119"/>
                  </a:lnTo>
                  <a:lnTo>
                    <a:pt x="5309" y="6567"/>
                  </a:lnTo>
                  <a:lnTo>
                    <a:pt x="6576" y="6540"/>
                  </a:lnTo>
                  <a:close/>
                  <a:moveTo>
                    <a:pt x="8065" y="1"/>
                  </a:moveTo>
                  <a:lnTo>
                    <a:pt x="6495" y="36"/>
                  </a:lnTo>
                  <a:lnTo>
                    <a:pt x="5987" y="1232"/>
                  </a:lnTo>
                  <a:lnTo>
                    <a:pt x="4658" y="1259"/>
                  </a:lnTo>
                  <a:cubicBezTo>
                    <a:pt x="4363" y="1268"/>
                    <a:pt x="4069" y="1348"/>
                    <a:pt x="3774" y="1517"/>
                  </a:cubicBezTo>
                  <a:cubicBezTo>
                    <a:pt x="3480" y="1678"/>
                    <a:pt x="3203" y="1901"/>
                    <a:pt x="2963" y="2178"/>
                  </a:cubicBezTo>
                  <a:cubicBezTo>
                    <a:pt x="2713" y="2454"/>
                    <a:pt x="2517" y="2757"/>
                    <a:pt x="2374" y="3096"/>
                  </a:cubicBezTo>
                  <a:lnTo>
                    <a:pt x="1651" y="4836"/>
                  </a:lnTo>
                  <a:cubicBezTo>
                    <a:pt x="1500" y="5184"/>
                    <a:pt x="1437" y="5496"/>
                    <a:pt x="1455" y="5764"/>
                  </a:cubicBezTo>
                  <a:cubicBezTo>
                    <a:pt x="1473" y="6040"/>
                    <a:pt x="1562" y="6254"/>
                    <a:pt x="1723" y="6406"/>
                  </a:cubicBezTo>
                  <a:cubicBezTo>
                    <a:pt x="1883" y="6558"/>
                    <a:pt x="2091" y="6630"/>
                    <a:pt x="2354" y="6630"/>
                  </a:cubicBezTo>
                  <a:cubicBezTo>
                    <a:pt x="2369" y="6630"/>
                    <a:pt x="2385" y="6630"/>
                    <a:pt x="2401" y="6629"/>
                  </a:cubicBezTo>
                  <a:lnTo>
                    <a:pt x="3721" y="6602"/>
                  </a:lnTo>
                  <a:lnTo>
                    <a:pt x="3070" y="8155"/>
                  </a:lnTo>
                  <a:lnTo>
                    <a:pt x="1803" y="8181"/>
                  </a:lnTo>
                  <a:lnTo>
                    <a:pt x="1803" y="8181"/>
                  </a:lnTo>
                  <a:lnTo>
                    <a:pt x="2097" y="7468"/>
                  </a:lnTo>
                  <a:lnTo>
                    <a:pt x="527" y="7503"/>
                  </a:lnTo>
                  <a:lnTo>
                    <a:pt x="206" y="8271"/>
                  </a:lnTo>
                  <a:cubicBezTo>
                    <a:pt x="63" y="8601"/>
                    <a:pt x="1" y="8895"/>
                    <a:pt x="19" y="9172"/>
                  </a:cubicBezTo>
                  <a:cubicBezTo>
                    <a:pt x="28" y="9448"/>
                    <a:pt x="117" y="9662"/>
                    <a:pt x="277" y="9823"/>
                  </a:cubicBezTo>
                  <a:cubicBezTo>
                    <a:pt x="438" y="9967"/>
                    <a:pt x="648" y="10047"/>
                    <a:pt x="920" y="10047"/>
                  </a:cubicBezTo>
                  <a:cubicBezTo>
                    <a:pt x="935" y="10047"/>
                    <a:pt x="949" y="10046"/>
                    <a:pt x="964" y="10046"/>
                  </a:cubicBezTo>
                  <a:lnTo>
                    <a:pt x="2294" y="10019"/>
                  </a:lnTo>
                  <a:lnTo>
                    <a:pt x="1794" y="11215"/>
                  </a:lnTo>
                  <a:lnTo>
                    <a:pt x="3364" y="11179"/>
                  </a:lnTo>
                  <a:lnTo>
                    <a:pt x="3873" y="9983"/>
                  </a:lnTo>
                  <a:lnTo>
                    <a:pt x="5184" y="9957"/>
                  </a:lnTo>
                  <a:cubicBezTo>
                    <a:pt x="5478" y="9948"/>
                    <a:pt x="5773" y="9859"/>
                    <a:pt x="6067" y="9689"/>
                  </a:cubicBezTo>
                  <a:cubicBezTo>
                    <a:pt x="6362" y="9528"/>
                    <a:pt x="6638" y="9305"/>
                    <a:pt x="6888" y="9020"/>
                  </a:cubicBezTo>
                  <a:cubicBezTo>
                    <a:pt x="7138" y="8743"/>
                    <a:pt x="7334" y="8440"/>
                    <a:pt x="7468" y="8119"/>
                  </a:cubicBezTo>
                  <a:lnTo>
                    <a:pt x="8199" y="6379"/>
                  </a:lnTo>
                  <a:cubicBezTo>
                    <a:pt x="8333" y="6076"/>
                    <a:pt x="8387" y="5791"/>
                    <a:pt x="8369" y="5523"/>
                  </a:cubicBezTo>
                  <a:cubicBezTo>
                    <a:pt x="8342" y="5264"/>
                    <a:pt x="8253" y="5059"/>
                    <a:pt x="8092" y="4898"/>
                  </a:cubicBezTo>
                  <a:cubicBezTo>
                    <a:pt x="7941" y="4747"/>
                    <a:pt x="7725" y="4675"/>
                    <a:pt x="7454" y="4675"/>
                  </a:cubicBezTo>
                  <a:cubicBezTo>
                    <a:pt x="7438" y="4675"/>
                    <a:pt x="7422" y="4675"/>
                    <a:pt x="7405" y="4675"/>
                  </a:cubicBezTo>
                  <a:lnTo>
                    <a:pt x="6094" y="4702"/>
                  </a:lnTo>
                  <a:lnTo>
                    <a:pt x="6781" y="3061"/>
                  </a:lnTo>
                  <a:lnTo>
                    <a:pt x="8048" y="3034"/>
                  </a:lnTo>
                  <a:lnTo>
                    <a:pt x="7744" y="3757"/>
                  </a:lnTo>
                  <a:lnTo>
                    <a:pt x="9314" y="3721"/>
                  </a:lnTo>
                  <a:lnTo>
                    <a:pt x="9644" y="2945"/>
                  </a:lnTo>
                  <a:cubicBezTo>
                    <a:pt x="9787" y="2597"/>
                    <a:pt x="9850" y="2294"/>
                    <a:pt x="9841" y="2026"/>
                  </a:cubicBezTo>
                  <a:cubicBezTo>
                    <a:pt x="9823" y="1758"/>
                    <a:pt x="9734" y="1544"/>
                    <a:pt x="9573" y="1392"/>
                  </a:cubicBezTo>
                  <a:cubicBezTo>
                    <a:pt x="9413" y="1241"/>
                    <a:pt x="9205" y="1169"/>
                    <a:pt x="8927" y="1169"/>
                  </a:cubicBezTo>
                  <a:cubicBezTo>
                    <a:pt x="8911" y="1169"/>
                    <a:pt x="8894" y="1169"/>
                    <a:pt x="8877" y="1169"/>
                  </a:cubicBezTo>
                  <a:lnTo>
                    <a:pt x="7566" y="1196"/>
                  </a:lnTo>
                  <a:lnTo>
                    <a:pt x="7566" y="1196"/>
                  </a:lnTo>
                  <a:lnTo>
                    <a:pt x="80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8" name="Google Shape;368;p7"/>
          <p:cNvGrpSpPr/>
          <p:nvPr/>
        </p:nvGrpSpPr>
        <p:grpSpPr>
          <a:xfrm>
            <a:off x="5264000" y="3773500"/>
            <a:ext cx="3880000" cy="2208200"/>
            <a:chOff x="3263250" y="2446775"/>
            <a:chExt cx="3880000" cy="2208200"/>
          </a:xfrm>
        </p:grpSpPr>
        <p:sp>
          <p:nvSpPr>
            <p:cNvPr id="369" name="Google Shape;369;p7"/>
            <p:cNvSpPr/>
            <p:nvPr/>
          </p:nvSpPr>
          <p:spPr>
            <a:xfrm>
              <a:off x="3317425" y="2446775"/>
              <a:ext cx="3825825" cy="2208200"/>
            </a:xfrm>
            <a:custGeom>
              <a:avLst/>
              <a:gdLst/>
              <a:ahLst/>
              <a:cxnLst/>
              <a:rect l="l" t="t" r="r" b="b"/>
              <a:pathLst>
                <a:path w="153033" h="88328" extrusionOk="0">
                  <a:moveTo>
                    <a:pt x="153032" y="0"/>
                  </a:moveTo>
                  <a:lnTo>
                    <a:pt x="86267" y="47219"/>
                  </a:lnTo>
                  <a:lnTo>
                    <a:pt x="70584" y="39931"/>
                  </a:lnTo>
                  <a:lnTo>
                    <a:pt x="1" y="88327"/>
                  </a:lnTo>
                  <a:lnTo>
                    <a:pt x="153032" y="88327"/>
                  </a:lnTo>
                  <a:lnTo>
                    <a:pt x="15303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7"/>
            <p:cNvSpPr/>
            <p:nvPr/>
          </p:nvSpPr>
          <p:spPr>
            <a:xfrm>
              <a:off x="5981025" y="3230050"/>
              <a:ext cx="163075" cy="1424925"/>
            </a:xfrm>
            <a:custGeom>
              <a:avLst/>
              <a:gdLst/>
              <a:ahLst/>
              <a:cxnLst/>
              <a:rect l="l" t="t" r="r" b="b"/>
              <a:pathLst>
                <a:path w="6523" h="56997" extrusionOk="0">
                  <a:moveTo>
                    <a:pt x="3007" y="0"/>
                  </a:moveTo>
                  <a:cubicBezTo>
                    <a:pt x="2909" y="0"/>
                    <a:pt x="2838" y="71"/>
                    <a:pt x="2838" y="170"/>
                  </a:cubicBezTo>
                  <a:lnTo>
                    <a:pt x="2838" y="2168"/>
                  </a:lnTo>
                  <a:lnTo>
                    <a:pt x="1027" y="2168"/>
                  </a:lnTo>
                  <a:cubicBezTo>
                    <a:pt x="465" y="2168"/>
                    <a:pt x="1" y="2632"/>
                    <a:pt x="1" y="3194"/>
                  </a:cubicBezTo>
                  <a:lnTo>
                    <a:pt x="1" y="16334"/>
                  </a:lnTo>
                  <a:cubicBezTo>
                    <a:pt x="1" y="16896"/>
                    <a:pt x="465" y="17360"/>
                    <a:pt x="1027" y="17360"/>
                  </a:cubicBezTo>
                  <a:lnTo>
                    <a:pt x="2838" y="17360"/>
                  </a:lnTo>
                  <a:lnTo>
                    <a:pt x="2838" y="24033"/>
                  </a:lnTo>
                  <a:cubicBezTo>
                    <a:pt x="2838" y="24131"/>
                    <a:pt x="2909" y="24203"/>
                    <a:pt x="3007" y="24203"/>
                  </a:cubicBezTo>
                  <a:cubicBezTo>
                    <a:pt x="3097" y="24203"/>
                    <a:pt x="3168" y="24131"/>
                    <a:pt x="3168" y="24033"/>
                  </a:cubicBezTo>
                  <a:lnTo>
                    <a:pt x="3168" y="17360"/>
                  </a:lnTo>
                  <a:lnTo>
                    <a:pt x="4006" y="17360"/>
                  </a:lnTo>
                  <a:lnTo>
                    <a:pt x="4006" y="56996"/>
                  </a:lnTo>
                  <a:lnTo>
                    <a:pt x="6522" y="56996"/>
                  </a:lnTo>
                  <a:lnTo>
                    <a:pt x="6522" y="13524"/>
                  </a:lnTo>
                  <a:lnTo>
                    <a:pt x="6174" y="13524"/>
                  </a:lnTo>
                  <a:lnTo>
                    <a:pt x="6174" y="3194"/>
                  </a:lnTo>
                  <a:cubicBezTo>
                    <a:pt x="6174" y="2632"/>
                    <a:pt x="5719" y="2168"/>
                    <a:pt x="5148" y="2168"/>
                  </a:cubicBezTo>
                  <a:lnTo>
                    <a:pt x="3168" y="2168"/>
                  </a:lnTo>
                  <a:lnTo>
                    <a:pt x="3168" y="170"/>
                  </a:lnTo>
                  <a:cubicBezTo>
                    <a:pt x="3168" y="71"/>
                    <a:pt x="3097" y="0"/>
                    <a:pt x="3007" y="0"/>
                  </a:cubicBezTo>
                  <a:close/>
                </a:path>
              </a:pathLst>
            </a:custGeom>
            <a:gradFill>
              <a:gsLst>
                <a:gs pos="0">
                  <a:schemeClr val="dk1"/>
                </a:gs>
                <a:gs pos="100000">
                  <a:srgbClr val="FFFFFF">
                    <a:alpha val="28627"/>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7"/>
            <p:cNvSpPr/>
            <p:nvPr/>
          </p:nvSpPr>
          <p:spPr>
            <a:xfrm>
              <a:off x="6206300" y="3468000"/>
              <a:ext cx="154575" cy="617575"/>
            </a:xfrm>
            <a:custGeom>
              <a:avLst/>
              <a:gdLst/>
              <a:ahLst/>
              <a:cxnLst/>
              <a:rect l="l" t="t" r="r" b="b"/>
              <a:pathLst>
                <a:path w="6183" h="24703" extrusionOk="0">
                  <a:moveTo>
                    <a:pt x="3007" y="1"/>
                  </a:moveTo>
                  <a:cubicBezTo>
                    <a:pt x="2917" y="1"/>
                    <a:pt x="2837" y="72"/>
                    <a:pt x="2837" y="161"/>
                  </a:cubicBezTo>
                  <a:lnTo>
                    <a:pt x="2837" y="4336"/>
                  </a:lnTo>
                  <a:lnTo>
                    <a:pt x="1035" y="4336"/>
                  </a:lnTo>
                  <a:cubicBezTo>
                    <a:pt x="464" y="4336"/>
                    <a:pt x="0" y="4800"/>
                    <a:pt x="0" y="5362"/>
                  </a:cubicBezTo>
                  <a:lnTo>
                    <a:pt x="0" y="17165"/>
                  </a:lnTo>
                  <a:cubicBezTo>
                    <a:pt x="0" y="17727"/>
                    <a:pt x="464" y="18191"/>
                    <a:pt x="1035" y="18191"/>
                  </a:cubicBezTo>
                  <a:lnTo>
                    <a:pt x="2837" y="18191"/>
                  </a:lnTo>
                  <a:lnTo>
                    <a:pt x="2837" y="24533"/>
                  </a:lnTo>
                  <a:cubicBezTo>
                    <a:pt x="2837" y="24623"/>
                    <a:pt x="2917" y="24703"/>
                    <a:pt x="3007" y="24703"/>
                  </a:cubicBezTo>
                  <a:cubicBezTo>
                    <a:pt x="3096" y="24703"/>
                    <a:pt x="3176" y="24623"/>
                    <a:pt x="3176" y="24533"/>
                  </a:cubicBezTo>
                  <a:lnTo>
                    <a:pt x="3176" y="18191"/>
                  </a:lnTo>
                  <a:lnTo>
                    <a:pt x="5148" y="18191"/>
                  </a:lnTo>
                  <a:cubicBezTo>
                    <a:pt x="5719" y="18191"/>
                    <a:pt x="6182" y="17727"/>
                    <a:pt x="6182" y="17165"/>
                  </a:cubicBezTo>
                  <a:lnTo>
                    <a:pt x="6182" y="5362"/>
                  </a:lnTo>
                  <a:cubicBezTo>
                    <a:pt x="6182" y="4800"/>
                    <a:pt x="5719" y="4336"/>
                    <a:pt x="5148" y="4336"/>
                  </a:cubicBezTo>
                  <a:lnTo>
                    <a:pt x="3176" y="4336"/>
                  </a:lnTo>
                  <a:lnTo>
                    <a:pt x="3176" y="161"/>
                  </a:lnTo>
                  <a:cubicBezTo>
                    <a:pt x="3176" y="72"/>
                    <a:pt x="3096" y="1"/>
                    <a:pt x="3007" y="1"/>
                  </a:cubicBezTo>
                  <a:close/>
                </a:path>
              </a:pathLst>
            </a:custGeom>
            <a:gradFill>
              <a:gsLst>
                <a:gs pos="0">
                  <a:schemeClr val="dk1"/>
                </a:gs>
                <a:gs pos="100000">
                  <a:srgbClr val="FFFFFF">
                    <a:alpha val="28627"/>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7"/>
            <p:cNvSpPr/>
            <p:nvPr/>
          </p:nvSpPr>
          <p:spPr>
            <a:xfrm>
              <a:off x="6431775" y="2790900"/>
              <a:ext cx="333900" cy="1864075"/>
            </a:xfrm>
            <a:custGeom>
              <a:avLst/>
              <a:gdLst/>
              <a:ahLst/>
              <a:cxnLst/>
              <a:rect l="l" t="t" r="r" b="b"/>
              <a:pathLst>
                <a:path w="13356" h="74563" extrusionOk="0">
                  <a:moveTo>
                    <a:pt x="10179" y="1"/>
                  </a:moveTo>
                  <a:cubicBezTo>
                    <a:pt x="10090" y="1"/>
                    <a:pt x="10010" y="72"/>
                    <a:pt x="10010" y="170"/>
                  </a:cubicBezTo>
                  <a:lnTo>
                    <a:pt x="10010" y="14649"/>
                  </a:lnTo>
                  <a:lnTo>
                    <a:pt x="8297" y="14649"/>
                  </a:lnTo>
                  <a:lnTo>
                    <a:pt x="8297" y="4809"/>
                  </a:lnTo>
                  <a:lnTo>
                    <a:pt x="5781" y="4809"/>
                  </a:lnTo>
                  <a:lnTo>
                    <a:pt x="5781" y="44160"/>
                  </a:lnTo>
                  <a:cubicBezTo>
                    <a:pt x="5612" y="44026"/>
                    <a:pt x="5389" y="43936"/>
                    <a:pt x="5148" y="43936"/>
                  </a:cubicBezTo>
                  <a:lnTo>
                    <a:pt x="3346" y="43936"/>
                  </a:lnTo>
                  <a:lnTo>
                    <a:pt x="3346" y="34025"/>
                  </a:lnTo>
                  <a:lnTo>
                    <a:pt x="830" y="34025"/>
                  </a:lnTo>
                  <a:lnTo>
                    <a:pt x="830" y="43954"/>
                  </a:lnTo>
                  <a:cubicBezTo>
                    <a:pt x="357" y="44052"/>
                    <a:pt x="0" y="44463"/>
                    <a:pt x="0" y="44962"/>
                  </a:cubicBezTo>
                  <a:lnTo>
                    <a:pt x="0" y="54098"/>
                  </a:lnTo>
                  <a:cubicBezTo>
                    <a:pt x="0" y="54597"/>
                    <a:pt x="357" y="55016"/>
                    <a:pt x="830" y="55106"/>
                  </a:cubicBezTo>
                  <a:lnTo>
                    <a:pt x="830" y="74562"/>
                  </a:lnTo>
                  <a:lnTo>
                    <a:pt x="3346" y="74562"/>
                  </a:lnTo>
                  <a:lnTo>
                    <a:pt x="3346" y="55123"/>
                  </a:lnTo>
                  <a:lnTo>
                    <a:pt x="5148" y="55123"/>
                  </a:lnTo>
                  <a:cubicBezTo>
                    <a:pt x="5389" y="55123"/>
                    <a:pt x="5612" y="55043"/>
                    <a:pt x="5781" y="54900"/>
                  </a:cubicBezTo>
                  <a:lnTo>
                    <a:pt x="5781" y="74562"/>
                  </a:lnTo>
                  <a:lnTo>
                    <a:pt x="8297" y="74562"/>
                  </a:lnTo>
                  <a:lnTo>
                    <a:pt x="8297" y="37513"/>
                  </a:lnTo>
                  <a:lnTo>
                    <a:pt x="10010" y="37513"/>
                  </a:lnTo>
                  <a:lnTo>
                    <a:pt x="10010" y="39521"/>
                  </a:lnTo>
                  <a:cubicBezTo>
                    <a:pt x="10010" y="39610"/>
                    <a:pt x="10090" y="39681"/>
                    <a:pt x="10179" y="39681"/>
                  </a:cubicBezTo>
                  <a:cubicBezTo>
                    <a:pt x="10268" y="39681"/>
                    <a:pt x="10349" y="39610"/>
                    <a:pt x="10349" y="39521"/>
                  </a:cubicBezTo>
                  <a:lnTo>
                    <a:pt x="10349" y="37513"/>
                  </a:lnTo>
                  <a:lnTo>
                    <a:pt x="10732" y="37513"/>
                  </a:lnTo>
                  <a:lnTo>
                    <a:pt x="10732" y="74562"/>
                  </a:lnTo>
                  <a:lnTo>
                    <a:pt x="13248" y="74562"/>
                  </a:lnTo>
                  <a:lnTo>
                    <a:pt x="13248" y="36925"/>
                  </a:lnTo>
                  <a:cubicBezTo>
                    <a:pt x="13319" y="36791"/>
                    <a:pt x="13355" y="36648"/>
                    <a:pt x="13355" y="36487"/>
                  </a:cubicBezTo>
                  <a:lnTo>
                    <a:pt x="13355" y="15675"/>
                  </a:lnTo>
                  <a:cubicBezTo>
                    <a:pt x="13355" y="15104"/>
                    <a:pt x="12891" y="14649"/>
                    <a:pt x="12329" y="14649"/>
                  </a:cubicBezTo>
                  <a:lnTo>
                    <a:pt x="10349" y="14649"/>
                  </a:lnTo>
                  <a:lnTo>
                    <a:pt x="10349" y="170"/>
                  </a:lnTo>
                  <a:cubicBezTo>
                    <a:pt x="10349" y="72"/>
                    <a:pt x="10268" y="1"/>
                    <a:pt x="10179" y="1"/>
                  </a:cubicBezTo>
                  <a:close/>
                </a:path>
              </a:pathLst>
            </a:custGeom>
            <a:gradFill>
              <a:gsLst>
                <a:gs pos="0">
                  <a:srgbClr val="83A8ED">
                    <a:alpha val="23529"/>
                  </a:srgbClr>
                </a:gs>
                <a:gs pos="100000">
                  <a:srgbClr val="4661BC">
                    <a:alpha val="22745"/>
                  </a:srgbClr>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7"/>
            <p:cNvSpPr/>
            <p:nvPr/>
          </p:nvSpPr>
          <p:spPr>
            <a:xfrm>
              <a:off x="4062125" y="4038725"/>
              <a:ext cx="153900" cy="616250"/>
            </a:xfrm>
            <a:custGeom>
              <a:avLst/>
              <a:gdLst/>
              <a:ahLst/>
              <a:cxnLst/>
              <a:rect l="l" t="t" r="r" b="b"/>
              <a:pathLst>
                <a:path w="6156" h="24650" extrusionOk="0">
                  <a:moveTo>
                    <a:pt x="6156" y="1"/>
                  </a:moveTo>
                  <a:lnTo>
                    <a:pt x="0" y="4220"/>
                  </a:lnTo>
                  <a:cubicBezTo>
                    <a:pt x="98" y="4693"/>
                    <a:pt x="518" y="5041"/>
                    <a:pt x="1008" y="5041"/>
                  </a:cubicBezTo>
                  <a:lnTo>
                    <a:pt x="2213" y="5041"/>
                  </a:lnTo>
                  <a:lnTo>
                    <a:pt x="2213" y="24649"/>
                  </a:lnTo>
                  <a:lnTo>
                    <a:pt x="4728" y="24649"/>
                  </a:lnTo>
                  <a:lnTo>
                    <a:pt x="4728" y="5041"/>
                  </a:lnTo>
                  <a:lnTo>
                    <a:pt x="5139" y="5041"/>
                  </a:lnTo>
                  <a:cubicBezTo>
                    <a:pt x="5701" y="5041"/>
                    <a:pt x="6156" y="4586"/>
                    <a:pt x="6156" y="4015"/>
                  </a:cubicBezTo>
                  <a:lnTo>
                    <a:pt x="6156" y="1"/>
                  </a:lnTo>
                  <a:close/>
                </a:path>
              </a:pathLst>
            </a:custGeom>
            <a:gradFill>
              <a:gsLst>
                <a:gs pos="0">
                  <a:schemeClr val="dk1"/>
                </a:gs>
                <a:gs pos="100000">
                  <a:srgbClr val="FFFFFF">
                    <a:alpha val="28627"/>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7"/>
            <p:cNvSpPr/>
            <p:nvPr/>
          </p:nvSpPr>
          <p:spPr>
            <a:xfrm>
              <a:off x="4906500" y="3459525"/>
              <a:ext cx="154350" cy="1195450"/>
            </a:xfrm>
            <a:custGeom>
              <a:avLst/>
              <a:gdLst/>
              <a:ahLst/>
              <a:cxnLst/>
              <a:rect l="l" t="t" r="r" b="b"/>
              <a:pathLst>
                <a:path w="6174" h="47818" extrusionOk="0">
                  <a:moveTo>
                    <a:pt x="6174" y="1"/>
                  </a:moveTo>
                  <a:lnTo>
                    <a:pt x="0" y="4229"/>
                  </a:lnTo>
                  <a:lnTo>
                    <a:pt x="0" y="10742"/>
                  </a:lnTo>
                  <a:cubicBezTo>
                    <a:pt x="0" y="11214"/>
                    <a:pt x="321" y="11607"/>
                    <a:pt x="750" y="11732"/>
                  </a:cubicBezTo>
                  <a:lnTo>
                    <a:pt x="750" y="47817"/>
                  </a:lnTo>
                  <a:lnTo>
                    <a:pt x="3274" y="47817"/>
                  </a:lnTo>
                  <a:lnTo>
                    <a:pt x="3274" y="16745"/>
                  </a:lnTo>
                  <a:cubicBezTo>
                    <a:pt x="3310" y="16710"/>
                    <a:pt x="3337" y="16665"/>
                    <a:pt x="3337" y="16612"/>
                  </a:cubicBezTo>
                  <a:lnTo>
                    <a:pt x="3337" y="11768"/>
                  </a:lnTo>
                  <a:lnTo>
                    <a:pt x="5148" y="11768"/>
                  </a:lnTo>
                  <a:cubicBezTo>
                    <a:pt x="5719" y="11768"/>
                    <a:pt x="6174" y="11313"/>
                    <a:pt x="6174" y="10742"/>
                  </a:cubicBezTo>
                  <a:lnTo>
                    <a:pt x="6174" y="1"/>
                  </a:lnTo>
                  <a:close/>
                </a:path>
              </a:pathLst>
            </a:custGeom>
            <a:gradFill>
              <a:gsLst>
                <a:gs pos="0">
                  <a:schemeClr val="dk1"/>
                </a:gs>
                <a:gs pos="100000">
                  <a:srgbClr val="FFFFFF">
                    <a:alpha val="28627"/>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7"/>
            <p:cNvSpPr/>
            <p:nvPr/>
          </p:nvSpPr>
          <p:spPr>
            <a:xfrm>
              <a:off x="3610500" y="4410950"/>
              <a:ext cx="63125" cy="244025"/>
            </a:xfrm>
            <a:custGeom>
              <a:avLst/>
              <a:gdLst/>
              <a:ahLst/>
              <a:cxnLst/>
              <a:rect l="l" t="t" r="r" b="b"/>
              <a:pathLst>
                <a:path w="2525" h="9761" extrusionOk="0">
                  <a:moveTo>
                    <a:pt x="2525" y="1"/>
                  </a:moveTo>
                  <a:lnTo>
                    <a:pt x="0" y="1722"/>
                  </a:lnTo>
                  <a:lnTo>
                    <a:pt x="0" y="9760"/>
                  </a:lnTo>
                  <a:lnTo>
                    <a:pt x="2525" y="9760"/>
                  </a:lnTo>
                  <a:lnTo>
                    <a:pt x="2525" y="1"/>
                  </a:lnTo>
                  <a:close/>
                </a:path>
              </a:pathLst>
            </a:custGeom>
            <a:gradFill>
              <a:gsLst>
                <a:gs pos="0">
                  <a:schemeClr val="dk1"/>
                </a:gs>
                <a:gs pos="100000">
                  <a:srgbClr val="FFFFFF">
                    <a:alpha val="28627"/>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7"/>
            <p:cNvSpPr/>
            <p:nvPr/>
          </p:nvSpPr>
          <p:spPr>
            <a:xfrm>
              <a:off x="3737400" y="4323975"/>
              <a:ext cx="62900" cy="331000"/>
            </a:xfrm>
            <a:custGeom>
              <a:avLst/>
              <a:gdLst/>
              <a:ahLst/>
              <a:cxnLst/>
              <a:rect l="l" t="t" r="r" b="b"/>
              <a:pathLst>
                <a:path w="2516" h="13240" extrusionOk="0">
                  <a:moveTo>
                    <a:pt x="2516" y="1"/>
                  </a:moveTo>
                  <a:lnTo>
                    <a:pt x="0" y="1722"/>
                  </a:lnTo>
                  <a:lnTo>
                    <a:pt x="0" y="13239"/>
                  </a:lnTo>
                  <a:lnTo>
                    <a:pt x="2516" y="13239"/>
                  </a:lnTo>
                  <a:lnTo>
                    <a:pt x="2516" y="1"/>
                  </a:lnTo>
                  <a:close/>
                </a:path>
              </a:pathLst>
            </a:custGeom>
            <a:gradFill>
              <a:gsLst>
                <a:gs pos="0">
                  <a:schemeClr val="dk1"/>
                </a:gs>
                <a:gs pos="100000">
                  <a:srgbClr val="FFFFFF">
                    <a:alpha val="28627"/>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7"/>
            <p:cNvSpPr/>
            <p:nvPr/>
          </p:nvSpPr>
          <p:spPr>
            <a:xfrm>
              <a:off x="3483800" y="4497700"/>
              <a:ext cx="63150" cy="157275"/>
            </a:xfrm>
            <a:custGeom>
              <a:avLst/>
              <a:gdLst/>
              <a:ahLst/>
              <a:cxnLst/>
              <a:rect l="l" t="t" r="r" b="b"/>
              <a:pathLst>
                <a:path w="2526" h="6291" extrusionOk="0">
                  <a:moveTo>
                    <a:pt x="2526" y="1"/>
                  </a:moveTo>
                  <a:lnTo>
                    <a:pt x="1" y="1732"/>
                  </a:lnTo>
                  <a:lnTo>
                    <a:pt x="1" y="6290"/>
                  </a:lnTo>
                  <a:lnTo>
                    <a:pt x="2526" y="6290"/>
                  </a:lnTo>
                  <a:lnTo>
                    <a:pt x="2526" y="1"/>
                  </a:lnTo>
                  <a:close/>
                </a:path>
              </a:pathLst>
            </a:custGeom>
            <a:gradFill>
              <a:gsLst>
                <a:gs pos="0">
                  <a:schemeClr val="dk1"/>
                </a:gs>
                <a:gs pos="100000">
                  <a:srgbClr val="FFFFFF">
                    <a:alpha val="28627"/>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7"/>
            <p:cNvSpPr/>
            <p:nvPr/>
          </p:nvSpPr>
          <p:spPr>
            <a:xfrm>
              <a:off x="3360025" y="4582675"/>
              <a:ext cx="62925" cy="72300"/>
            </a:xfrm>
            <a:custGeom>
              <a:avLst/>
              <a:gdLst/>
              <a:ahLst/>
              <a:cxnLst/>
              <a:rect l="l" t="t" r="r" b="b"/>
              <a:pathLst>
                <a:path w="2517" h="2892" extrusionOk="0">
                  <a:moveTo>
                    <a:pt x="2517" y="1"/>
                  </a:moveTo>
                  <a:lnTo>
                    <a:pt x="1" y="1723"/>
                  </a:lnTo>
                  <a:lnTo>
                    <a:pt x="1" y="2891"/>
                  </a:lnTo>
                  <a:lnTo>
                    <a:pt x="2517" y="2891"/>
                  </a:lnTo>
                  <a:lnTo>
                    <a:pt x="2517" y="1"/>
                  </a:lnTo>
                  <a:close/>
                </a:path>
              </a:pathLst>
            </a:custGeom>
            <a:gradFill>
              <a:gsLst>
                <a:gs pos="0">
                  <a:schemeClr val="dk1"/>
                </a:gs>
                <a:gs pos="100000">
                  <a:srgbClr val="FFFFFF">
                    <a:alpha val="28627"/>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7"/>
            <p:cNvSpPr/>
            <p:nvPr/>
          </p:nvSpPr>
          <p:spPr>
            <a:xfrm>
              <a:off x="3836425" y="4150250"/>
              <a:ext cx="217250" cy="504725"/>
            </a:xfrm>
            <a:custGeom>
              <a:avLst/>
              <a:gdLst/>
              <a:ahLst/>
              <a:cxnLst/>
              <a:rect l="l" t="t" r="r" b="b"/>
              <a:pathLst>
                <a:path w="8690" h="20189" extrusionOk="0">
                  <a:moveTo>
                    <a:pt x="8689" y="0"/>
                  </a:moveTo>
                  <a:lnTo>
                    <a:pt x="0" y="5959"/>
                  </a:lnTo>
                  <a:lnTo>
                    <a:pt x="0" y="11071"/>
                  </a:lnTo>
                  <a:cubicBezTo>
                    <a:pt x="0" y="11642"/>
                    <a:pt x="455" y="12097"/>
                    <a:pt x="1026" y="12097"/>
                  </a:cubicBezTo>
                  <a:lnTo>
                    <a:pt x="1106" y="12097"/>
                  </a:lnTo>
                  <a:lnTo>
                    <a:pt x="1106" y="20188"/>
                  </a:lnTo>
                  <a:lnTo>
                    <a:pt x="3622" y="20188"/>
                  </a:lnTo>
                  <a:lnTo>
                    <a:pt x="3622" y="12097"/>
                  </a:lnTo>
                  <a:lnTo>
                    <a:pt x="5148" y="12097"/>
                  </a:lnTo>
                  <a:cubicBezTo>
                    <a:pt x="5692" y="12097"/>
                    <a:pt x="6138" y="11678"/>
                    <a:pt x="6174" y="11142"/>
                  </a:cubicBezTo>
                  <a:lnTo>
                    <a:pt x="6174" y="20188"/>
                  </a:lnTo>
                  <a:lnTo>
                    <a:pt x="8689" y="20188"/>
                  </a:lnTo>
                  <a:lnTo>
                    <a:pt x="8689" y="0"/>
                  </a:lnTo>
                  <a:close/>
                </a:path>
              </a:pathLst>
            </a:custGeom>
            <a:gradFill>
              <a:gsLst>
                <a:gs pos="0">
                  <a:srgbClr val="83A8ED">
                    <a:alpha val="23529"/>
                  </a:srgbClr>
                </a:gs>
                <a:gs pos="100000">
                  <a:srgbClr val="4661BC">
                    <a:alpha val="22745"/>
                  </a:srgbClr>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7"/>
            <p:cNvSpPr/>
            <p:nvPr/>
          </p:nvSpPr>
          <p:spPr>
            <a:xfrm>
              <a:off x="4244100" y="4129500"/>
              <a:ext cx="62925" cy="525475"/>
            </a:xfrm>
            <a:custGeom>
              <a:avLst/>
              <a:gdLst/>
              <a:ahLst/>
              <a:cxnLst/>
              <a:rect l="l" t="t" r="r" b="b"/>
              <a:pathLst>
                <a:path w="2517" h="21019" extrusionOk="0">
                  <a:moveTo>
                    <a:pt x="1" y="0"/>
                  </a:moveTo>
                  <a:lnTo>
                    <a:pt x="1" y="21018"/>
                  </a:lnTo>
                  <a:lnTo>
                    <a:pt x="2517" y="21018"/>
                  </a:lnTo>
                  <a:lnTo>
                    <a:pt x="2517" y="0"/>
                  </a:lnTo>
                  <a:close/>
                </a:path>
              </a:pathLst>
            </a:custGeom>
            <a:gradFill>
              <a:gsLst>
                <a:gs pos="0">
                  <a:schemeClr val="dk1"/>
                </a:gs>
                <a:gs pos="100000">
                  <a:srgbClr val="FFFFFF">
                    <a:alpha val="28627"/>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7"/>
            <p:cNvSpPr/>
            <p:nvPr/>
          </p:nvSpPr>
          <p:spPr>
            <a:xfrm>
              <a:off x="4370775" y="3889525"/>
              <a:ext cx="62925" cy="765450"/>
            </a:xfrm>
            <a:custGeom>
              <a:avLst/>
              <a:gdLst/>
              <a:ahLst/>
              <a:cxnLst/>
              <a:rect l="l" t="t" r="r" b="b"/>
              <a:pathLst>
                <a:path w="2517" h="30618" extrusionOk="0">
                  <a:moveTo>
                    <a:pt x="2517" y="0"/>
                  </a:moveTo>
                  <a:lnTo>
                    <a:pt x="1" y="1731"/>
                  </a:lnTo>
                  <a:lnTo>
                    <a:pt x="1" y="30617"/>
                  </a:lnTo>
                  <a:lnTo>
                    <a:pt x="2517" y="30617"/>
                  </a:lnTo>
                  <a:lnTo>
                    <a:pt x="2517" y="0"/>
                  </a:lnTo>
                  <a:close/>
                </a:path>
              </a:pathLst>
            </a:custGeom>
            <a:gradFill>
              <a:gsLst>
                <a:gs pos="0">
                  <a:schemeClr val="dk1"/>
                </a:gs>
                <a:gs pos="100000">
                  <a:srgbClr val="FFFFFF">
                    <a:alpha val="28627"/>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7"/>
            <p:cNvSpPr/>
            <p:nvPr/>
          </p:nvSpPr>
          <p:spPr>
            <a:xfrm>
              <a:off x="6826750" y="3437225"/>
              <a:ext cx="63150" cy="1217750"/>
            </a:xfrm>
            <a:custGeom>
              <a:avLst/>
              <a:gdLst/>
              <a:ahLst/>
              <a:cxnLst/>
              <a:rect l="l" t="t" r="r" b="b"/>
              <a:pathLst>
                <a:path w="2526" h="48710" extrusionOk="0">
                  <a:moveTo>
                    <a:pt x="1" y="1"/>
                  </a:moveTo>
                  <a:lnTo>
                    <a:pt x="1" y="48709"/>
                  </a:lnTo>
                  <a:lnTo>
                    <a:pt x="2525" y="48709"/>
                  </a:lnTo>
                  <a:lnTo>
                    <a:pt x="2525" y="1"/>
                  </a:lnTo>
                  <a:close/>
                </a:path>
              </a:pathLst>
            </a:custGeom>
            <a:gradFill>
              <a:gsLst>
                <a:gs pos="0">
                  <a:schemeClr val="dk1"/>
                </a:gs>
                <a:gs pos="100000">
                  <a:srgbClr val="FFFFFF">
                    <a:alpha val="28627"/>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7"/>
            <p:cNvSpPr/>
            <p:nvPr/>
          </p:nvSpPr>
          <p:spPr>
            <a:xfrm>
              <a:off x="6328725" y="4057025"/>
              <a:ext cx="62925" cy="597950"/>
            </a:xfrm>
            <a:custGeom>
              <a:avLst/>
              <a:gdLst/>
              <a:ahLst/>
              <a:cxnLst/>
              <a:rect l="l" t="t" r="r" b="b"/>
              <a:pathLst>
                <a:path w="2517" h="23918" extrusionOk="0">
                  <a:moveTo>
                    <a:pt x="1" y="0"/>
                  </a:moveTo>
                  <a:lnTo>
                    <a:pt x="1" y="23917"/>
                  </a:lnTo>
                  <a:lnTo>
                    <a:pt x="2517" y="23917"/>
                  </a:lnTo>
                  <a:lnTo>
                    <a:pt x="2517" y="0"/>
                  </a:lnTo>
                  <a:close/>
                </a:path>
              </a:pathLst>
            </a:custGeom>
            <a:gradFill>
              <a:gsLst>
                <a:gs pos="0">
                  <a:schemeClr val="dk1"/>
                </a:gs>
                <a:gs pos="100000">
                  <a:srgbClr val="FFFFFF">
                    <a:alpha val="28627"/>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7"/>
            <p:cNvSpPr/>
            <p:nvPr/>
          </p:nvSpPr>
          <p:spPr>
            <a:xfrm>
              <a:off x="6204950" y="4253725"/>
              <a:ext cx="62925" cy="401250"/>
            </a:xfrm>
            <a:custGeom>
              <a:avLst/>
              <a:gdLst/>
              <a:ahLst/>
              <a:cxnLst/>
              <a:rect l="l" t="t" r="r" b="b"/>
              <a:pathLst>
                <a:path w="2517" h="16050" extrusionOk="0">
                  <a:moveTo>
                    <a:pt x="1" y="0"/>
                  </a:moveTo>
                  <a:lnTo>
                    <a:pt x="1" y="16049"/>
                  </a:lnTo>
                  <a:lnTo>
                    <a:pt x="2516" y="16049"/>
                  </a:lnTo>
                  <a:lnTo>
                    <a:pt x="2516" y="0"/>
                  </a:lnTo>
                  <a:close/>
                </a:path>
              </a:pathLst>
            </a:custGeom>
            <a:gradFill>
              <a:gsLst>
                <a:gs pos="0">
                  <a:schemeClr val="dk1"/>
                </a:gs>
                <a:gs pos="100000">
                  <a:srgbClr val="FFFFFF">
                    <a:alpha val="28627"/>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7"/>
            <p:cNvSpPr/>
            <p:nvPr/>
          </p:nvSpPr>
          <p:spPr>
            <a:xfrm>
              <a:off x="6953650" y="2688750"/>
              <a:ext cx="189600" cy="1966225"/>
            </a:xfrm>
            <a:custGeom>
              <a:avLst/>
              <a:gdLst/>
              <a:ahLst/>
              <a:cxnLst/>
              <a:rect l="l" t="t" r="r" b="b"/>
              <a:pathLst>
                <a:path w="7584" h="78649" extrusionOk="0">
                  <a:moveTo>
                    <a:pt x="3783" y="1"/>
                  </a:moveTo>
                  <a:cubicBezTo>
                    <a:pt x="3694" y="1"/>
                    <a:pt x="3614" y="72"/>
                    <a:pt x="3614" y="161"/>
                  </a:cubicBezTo>
                  <a:lnTo>
                    <a:pt x="3614" y="15711"/>
                  </a:lnTo>
                  <a:lnTo>
                    <a:pt x="1633" y="15711"/>
                  </a:lnTo>
                  <a:cubicBezTo>
                    <a:pt x="1071" y="15711"/>
                    <a:pt x="607" y="16166"/>
                    <a:pt x="607" y="16737"/>
                  </a:cubicBezTo>
                  <a:lnTo>
                    <a:pt x="607" y="18672"/>
                  </a:lnTo>
                  <a:lnTo>
                    <a:pt x="1" y="18672"/>
                  </a:lnTo>
                  <a:lnTo>
                    <a:pt x="1" y="78648"/>
                  </a:lnTo>
                  <a:lnTo>
                    <a:pt x="2516" y="78648"/>
                  </a:lnTo>
                  <a:lnTo>
                    <a:pt x="2516" y="38575"/>
                  </a:lnTo>
                  <a:lnTo>
                    <a:pt x="3614" y="38575"/>
                  </a:lnTo>
                  <a:lnTo>
                    <a:pt x="3614" y="40573"/>
                  </a:lnTo>
                  <a:cubicBezTo>
                    <a:pt x="3614" y="40672"/>
                    <a:pt x="3694" y="40743"/>
                    <a:pt x="3783" y="40743"/>
                  </a:cubicBezTo>
                  <a:cubicBezTo>
                    <a:pt x="3872" y="40743"/>
                    <a:pt x="3953" y="40672"/>
                    <a:pt x="3953" y="40573"/>
                  </a:cubicBezTo>
                  <a:lnTo>
                    <a:pt x="3953" y="38575"/>
                  </a:lnTo>
                  <a:lnTo>
                    <a:pt x="5068" y="38575"/>
                  </a:lnTo>
                  <a:lnTo>
                    <a:pt x="5068" y="78648"/>
                  </a:lnTo>
                  <a:lnTo>
                    <a:pt x="7583" y="78648"/>
                  </a:lnTo>
                  <a:lnTo>
                    <a:pt x="7583" y="22723"/>
                  </a:lnTo>
                  <a:lnTo>
                    <a:pt x="6790" y="22723"/>
                  </a:lnTo>
                  <a:lnTo>
                    <a:pt x="6790" y="16737"/>
                  </a:lnTo>
                  <a:cubicBezTo>
                    <a:pt x="6790" y="16166"/>
                    <a:pt x="6326" y="15711"/>
                    <a:pt x="5764" y="15711"/>
                  </a:cubicBezTo>
                  <a:lnTo>
                    <a:pt x="3953" y="15711"/>
                  </a:lnTo>
                  <a:lnTo>
                    <a:pt x="3953" y="161"/>
                  </a:lnTo>
                  <a:cubicBezTo>
                    <a:pt x="3953" y="72"/>
                    <a:pt x="3872" y="1"/>
                    <a:pt x="3783" y="1"/>
                  </a:cubicBezTo>
                  <a:close/>
                </a:path>
              </a:pathLst>
            </a:custGeom>
            <a:gradFill>
              <a:gsLst>
                <a:gs pos="0">
                  <a:schemeClr val="dk1"/>
                </a:gs>
                <a:gs pos="100000">
                  <a:srgbClr val="FFFFFF">
                    <a:alpha val="28627"/>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7"/>
            <p:cNvSpPr/>
            <p:nvPr/>
          </p:nvSpPr>
          <p:spPr>
            <a:xfrm>
              <a:off x="5175900" y="3488525"/>
              <a:ext cx="62925" cy="1166450"/>
            </a:xfrm>
            <a:custGeom>
              <a:avLst/>
              <a:gdLst/>
              <a:ahLst/>
              <a:cxnLst/>
              <a:rect l="l" t="t" r="r" b="b"/>
              <a:pathLst>
                <a:path w="2517" h="46658" extrusionOk="0">
                  <a:moveTo>
                    <a:pt x="1" y="0"/>
                  </a:moveTo>
                  <a:lnTo>
                    <a:pt x="1" y="46657"/>
                  </a:lnTo>
                  <a:lnTo>
                    <a:pt x="2517" y="46657"/>
                  </a:lnTo>
                  <a:lnTo>
                    <a:pt x="2517" y="1178"/>
                  </a:lnTo>
                  <a:lnTo>
                    <a:pt x="1" y="0"/>
                  </a:lnTo>
                  <a:close/>
                </a:path>
              </a:pathLst>
            </a:custGeom>
            <a:gradFill>
              <a:gsLst>
                <a:gs pos="0">
                  <a:schemeClr val="dk1"/>
                </a:gs>
                <a:gs pos="100000">
                  <a:srgbClr val="FFFFFF">
                    <a:alpha val="28627"/>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7"/>
            <p:cNvSpPr/>
            <p:nvPr/>
          </p:nvSpPr>
          <p:spPr>
            <a:xfrm>
              <a:off x="5302600" y="3547625"/>
              <a:ext cx="62900" cy="1107350"/>
            </a:xfrm>
            <a:custGeom>
              <a:avLst/>
              <a:gdLst/>
              <a:ahLst/>
              <a:cxnLst/>
              <a:rect l="l" t="t" r="r" b="b"/>
              <a:pathLst>
                <a:path w="2516" h="44294" extrusionOk="0">
                  <a:moveTo>
                    <a:pt x="0" y="1"/>
                  </a:moveTo>
                  <a:lnTo>
                    <a:pt x="0" y="44293"/>
                  </a:lnTo>
                  <a:lnTo>
                    <a:pt x="2516" y="44293"/>
                  </a:lnTo>
                  <a:lnTo>
                    <a:pt x="2516" y="1169"/>
                  </a:lnTo>
                  <a:lnTo>
                    <a:pt x="0" y="1"/>
                  </a:lnTo>
                  <a:close/>
                </a:path>
              </a:pathLst>
            </a:custGeom>
            <a:gradFill>
              <a:gsLst>
                <a:gs pos="0">
                  <a:schemeClr val="dk1"/>
                </a:gs>
                <a:gs pos="100000">
                  <a:srgbClr val="FFFFFF">
                    <a:alpha val="28627"/>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7"/>
            <p:cNvSpPr/>
            <p:nvPr/>
          </p:nvSpPr>
          <p:spPr>
            <a:xfrm>
              <a:off x="5049225" y="4072400"/>
              <a:ext cx="62925" cy="582575"/>
            </a:xfrm>
            <a:custGeom>
              <a:avLst/>
              <a:gdLst/>
              <a:ahLst/>
              <a:cxnLst/>
              <a:rect l="l" t="t" r="r" b="b"/>
              <a:pathLst>
                <a:path w="2517" h="23303" extrusionOk="0">
                  <a:moveTo>
                    <a:pt x="1" y="1"/>
                  </a:moveTo>
                  <a:lnTo>
                    <a:pt x="1" y="23302"/>
                  </a:lnTo>
                  <a:lnTo>
                    <a:pt x="2517" y="23302"/>
                  </a:lnTo>
                  <a:lnTo>
                    <a:pt x="2517" y="1"/>
                  </a:lnTo>
                  <a:close/>
                </a:path>
              </a:pathLst>
            </a:custGeom>
            <a:gradFill>
              <a:gsLst>
                <a:gs pos="0">
                  <a:schemeClr val="dk1"/>
                </a:gs>
                <a:gs pos="100000">
                  <a:srgbClr val="FFFFFF">
                    <a:alpha val="28627"/>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7"/>
            <p:cNvSpPr/>
            <p:nvPr/>
          </p:nvSpPr>
          <p:spPr>
            <a:xfrm>
              <a:off x="4801450" y="4106525"/>
              <a:ext cx="62925" cy="548450"/>
            </a:xfrm>
            <a:custGeom>
              <a:avLst/>
              <a:gdLst/>
              <a:ahLst/>
              <a:cxnLst/>
              <a:rect l="l" t="t" r="r" b="b"/>
              <a:pathLst>
                <a:path w="2517" h="21938" extrusionOk="0">
                  <a:moveTo>
                    <a:pt x="1" y="1"/>
                  </a:moveTo>
                  <a:lnTo>
                    <a:pt x="1" y="21937"/>
                  </a:lnTo>
                  <a:lnTo>
                    <a:pt x="2516" y="21937"/>
                  </a:lnTo>
                  <a:lnTo>
                    <a:pt x="2516" y="1"/>
                  </a:lnTo>
                  <a:close/>
                </a:path>
              </a:pathLst>
            </a:custGeom>
            <a:gradFill>
              <a:gsLst>
                <a:gs pos="0">
                  <a:srgbClr val="83A8ED">
                    <a:alpha val="23529"/>
                  </a:srgbClr>
                </a:gs>
                <a:gs pos="100000">
                  <a:srgbClr val="4661BC">
                    <a:alpha val="22745"/>
                  </a:srgbClr>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7"/>
            <p:cNvSpPr/>
            <p:nvPr/>
          </p:nvSpPr>
          <p:spPr>
            <a:xfrm>
              <a:off x="4677675" y="4381300"/>
              <a:ext cx="62925" cy="273675"/>
            </a:xfrm>
            <a:custGeom>
              <a:avLst/>
              <a:gdLst/>
              <a:ahLst/>
              <a:cxnLst/>
              <a:rect l="l" t="t" r="r" b="b"/>
              <a:pathLst>
                <a:path w="2517" h="10947" extrusionOk="0">
                  <a:moveTo>
                    <a:pt x="0" y="0"/>
                  </a:moveTo>
                  <a:lnTo>
                    <a:pt x="0" y="10946"/>
                  </a:lnTo>
                  <a:lnTo>
                    <a:pt x="2516" y="10946"/>
                  </a:lnTo>
                  <a:lnTo>
                    <a:pt x="2516" y="0"/>
                  </a:lnTo>
                  <a:close/>
                </a:path>
              </a:pathLst>
            </a:custGeom>
            <a:gradFill>
              <a:gsLst>
                <a:gs pos="0">
                  <a:schemeClr val="dk1"/>
                </a:gs>
                <a:gs pos="100000">
                  <a:srgbClr val="FFFFFF">
                    <a:alpha val="28627"/>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7"/>
            <p:cNvSpPr/>
            <p:nvPr/>
          </p:nvSpPr>
          <p:spPr>
            <a:xfrm>
              <a:off x="4553900" y="4281825"/>
              <a:ext cx="62900" cy="373150"/>
            </a:xfrm>
            <a:custGeom>
              <a:avLst/>
              <a:gdLst/>
              <a:ahLst/>
              <a:cxnLst/>
              <a:rect l="l" t="t" r="r" b="b"/>
              <a:pathLst>
                <a:path w="2516" h="14926" extrusionOk="0">
                  <a:moveTo>
                    <a:pt x="0" y="0"/>
                  </a:moveTo>
                  <a:lnTo>
                    <a:pt x="0" y="14925"/>
                  </a:lnTo>
                  <a:lnTo>
                    <a:pt x="2516" y="14925"/>
                  </a:lnTo>
                  <a:lnTo>
                    <a:pt x="2516" y="0"/>
                  </a:lnTo>
                  <a:close/>
                </a:path>
              </a:pathLst>
            </a:custGeom>
            <a:gradFill>
              <a:gsLst>
                <a:gs pos="0">
                  <a:schemeClr val="dk1"/>
                </a:gs>
                <a:gs pos="100000">
                  <a:srgbClr val="FFFFFF">
                    <a:alpha val="28627"/>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7"/>
            <p:cNvSpPr/>
            <p:nvPr/>
          </p:nvSpPr>
          <p:spPr>
            <a:xfrm>
              <a:off x="5429275" y="3684125"/>
              <a:ext cx="62900" cy="970850"/>
            </a:xfrm>
            <a:custGeom>
              <a:avLst/>
              <a:gdLst/>
              <a:ahLst/>
              <a:cxnLst/>
              <a:rect l="l" t="t" r="r" b="b"/>
              <a:pathLst>
                <a:path w="2516" h="38834" extrusionOk="0">
                  <a:moveTo>
                    <a:pt x="0" y="0"/>
                  </a:moveTo>
                  <a:lnTo>
                    <a:pt x="0" y="38833"/>
                  </a:lnTo>
                  <a:lnTo>
                    <a:pt x="2516" y="38833"/>
                  </a:lnTo>
                  <a:lnTo>
                    <a:pt x="2516" y="0"/>
                  </a:lnTo>
                  <a:close/>
                </a:path>
              </a:pathLst>
            </a:custGeom>
            <a:gradFill>
              <a:gsLst>
                <a:gs pos="0">
                  <a:schemeClr val="dk1"/>
                </a:gs>
                <a:gs pos="100000">
                  <a:srgbClr val="FFFFFF">
                    <a:alpha val="28627"/>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7"/>
            <p:cNvSpPr/>
            <p:nvPr/>
          </p:nvSpPr>
          <p:spPr>
            <a:xfrm>
              <a:off x="5555950" y="4156700"/>
              <a:ext cx="62925" cy="498275"/>
            </a:xfrm>
            <a:custGeom>
              <a:avLst/>
              <a:gdLst/>
              <a:ahLst/>
              <a:cxnLst/>
              <a:rect l="l" t="t" r="r" b="b"/>
              <a:pathLst>
                <a:path w="2517" h="19931" extrusionOk="0">
                  <a:moveTo>
                    <a:pt x="0" y="1"/>
                  </a:moveTo>
                  <a:lnTo>
                    <a:pt x="0" y="19930"/>
                  </a:lnTo>
                  <a:lnTo>
                    <a:pt x="2516" y="19930"/>
                  </a:lnTo>
                  <a:lnTo>
                    <a:pt x="2516" y="1"/>
                  </a:lnTo>
                  <a:close/>
                </a:path>
              </a:pathLst>
            </a:custGeom>
            <a:gradFill>
              <a:gsLst>
                <a:gs pos="0">
                  <a:srgbClr val="83A8ED">
                    <a:alpha val="23529"/>
                  </a:srgbClr>
                </a:gs>
                <a:gs pos="100000">
                  <a:srgbClr val="4661BC">
                    <a:alpha val="22745"/>
                  </a:srgbClr>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7"/>
            <p:cNvSpPr/>
            <p:nvPr/>
          </p:nvSpPr>
          <p:spPr>
            <a:xfrm>
              <a:off x="5682625" y="4024000"/>
              <a:ext cx="62925" cy="630975"/>
            </a:xfrm>
            <a:custGeom>
              <a:avLst/>
              <a:gdLst/>
              <a:ahLst/>
              <a:cxnLst/>
              <a:rect l="l" t="t" r="r" b="b"/>
              <a:pathLst>
                <a:path w="2517" h="25239" extrusionOk="0">
                  <a:moveTo>
                    <a:pt x="1" y="1"/>
                  </a:moveTo>
                  <a:lnTo>
                    <a:pt x="1" y="25238"/>
                  </a:lnTo>
                  <a:lnTo>
                    <a:pt x="2516" y="25238"/>
                  </a:lnTo>
                  <a:lnTo>
                    <a:pt x="2516" y="1"/>
                  </a:lnTo>
                  <a:close/>
                </a:path>
              </a:pathLst>
            </a:custGeom>
            <a:gradFill>
              <a:gsLst>
                <a:gs pos="0">
                  <a:schemeClr val="dk1"/>
                </a:gs>
                <a:gs pos="100000">
                  <a:srgbClr val="FFFFFF">
                    <a:alpha val="28627"/>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7"/>
            <p:cNvSpPr/>
            <p:nvPr/>
          </p:nvSpPr>
          <p:spPr>
            <a:xfrm>
              <a:off x="5809300" y="3767300"/>
              <a:ext cx="62925" cy="887675"/>
            </a:xfrm>
            <a:custGeom>
              <a:avLst/>
              <a:gdLst/>
              <a:ahLst/>
              <a:cxnLst/>
              <a:rect l="l" t="t" r="r" b="b"/>
              <a:pathLst>
                <a:path w="2517" h="35507" extrusionOk="0">
                  <a:moveTo>
                    <a:pt x="1" y="1"/>
                  </a:moveTo>
                  <a:lnTo>
                    <a:pt x="1" y="35506"/>
                  </a:lnTo>
                  <a:lnTo>
                    <a:pt x="2516" y="35506"/>
                  </a:lnTo>
                  <a:lnTo>
                    <a:pt x="2516" y="1"/>
                  </a:lnTo>
                  <a:close/>
                </a:path>
              </a:pathLst>
            </a:custGeom>
            <a:gradFill>
              <a:gsLst>
                <a:gs pos="0">
                  <a:schemeClr val="dk1"/>
                </a:gs>
                <a:gs pos="100000">
                  <a:srgbClr val="FFFFFF">
                    <a:alpha val="28627"/>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7"/>
            <p:cNvSpPr/>
            <p:nvPr/>
          </p:nvSpPr>
          <p:spPr>
            <a:xfrm>
              <a:off x="5935975" y="4031600"/>
              <a:ext cx="62925" cy="623375"/>
            </a:xfrm>
            <a:custGeom>
              <a:avLst/>
              <a:gdLst/>
              <a:ahLst/>
              <a:cxnLst/>
              <a:rect l="l" t="t" r="r" b="b"/>
              <a:pathLst>
                <a:path w="2517" h="24935" extrusionOk="0">
                  <a:moveTo>
                    <a:pt x="1" y="0"/>
                  </a:moveTo>
                  <a:lnTo>
                    <a:pt x="1" y="24934"/>
                  </a:lnTo>
                  <a:lnTo>
                    <a:pt x="2517" y="24934"/>
                  </a:lnTo>
                  <a:lnTo>
                    <a:pt x="2517" y="0"/>
                  </a:lnTo>
                  <a:close/>
                </a:path>
              </a:pathLst>
            </a:custGeom>
            <a:gradFill>
              <a:gsLst>
                <a:gs pos="0">
                  <a:srgbClr val="83A8ED">
                    <a:alpha val="23529"/>
                  </a:srgbClr>
                </a:gs>
                <a:gs pos="100000">
                  <a:srgbClr val="4661BC">
                    <a:alpha val="22745"/>
                  </a:srgbClr>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7"/>
            <p:cNvSpPr/>
            <p:nvPr/>
          </p:nvSpPr>
          <p:spPr>
            <a:xfrm>
              <a:off x="3263250" y="2561400"/>
              <a:ext cx="3722100" cy="2093575"/>
            </a:xfrm>
            <a:custGeom>
              <a:avLst/>
              <a:gdLst/>
              <a:ahLst/>
              <a:cxnLst/>
              <a:rect l="l" t="t" r="r" b="b"/>
              <a:pathLst>
                <a:path w="148884" h="83743" extrusionOk="0">
                  <a:moveTo>
                    <a:pt x="147902" y="1"/>
                  </a:moveTo>
                  <a:lnTo>
                    <a:pt x="88220" y="41573"/>
                  </a:lnTo>
                  <a:lnTo>
                    <a:pt x="72823" y="34168"/>
                  </a:lnTo>
                  <a:lnTo>
                    <a:pt x="0" y="83733"/>
                  </a:lnTo>
                  <a:lnTo>
                    <a:pt x="3988" y="83742"/>
                  </a:lnTo>
                  <a:lnTo>
                    <a:pt x="73037" y="36764"/>
                  </a:lnTo>
                  <a:lnTo>
                    <a:pt x="88434" y="44169"/>
                  </a:lnTo>
                  <a:lnTo>
                    <a:pt x="148883" y="2053"/>
                  </a:lnTo>
                  <a:lnTo>
                    <a:pt x="14790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7"/>
            <p:cNvSpPr/>
            <p:nvPr/>
          </p:nvSpPr>
          <p:spPr>
            <a:xfrm>
              <a:off x="6827425" y="2446775"/>
              <a:ext cx="315825" cy="298875"/>
            </a:xfrm>
            <a:custGeom>
              <a:avLst/>
              <a:gdLst/>
              <a:ahLst/>
              <a:cxnLst/>
              <a:rect l="l" t="t" r="r" b="b"/>
              <a:pathLst>
                <a:path w="12633" h="11955" extrusionOk="0">
                  <a:moveTo>
                    <a:pt x="12632" y="0"/>
                  </a:moveTo>
                  <a:lnTo>
                    <a:pt x="0" y="4158"/>
                  </a:lnTo>
                  <a:lnTo>
                    <a:pt x="5059" y="6611"/>
                  </a:lnTo>
                  <a:lnTo>
                    <a:pt x="6798" y="11955"/>
                  </a:lnTo>
                  <a:lnTo>
                    <a:pt x="1263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 name="Google Shape;399;p7"/>
          <p:cNvGrpSpPr/>
          <p:nvPr/>
        </p:nvGrpSpPr>
        <p:grpSpPr>
          <a:xfrm>
            <a:off x="5113091" y="531956"/>
            <a:ext cx="4079685" cy="4079604"/>
            <a:chOff x="878425" y="-785450"/>
            <a:chExt cx="6506675" cy="6506546"/>
          </a:xfrm>
        </p:grpSpPr>
        <p:sp>
          <p:nvSpPr>
            <p:cNvPr id="400" name="Google Shape;400;p7"/>
            <p:cNvSpPr/>
            <p:nvPr/>
          </p:nvSpPr>
          <p:spPr>
            <a:xfrm>
              <a:off x="1375827" y="-288032"/>
              <a:ext cx="5511781" cy="5511671"/>
            </a:xfrm>
            <a:custGeom>
              <a:avLst/>
              <a:gdLst/>
              <a:ahLst/>
              <a:cxnLst/>
              <a:rect l="l" t="t" r="r" b="b"/>
              <a:pathLst>
                <a:path w="50298" h="50297" extrusionOk="0">
                  <a:moveTo>
                    <a:pt x="25149" y="80"/>
                  </a:moveTo>
                  <a:cubicBezTo>
                    <a:pt x="38968" y="80"/>
                    <a:pt x="50217" y="11330"/>
                    <a:pt x="50217" y="25148"/>
                  </a:cubicBezTo>
                  <a:cubicBezTo>
                    <a:pt x="50217" y="38967"/>
                    <a:pt x="38968" y="50216"/>
                    <a:pt x="25149" y="50216"/>
                  </a:cubicBezTo>
                  <a:cubicBezTo>
                    <a:pt x="11322" y="50216"/>
                    <a:pt x="81" y="38967"/>
                    <a:pt x="81" y="25148"/>
                  </a:cubicBezTo>
                  <a:cubicBezTo>
                    <a:pt x="81" y="11330"/>
                    <a:pt x="11322" y="80"/>
                    <a:pt x="25149" y="80"/>
                  </a:cubicBezTo>
                  <a:close/>
                  <a:moveTo>
                    <a:pt x="25149" y="0"/>
                  </a:moveTo>
                  <a:cubicBezTo>
                    <a:pt x="21750" y="0"/>
                    <a:pt x="18458" y="669"/>
                    <a:pt x="15354" y="1981"/>
                  </a:cubicBezTo>
                  <a:cubicBezTo>
                    <a:pt x="12365" y="3247"/>
                    <a:pt x="9671" y="5058"/>
                    <a:pt x="7361" y="7369"/>
                  </a:cubicBezTo>
                  <a:cubicBezTo>
                    <a:pt x="5059" y="9679"/>
                    <a:pt x="3239" y="12365"/>
                    <a:pt x="1972" y="15362"/>
                  </a:cubicBezTo>
                  <a:cubicBezTo>
                    <a:pt x="661" y="18458"/>
                    <a:pt x="1" y="21758"/>
                    <a:pt x="1" y="25148"/>
                  </a:cubicBezTo>
                  <a:cubicBezTo>
                    <a:pt x="1" y="28547"/>
                    <a:pt x="661" y="31839"/>
                    <a:pt x="1972" y="34935"/>
                  </a:cubicBezTo>
                  <a:cubicBezTo>
                    <a:pt x="3239" y="37932"/>
                    <a:pt x="5059" y="40617"/>
                    <a:pt x="7361" y="42928"/>
                  </a:cubicBezTo>
                  <a:cubicBezTo>
                    <a:pt x="9671" y="45239"/>
                    <a:pt x="12365" y="47049"/>
                    <a:pt x="15354" y="48316"/>
                  </a:cubicBezTo>
                  <a:cubicBezTo>
                    <a:pt x="18458" y="49628"/>
                    <a:pt x="21750" y="50297"/>
                    <a:pt x="25149" y="50297"/>
                  </a:cubicBezTo>
                  <a:cubicBezTo>
                    <a:pt x="28539" y="50297"/>
                    <a:pt x="31831" y="49628"/>
                    <a:pt x="34936" y="48316"/>
                  </a:cubicBezTo>
                  <a:cubicBezTo>
                    <a:pt x="37933" y="47049"/>
                    <a:pt x="40618" y="45239"/>
                    <a:pt x="42929" y="42928"/>
                  </a:cubicBezTo>
                  <a:cubicBezTo>
                    <a:pt x="45239" y="40617"/>
                    <a:pt x="47050" y="37932"/>
                    <a:pt x="48317" y="34935"/>
                  </a:cubicBezTo>
                  <a:cubicBezTo>
                    <a:pt x="49629" y="31839"/>
                    <a:pt x="50298" y="28547"/>
                    <a:pt x="50298" y="25148"/>
                  </a:cubicBezTo>
                  <a:cubicBezTo>
                    <a:pt x="50298" y="21758"/>
                    <a:pt x="49629" y="18458"/>
                    <a:pt x="48317" y="15362"/>
                  </a:cubicBezTo>
                  <a:cubicBezTo>
                    <a:pt x="47050" y="12365"/>
                    <a:pt x="45239" y="9679"/>
                    <a:pt x="42929" y="7369"/>
                  </a:cubicBezTo>
                  <a:cubicBezTo>
                    <a:pt x="40618" y="5058"/>
                    <a:pt x="37933" y="3247"/>
                    <a:pt x="34936" y="1981"/>
                  </a:cubicBezTo>
                  <a:cubicBezTo>
                    <a:pt x="31831" y="669"/>
                    <a:pt x="28539" y="0"/>
                    <a:pt x="2514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7"/>
            <p:cNvSpPr/>
            <p:nvPr/>
          </p:nvSpPr>
          <p:spPr>
            <a:xfrm>
              <a:off x="878425" y="-785450"/>
              <a:ext cx="6506675" cy="6506546"/>
            </a:xfrm>
            <a:custGeom>
              <a:avLst/>
              <a:gdLst/>
              <a:ahLst/>
              <a:cxnLst/>
              <a:rect l="l" t="t" r="r" b="b"/>
              <a:pathLst>
                <a:path w="50298" h="50297" extrusionOk="0">
                  <a:moveTo>
                    <a:pt x="25149" y="80"/>
                  </a:moveTo>
                  <a:cubicBezTo>
                    <a:pt x="38968" y="80"/>
                    <a:pt x="50217" y="11330"/>
                    <a:pt x="50217" y="25148"/>
                  </a:cubicBezTo>
                  <a:cubicBezTo>
                    <a:pt x="50217" y="38967"/>
                    <a:pt x="38968" y="50216"/>
                    <a:pt x="25149" y="50216"/>
                  </a:cubicBezTo>
                  <a:cubicBezTo>
                    <a:pt x="11322" y="50216"/>
                    <a:pt x="81" y="38967"/>
                    <a:pt x="81" y="25148"/>
                  </a:cubicBezTo>
                  <a:cubicBezTo>
                    <a:pt x="81" y="11330"/>
                    <a:pt x="11322" y="80"/>
                    <a:pt x="25149" y="80"/>
                  </a:cubicBezTo>
                  <a:close/>
                  <a:moveTo>
                    <a:pt x="25149" y="0"/>
                  </a:moveTo>
                  <a:cubicBezTo>
                    <a:pt x="21750" y="0"/>
                    <a:pt x="18458" y="669"/>
                    <a:pt x="15354" y="1981"/>
                  </a:cubicBezTo>
                  <a:cubicBezTo>
                    <a:pt x="12365" y="3247"/>
                    <a:pt x="9671" y="5058"/>
                    <a:pt x="7361" y="7369"/>
                  </a:cubicBezTo>
                  <a:cubicBezTo>
                    <a:pt x="5059" y="9679"/>
                    <a:pt x="3239" y="12365"/>
                    <a:pt x="1972" y="15362"/>
                  </a:cubicBezTo>
                  <a:cubicBezTo>
                    <a:pt x="661" y="18458"/>
                    <a:pt x="1" y="21758"/>
                    <a:pt x="1" y="25148"/>
                  </a:cubicBezTo>
                  <a:cubicBezTo>
                    <a:pt x="1" y="28547"/>
                    <a:pt x="661" y="31839"/>
                    <a:pt x="1972" y="34935"/>
                  </a:cubicBezTo>
                  <a:cubicBezTo>
                    <a:pt x="3239" y="37932"/>
                    <a:pt x="5059" y="40617"/>
                    <a:pt x="7361" y="42928"/>
                  </a:cubicBezTo>
                  <a:cubicBezTo>
                    <a:pt x="9671" y="45239"/>
                    <a:pt x="12365" y="47049"/>
                    <a:pt x="15354" y="48316"/>
                  </a:cubicBezTo>
                  <a:cubicBezTo>
                    <a:pt x="18458" y="49628"/>
                    <a:pt x="21750" y="50297"/>
                    <a:pt x="25149" y="50297"/>
                  </a:cubicBezTo>
                  <a:cubicBezTo>
                    <a:pt x="28539" y="50297"/>
                    <a:pt x="31831" y="49628"/>
                    <a:pt x="34936" y="48316"/>
                  </a:cubicBezTo>
                  <a:cubicBezTo>
                    <a:pt x="37933" y="47049"/>
                    <a:pt x="40618" y="45239"/>
                    <a:pt x="42929" y="42928"/>
                  </a:cubicBezTo>
                  <a:cubicBezTo>
                    <a:pt x="45239" y="40617"/>
                    <a:pt x="47050" y="37932"/>
                    <a:pt x="48317" y="34935"/>
                  </a:cubicBezTo>
                  <a:cubicBezTo>
                    <a:pt x="49629" y="31839"/>
                    <a:pt x="50298" y="28547"/>
                    <a:pt x="50298" y="25148"/>
                  </a:cubicBezTo>
                  <a:cubicBezTo>
                    <a:pt x="50298" y="21758"/>
                    <a:pt x="49629" y="18458"/>
                    <a:pt x="48317" y="15362"/>
                  </a:cubicBezTo>
                  <a:cubicBezTo>
                    <a:pt x="47050" y="12365"/>
                    <a:pt x="45239" y="9679"/>
                    <a:pt x="42929" y="7369"/>
                  </a:cubicBezTo>
                  <a:cubicBezTo>
                    <a:pt x="40618" y="5058"/>
                    <a:pt x="37933" y="3247"/>
                    <a:pt x="34936" y="1981"/>
                  </a:cubicBezTo>
                  <a:cubicBezTo>
                    <a:pt x="31831" y="669"/>
                    <a:pt x="28539" y="0"/>
                    <a:pt x="2514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 name="Google Shape;402;p7"/>
          <p:cNvGrpSpPr/>
          <p:nvPr/>
        </p:nvGrpSpPr>
        <p:grpSpPr>
          <a:xfrm>
            <a:off x="5448053" y="291607"/>
            <a:ext cx="547707" cy="495785"/>
            <a:chOff x="470050" y="3731100"/>
            <a:chExt cx="179800" cy="162750"/>
          </a:xfrm>
        </p:grpSpPr>
        <p:sp>
          <p:nvSpPr>
            <p:cNvPr id="403" name="Google Shape;403;p7"/>
            <p:cNvSpPr/>
            <p:nvPr/>
          </p:nvSpPr>
          <p:spPr>
            <a:xfrm>
              <a:off x="483875" y="3731100"/>
              <a:ext cx="165975" cy="149600"/>
            </a:xfrm>
            <a:custGeom>
              <a:avLst/>
              <a:gdLst/>
              <a:ahLst/>
              <a:cxnLst/>
              <a:rect l="l" t="t" r="r" b="b"/>
              <a:pathLst>
                <a:path w="6639" h="5984" extrusionOk="0">
                  <a:moveTo>
                    <a:pt x="2309" y="0"/>
                  </a:moveTo>
                  <a:cubicBezTo>
                    <a:pt x="1790" y="0"/>
                    <a:pt x="1318" y="160"/>
                    <a:pt x="964" y="494"/>
                  </a:cubicBezTo>
                  <a:cubicBezTo>
                    <a:pt x="1" y="1404"/>
                    <a:pt x="278" y="3260"/>
                    <a:pt x="1580" y="4634"/>
                  </a:cubicBezTo>
                  <a:cubicBezTo>
                    <a:pt x="2399" y="5509"/>
                    <a:pt x="3436" y="5984"/>
                    <a:pt x="4331" y="5984"/>
                  </a:cubicBezTo>
                  <a:cubicBezTo>
                    <a:pt x="4850" y="5984"/>
                    <a:pt x="5321" y="5824"/>
                    <a:pt x="5675" y="5490"/>
                  </a:cubicBezTo>
                  <a:cubicBezTo>
                    <a:pt x="6638" y="4580"/>
                    <a:pt x="6371" y="2724"/>
                    <a:pt x="5068" y="1351"/>
                  </a:cubicBezTo>
                  <a:cubicBezTo>
                    <a:pt x="4244" y="475"/>
                    <a:pt x="3205" y="0"/>
                    <a:pt x="2309" y="0"/>
                  </a:cubicBezTo>
                  <a:close/>
                </a:path>
              </a:pathLst>
            </a:custGeom>
            <a:gradFill>
              <a:gsLst>
                <a:gs pos="0">
                  <a:schemeClr val="accent1"/>
                </a:gs>
                <a:gs pos="5000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7"/>
            <p:cNvSpPr/>
            <p:nvPr/>
          </p:nvSpPr>
          <p:spPr>
            <a:xfrm>
              <a:off x="470050" y="3743450"/>
              <a:ext cx="155700" cy="150400"/>
            </a:xfrm>
            <a:custGeom>
              <a:avLst/>
              <a:gdLst/>
              <a:ahLst/>
              <a:cxnLst/>
              <a:rect l="l" t="t" r="r" b="b"/>
              <a:pathLst>
                <a:path w="6228" h="6016" extrusionOk="0">
                  <a:moveTo>
                    <a:pt x="1517" y="0"/>
                  </a:moveTo>
                  <a:cubicBezTo>
                    <a:pt x="1514" y="3"/>
                    <a:pt x="1511" y="6"/>
                    <a:pt x="1508" y="9"/>
                  </a:cubicBezTo>
                  <a:lnTo>
                    <a:pt x="1508" y="9"/>
                  </a:lnTo>
                  <a:lnTo>
                    <a:pt x="1517" y="0"/>
                  </a:lnTo>
                  <a:close/>
                  <a:moveTo>
                    <a:pt x="1508" y="9"/>
                  </a:moveTo>
                  <a:lnTo>
                    <a:pt x="964" y="527"/>
                  </a:lnTo>
                  <a:cubicBezTo>
                    <a:pt x="1" y="1436"/>
                    <a:pt x="269" y="3292"/>
                    <a:pt x="1571" y="4666"/>
                  </a:cubicBezTo>
                  <a:cubicBezTo>
                    <a:pt x="2395" y="5541"/>
                    <a:pt x="3434" y="6016"/>
                    <a:pt x="4330" y="6016"/>
                  </a:cubicBezTo>
                  <a:cubicBezTo>
                    <a:pt x="4850" y="6016"/>
                    <a:pt x="5321" y="5856"/>
                    <a:pt x="5675" y="5522"/>
                  </a:cubicBezTo>
                  <a:lnTo>
                    <a:pt x="6228" y="4996"/>
                  </a:lnTo>
                  <a:lnTo>
                    <a:pt x="6228" y="4996"/>
                  </a:lnTo>
                  <a:cubicBezTo>
                    <a:pt x="5874" y="5330"/>
                    <a:pt x="5403" y="5490"/>
                    <a:pt x="4884" y="5490"/>
                  </a:cubicBezTo>
                  <a:cubicBezTo>
                    <a:pt x="3989" y="5490"/>
                    <a:pt x="2952" y="5015"/>
                    <a:pt x="2133" y="4140"/>
                  </a:cubicBezTo>
                  <a:cubicBezTo>
                    <a:pt x="835" y="2770"/>
                    <a:pt x="556" y="922"/>
                    <a:pt x="1508" y="9"/>
                  </a:cubicBezTo>
                  <a:close/>
                </a:path>
              </a:pathLst>
            </a:custGeom>
            <a:gradFill>
              <a:gsLst>
                <a:gs pos="0">
                  <a:schemeClr val="accent2"/>
                </a:gs>
                <a:gs pos="5000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7"/>
            <p:cNvSpPr/>
            <p:nvPr/>
          </p:nvSpPr>
          <p:spPr>
            <a:xfrm>
              <a:off x="503950" y="3749100"/>
              <a:ext cx="126050" cy="113600"/>
            </a:xfrm>
            <a:custGeom>
              <a:avLst/>
              <a:gdLst/>
              <a:ahLst/>
              <a:cxnLst/>
              <a:rect l="l" t="t" r="r" b="b"/>
              <a:pathLst>
                <a:path w="5042" h="4544" extrusionOk="0">
                  <a:moveTo>
                    <a:pt x="1748" y="1"/>
                  </a:moveTo>
                  <a:cubicBezTo>
                    <a:pt x="1356" y="1"/>
                    <a:pt x="1000" y="121"/>
                    <a:pt x="732" y="372"/>
                  </a:cubicBezTo>
                  <a:cubicBezTo>
                    <a:pt x="1" y="1068"/>
                    <a:pt x="206" y="2477"/>
                    <a:pt x="1196" y="3521"/>
                  </a:cubicBezTo>
                  <a:cubicBezTo>
                    <a:pt x="1819" y="4183"/>
                    <a:pt x="2610" y="4543"/>
                    <a:pt x="3292" y="4543"/>
                  </a:cubicBezTo>
                  <a:cubicBezTo>
                    <a:pt x="3685" y="4543"/>
                    <a:pt x="4042" y="4423"/>
                    <a:pt x="4310" y="4172"/>
                  </a:cubicBezTo>
                  <a:cubicBezTo>
                    <a:pt x="5041" y="3476"/>
                    <a:pt x="4827" y="2076"/>
                    <a:pt x="3846" y="1023"/>
                  </a:cubicBezTo>
                  <a:cubicBezTo>
                    <a:pt x="3218" y="361"/>
                    <a:pt x="2428" y="1"/>
                    <a:pt x="174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7"/>
            <p:cNvSpPr/>
            <p:nvPr/>
          </p:nvSpPr>
          <p:spPr>
            <a:xfrm>
              <a:off x="533175" y="3763725"/>
              <a:ext cx="71175" cy="80775"/>
            </a:xfrm>
            <a:custGeom>
              <a:avLst/>
              <a:gdLst/>
              <a:ahLst/>
              <a:cxnLst/>
              <a:rect l="l" t="t" r="r" b="b"/>
              <a:pathLst>
                <a:path w="2847" h="3231" extrusionOk="0">
                  <a:moveTo>
                    <a:pt x="1348" y="893"/>
                  </a:moveTo>
                  <a:lnTo>
                    <a:pt x="1713" y="902"/>
                  </a:lnTo>
                  <a:lnTo>
                    <a:pt x="1910" y="1375"/>
                  </a:lnTo>
                  <a:lnTo>
                    <a:pt x="1544" y="1366"/>
                  </a:lnTo>
                  <a:lnTo>
                    <a:pt x="1348" y="893"/>
                  </a:lnTo>
                  <a:close/>
                  <a:moveTo>
                    <a:pt x="955" y="1883"/>
                  </a:moveTo>
                  <a:lnTo>
                    <a:pt x="1321" y="1892"/>
                  </a:lnTo>
                  <a:lnTo>
                    <a:pt x="1508" y="2338"/>
                  </a:lnTo>
                  <a:lnTo>
                    <a:pt x="1142" y="2329"/>
                  </a:lnTo>
                  <a:lnTo>
                    <a:pt x="955" y="1883"/>
                  </a:lnTo>
                  <a:close/>
                  <a:moveTo>
                    <a:pt x="518" y="1"/>
                  </a:moveTo>
                  <a:lnTo>
                    <a:pt x="661" y="340"/>
                  </a:lnTo>
                  <a:lnTo>
                    <a:pt x="286" y="331"/>
                  </a:lnTo>
                  <a:cubicBezTo>
                    <a:pt x="197" y="331"/>
                    <a:pt x="134" y="358"/>
                    <a:pt x="90" y="402"/>
                  </a:cubicBezTo>
                  <a:cubicBezTo>
                    <a:pt x="36" y="447"/>
                    <a:pt x="9" y="501"/>
                    <a:pt x="9" y="581"/>
                  </a:cubicBezTo>
                  <a:cubicBezTo>
                    <a:pt x="1" y="661"/>
                    <a:pt x="18" y="750"/>
                    <a:pt x="63" y="848"/>
                  </a:cubicBezTo>
                  <a:lnTo>
                    <a:pt x="161" y="1071"/>
                  </a:lnTo>
                  <a:lnTo>
                    <a:pt x="616" y="1080"/>
                  </a:lnTo>
                  <a:lnTo>
                    <a:pt x="527" y="875"/>
                  </a:lnTo>
                  <a:lnTo>
                    <a:pt x="893" y="884"/>
                  </a:lnTo>
                  <a:lnTo>
                    <a:pt x="1089" y="1357"/>
                  </a:lnTo>
                  <a:lnTo>
                    <a:pt x="705" y="1348"/>
                  </a:lnTo>
                  <a:cubicBezTo>
                    <a:pt x="625" y="1348"/>
                    <a:pt x="563" y="1366"/>
                    <a:pt x="509" y="1410"/>
                  </a:cubicBezTo>
                  <a:cubicBezTo>
                    <a:pt x="464" y="1455"/>
                    <a:pt x="438" y="1518"/>
                    <a:pt x="438" y="1589"/>
                  </a:cubicBezTo>
                  <a:cubicBezTo>
                    <a:pt x="429" y="1669"/>
                    <a:pt x="447" y="1749"/>
                    <a:pt x="482" y="1839"/>
                  </a:cubicBezTo>
                  <a:lnTo>
                    <a:pt x="687" y="2338"/>
                  </a:lnTo>
                  <a:cubicBezTo>
                    <a:pt x="732" y="2436"/>
                    <a:pt x="786" y="2517"/>
                    <a:pt x="857" y="2606"/>
                  </a:cubicBezTo>
                  <a:cubicBezTo>
                    <a:pt x="928" y="2686"/>
                    <a:pt x="1009" y="2749"/>
                    <a:pt x="1098" y="2793"/>
                  </a:cubicBezTo>
                  <a:cubicBezTo>
                    <a:pt x="1187" y="2847"/>
                    <a:pt x="1267" y="2865"/>
                    <a:pt x="1348" y="2874"/>
                  </a:cubicBezTo>
                  <a:lnTo>
                    <a:pt x="1731" y="2882"/>
                  </a:lnTo>
                  <a:lnTo>
                    <a:pt x="1874" y="3221"/>
                  </a:lnTo>
                  <a:lnTo>
                    <a:pt x="2329" y="3230"/>
                  </a:lnTo>
                  <a:lnTo>
                    <a:pt x="2329" y="3230"/>
                  </a:lnTo>
                  <a:lnTo>
                    <a:pt x="2186" y="2891"/>
                  </a:lnTo>
                  <a:lnTo>
                    <a:pt x="2570" y="2900"/>
                  </a:lnTo>
                  <a:cubicBezTo>
                    <a:pt x="2650" y="2900"/>
                    <a:pt x="2721" y="2874"/>
                    <a:pt x="2766" y="2829"/>
                  </a:cubicBezTo>
                  <a:cubicBezTo>
                    <a:pt x="2811" y="2784"/>
                    <a:pt x="2837" y="2722"/>
                    <a:pt x="2846" y="2642"/>
                  </a:cubicBezTo>
                  <a:cubicBezTo>
                    <a:pt x="2846" y="2570"/>
                    <a:pt x="2829" y="2481"/>
                    <a:pt x="2793" y="2383"/>
                  </a:cubicBezTo>
                  <a:lnTo>
                    <a:pt x="2695" y="2160"/>
                  </a:lnTo>
                  <a:lnTo>
                    <a:pt x="2240" y="2151"/>
                  </a:lnTo>
                  <a:lnTo>
                    <a:pt x="2329" y="2356"/>
                  </a:lnTo>
                  <a:lnTo>
                    <a:pt x="1963" y="2347"/>
                  </a:lnTo>
                  <a:lnTo>
                    <a:pt x="1776" y="1901"/>
                  </a:lnTo>
                  <a:lnTo>
                    <a:pt x="2151" y="1910"/>
                  </a:lnTo>
                  <a:cubicBezTo>
                    <a:pt x="2240" y="1910"/>
                    <a:pt x="2302" y="1892"/>
                    <a:pt x="2347" y="1848"/>
                  </a:cubicBezTo>
                  <a:cubicBezTo>
                    <a:pt x="2400" y="1803"/>
                    <a:pt x="2427" y="1741"/>
                    <a:pt x="2427" y="1660"/>
                  </a:cubicBezTo>
                  <a:cubicBezTo>
                    <a:pt x="2436" y="1580"/>
                    <a:pt x="2418" y="1491"/>
                    <a:pt x="2374" y="1393"/>
                  </a:cubicBezTo>
                  <a:lnTo>
                    <a:pt x="2159" y="893"/>
                  </a:lnTo>
                  <a:cubicBezTo>
                    <a:pt x="2124" y="795"/>
                    <a:pt x="2061" y="706"/>
                    <a:pt x="1990" y="625"/>
                  </a:cubicBezTo>
                  <a:cubicBezTo>
                    <a:pt x="1927" y="545"/>
                    <a:pt x="1847" y="483"/>
                    <a:pt x="1758" y="438"/>
                  </a:cubicBezTo>
                  <a:cubicBezTo>
                    <a:pt x="1678" y="385"/>
                    <a:pt x="1588" y="367"/>
                    <a:pt x="1499" y="358"/>
                  </a:cubicBezTo>
                  <a:lnTo>
                    <a:pt x="1116" y="349"/>
                  </a:lnTo>
                  <a:lnTo>
                    <a:pt x="973" y="10"/>
                  </a:lnTo>
                  <a:lnTo>
                    <a:pt x="5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7" name="Google Shape;407;p7"/>
          <p:cNvSpPr txBox="1">
            <a:spLocks noGrp="1"/>
          </p:cNvSpPr>
          <p:nvPr>
            <p:ph type="title"/>
          </p:nvPr>
        </p:nvSpPr>
        <p:spPr>
          <a:xfrm>
            <a:off x="713225" y="757100"/>
            <a:ext cx="4227000" cy="10080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408" name="Google Shape;408;p7"/>
          <p:cNvSpPr txBox="1">
            <a:spLocks noGrp="1"/>
          </p:cNvSpPr>
          <p:nvPr>
            <p:ph type="subTitle" idx="1"/>
          </p:nvPr>
        </p:nvSpPr>
        <p:spPr>
          <a:xfrm>
            <a:off x="713225" y="1765000"/>
            <a:ext cx="4227000" cy="2621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Char char="●"/>
              <a:defRPr/>
            </a:lvl1pPr>
            <a:lvl2pPr lvl="1" algn="ctr" rtl="0">
              <a:lnSpc>
                <a:spcPct val="100000"/>
              </a:lnSpc>
              <a:spcBef>
                <a:spcPts val="1000"/>
              </a:spcBef>
              <a:spcAft>
                <a:spcPts val="0"/>
              </a:spcAft>
              <a:buClr>
                <a:srgbClr val="E76A28"/>
              </a:buClr>
              <a:buSzPts val="1200"/>
              <a:buChar char="○"/>
              <a:defRPr/>
            </a:lvl2pPr>
            <a:lvl3pPr lvl="2" algn="ctr" rtl="0">
              <a:lnSpc>
                <a:spcPct val="100000"/>
              </a:lnSpc>
              <a:spcBef>
                <a:spcPts val="1600"/>
              </a:spcBef>
              <a:spcAft>
                <a:spcPts val="0"/>
              </a:spcAft>
              <a:buClr>
                <a:srgbClr val="E76A28"/>
              </a:buClr>
              <a:buSzPts val="1200"/>
              <a:buChar char="■"/>
              <a:defRPr/>
            </a:lvl3pPr>
            <a:lvl4pPr lvl="3" algn="ctr" rtl="0">
              <a:lnSpc>
                <a:spcPct val="100000"/>
              </a:lnSpc>
              <a:spcBef>
                <a:spcPts val="1600"/>
              </a:spcBef>
              <a:spcAft>
                <a:spcPts val="0"/>
              </a:spcAft>
              <a:buClr>
                <a:srgbClr val="E76A28"/>
              </a:buClr>
              <a:buSzPts val="1200"/>
              <a:buChar char="●"/>
              <a:defRPr/>
            </a:lvl4pPr>
            <a:lvl5pPr lvl="4" algn="ctr" rtl="0">
              <a:lnSpc>
                <a:spcPct val="100000"/>
              </a:lnSpc>
              <a:spcBef>
                <a:spcPts val="1600"/>
              </a:spcBef>
              <a:spcAft>
                <a:spcPts val="0"/>
              </a:spcAft>
              <a:buClr>
                <a:srgbClr val="E76A28"/>
              </a:buClr>
              <a:buSzPts val="1200"/>
              <a:buChar char="○"/>
              <a:defRPr/>
            </a:lvl5pPr>
            <a:lvl6pPr lvl="5" algn="ctr" rtl="0">
              <a:lnSpc>
                <a:spcPct val="100000"/>
              </a:lnSpc>
              <a:spcBef>
                <a:spcPts val="1600"/>
              </a:spcBef>
              <a:spcAft>
                <a:spcPts val="0"/>
              </a:spcAft>
              <a:buClr>
                <a:srgbClr val="999999"/>
              </a:buClr>
              <a:buSzPts val="1200"/>
              <a:buChar char="■"/>
              <a:defRPr/>
            </a:lvl6pPr>
            <a:lvl7pPr lvl="6" algn="ctr" rtl="0">
              <a:lnSpc>
                <a:spcPct val="100000"/>
              </a:lnSpc>
              <a:spcBef>
                <a:spcPts val="1600"/>
              </a:spcBef>
              <a:spcAft>
                <a:spcPts val="0"/>
              </a:spcAft>
              <a:buClr>
                <a:srgbClr val="999999"/>
              </a:buClr>
              <a:buSzPts val="1200"/>
              <a:buChar char="●"/>
              <a:defRPr/>
            </a:lvl7pPr>
            <a:lvl8pPr lvl="7" algn="ctr" rtl="0">
              <a:lnSpc>
                <a:spcPct val="100000"/>
              </a:lnSpc>
              <a:spcBef>
                <a:spcPts val="1600"/>
              </a:spcBef>
              <a:spcAft>
                <a:spcPts val="0"/>
              </a:spcAft>
              <a:buClr>
                <a:srgbClr val="999999"/>
              </a:buClr>
              <a:buSzPts val="1200"/>
              <a:buChar char="○"/>
              <a:defRPr/>
            </a:lvl8pPr>
            <a:lvl9pPr lvl="8" algn="ctr" rtl="0">
              <a:lnSpc>
                <a:spcPct val="100000"/>
              </a:lnSpc>
              <a:spcBef>
                <a:spcPts val="1600"/>
              </a:spcBef>
              <a:spcAft>
                <a:spcPts val="1600"/>
              </a:spcAft>
              <a:buClr>
                <a:srgbClr val="999999"/>
              </a:buClr>
              <a:buSzPts val="1200"/>
              <a:buChar char="■"/>
              <a:defRPr/>
            </a:lvl9pPr>
          </a:lstStyle>
          <a:p>
            <a:endParaRPr/>
          </a:p>
        </p:txBody>
      </p:sp>
      <p:sp>
        <p:nvSpPr>
          <p:cNvPr id="409" name="Google Shape;409;p7"/>
          <p:cNvSpPr>
            <a:spLocks noGrp="1"/>
          </p:cNvSpPr>
          <p:nvPr>
            <p:ph type="pic" idx="2"/>
          </p:nvPr>
        </p:nvSpPr>
        <p:spPr>
          <a:xfrm>
            <a:off x="5716225" y="1135075"/>
            <a:ext cx="2873100" cy="2873100"/>
          </a:xfrm>
          <a:prstGeom prst="ellipse">
            <a:avLst/>
          </a:prstGeom>
          <a:noFill/>
          <a:ln>
            <a:no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10"/>
        <p:cNvGrpSpPr/>
        <p:nvPr/>
      </p:nvGrpSpPr>
      <p:grpSpPr>
        <a:xfrm>
          <a:off x="0" y="0"/>
          <a:ext cx="0" cy="0"/>
          <a:chOff x="0" y="0"/>
          <a:chExt cx="0" cy="0"/>
        </a:xfrm>
      </p:grpSpPr>
      <p:sp>
        <p:nvSpPr>
          <p:cNvPr id="411" name="Google Shape;411;p8"/>
          <p:cNvSpPr txBox="1">
            <a:spLocks noGrp="1"/>
          </p:cNvSpPr>
          <p:nvPr>
            <p:ph type="title"/>
          </p:nvPr>
        </p:nvSpPr>
        <p:spPr>
          <a:xfrm>
            <a:off x="2317950" y="1307100"/>
            <a:ext cx="4508100" cy="25293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4800"/>
              <a:buNone/>
              <a:defRPr sz="10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12"/>
        <p:cNvGrpSpPr/>
        <p:nvPr/>
      </p:nvGrpSpPr>
      <p:grpSpPr>
        <a:xfrm>
          <a:off x="0" y="0"/>
          <a:ext cx="0" cy="0"/>
          <a:chOff x="0" y="0"/>
          <a:chExt cx="0" cy="0"/>
        </a:xfrm>
      </p:grpSpPr>
      <p:sp>
        <p:nvSpPr>
          <p:cNvPr id="413" name="Google Shape;413;p9"/>
          <p:cNvSpPr txBox="1">
            <a:spLocks noGrp="1"/>
          </p:cNvSpPr>
          <p:nvPr>
            <p:ph type="title"/>
          </p:nvPr>
        </p:nvSpPr>
        <p:spPr>
          <a:xfrm>
            <a:off x="2135550" y="1189100"/>
            <a:ext cx="4872900" cy="1964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150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414" name="Google Shape;414;p9"/>
          <p:cNvSpPr txBox="1">
            <a:spLocks noGrp="1"/>
          </p:cNvSpPr>
          <p:nvPr>
            <p:ph type="subTitle" idx="1"/>
          </p:nvPr>
        </p:nvSpPr>
        <p:spPr>
          <a:xfrm>
            <a:off x="2135550" y="3153500"/>
            <a:ext cx="4872900" cy="67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600"/>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5"/>
        <p:cNvGrpSpPr/>
        <p:nvPr/>
      </p:nvGrpSpPr>
      <p:grpSpPr>
        <a:xfrm>
          <a:off x="0" y="0"/>
          <a:ext cx="0" cy="0"/>
          <a:chOff x="0" y="0"/>
          <a:chExt cx="0" cy="0"/>
        </a:xfrm>
      </p:grpSpPr>
      <p:sp>
        <p:nvSpPr>
          <p:cNvPr id="416" name="Google Shape;416;p10"/>
          <p:cNvSpPr>
            <a:spLocks noGrp="1"/>
          </p:cNvSpPr>
          <p:nvPr>
            <p:ph type="pic" idx="2"/>
          </p:nvPr>
        </p:nvSpPr>
        <p:spPr>
          <a:xfrm>
            <a:off x="0" y="-14875"/>
            <a:ext cx="9144000" cy="5158500"/>
          </a:xfrm>
          <a:prstGeom prst="rect">
            <a:avLst/>
          </a:prstGeom>
          <a:noFill/>
          <a:ln>
            <a:noFill/>
          </a:ln>
        </p:spPr>
      </p:sp>
      <p:sp>
        <p:nvSpPr>
          <p:cNvPr id="417" name="Google Shape;417;p10"/>
          <p:cNvSpPr txBox="1">
            <a:spLocks noGrp="1"/>
          </p:cNvSpPr>
          <p:nvPr>
            <p:ph type="title"/>
          </p:nvPr>
        </p:nvSpPr>
        <p:spPr>
          <a:xfrm>
            <a:off x="713225" y="3889375"/>
            <a:ext cx="4499100" cy="697800"/>
          </a:xfrm>
          <a:prstGeom prst="rect">
            <a:avLst/>
          </a:prstGeom>
          <a:solidFill>
            <a:schemeClr val="lt1"/>
          </a:solidFill>
        </p:spPr>
        <p:txBody>
          <a:bodyPr spcFirstLastPara="1" wrap="square" lIns="91425" tIns="91425" rIns="91425" bIns="91425" anchor="t" anchorCtr="0">
            <a:noAutofit/>
          </a:bodyPr>
          <a:lstStyle>
            <a:lvl1pPr lvl="0" rtl="0">
              <a:spcBef>
                <a:spcPts val="0"/>
              </a:spcBef>
              <a:spcAft>
                <a:spcPts val="0"/>
              </a:spcAft>
              <a:buSzPts val="3000"/>
              <a:buNone/>
              <a:defRPr sz="18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grpSp>
        <p:nvGrpSpPr>
          <p:cNvPr id="418" name="Google Shape;418;p10"/>
          <p:cNvGrpSpPr/>
          <p:nvPr/>
        </p:nvGrpSpPr>
        <p:grpSpPr>
          <a:xfrm>
            <a:off x="7923930" y="431170"/>
            <a:ext cx="1013699" cy="886245"/>
            <a:chOff x="895150" y="3894725"/>
            <a:chExt cx="332775" cy="290925"/>
          </a:xfrm>
        </p:grpSpPr>
        <p:sp>
          <p:nvSpPr>
            <p:cNvPr id="419" name="Google Shape;419;p10"/>
            <p:cNvSpPr/>
            <p:nvPr/>
          </p:nvSpPr>
          <p:spPr>
            <a:xfrm>
              <a:off x="895150" y="3918150"/>
              <a:ext cx="307125" cy="267500"/>
            </a:xfrm>
            <a:custGeom>
              <a:avLst/>
              <a:gdLst/>
              <a:ahLst/>
              <a:cxnLst/>
              <a:rect l="l" t="t" r="r" b="b"/>
              <a:pathLst>
                <a:path w="12285" h="10700" extrusionOk="0">
                  <a:moveTo>
                    <a:pt x="4272" y="0"/>
                  </a:moveTo>
                  <a:cubicBezTo>
                    <a:pt x="3311" y="0"/>
                    <a:pt x="2439" y="285"/>
                    <a:pt x="1785" y="880"/>
                  </a:cubicBezTo>
                  <a:cubicBezTo>
                    <a:pt x="0" y="2504"/>
                    <a:pt x="500" y="5823"/>
                    <a:pt x="2909" y="8294"/>
                  </a:cubicBezTo>
                  <a:cubicBezTo>
                    <a:pt x="4433" y="9853"/>
                    <a:pt x="6352" y="10700"/>
                    <a:pt x="8007" y="10700"/>
                  </a:cubicBezTo>
                  <a:cubicBezTo>
                    <a:pt x="8966" y="10700"/>
                    <a:pt x="9837" y="10415"/>
                    <a:pt x="10492" y="9819"/>
                  </a:cubicBezTo>
                  <a:cubicBezTo>
                    <a:pt x="12285" y="8196"/>
                    <a:pt x="11776" y="4877"/>
                    <a:pt x="9367" y="2406"/>
                  </a:cubicBezTo>
                  <a:cubicBezTo>
                    <a:pt x="7848" y="847"/>
                    <a:pt x="5929" y="0"/>
                    <a:pt x="4272" y="0"/>
                  </a:cubicBezTo>
                  <a:close/>
                </a:path>
              </a:pathLst>
            </a:custGeom>
            <a:gradFill>
              <a:gsLst>
                <a:gs pos="0">
                  <a:schemeClr val="accent1"/>
                </a:gs>
                <a:gs pos="5000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10"/>
            <p:cNvSpPr/>
            <p:nvPr/>
          </p:nvSpPr>
          <p:spPr>
            <a:xfrm>
              <a:off x="939750" y="3894725"/>
              <a:ext cx="288175" cy="268925"/>
            </a:xfrm>
            <a:custGeom>
              <a:avLst/>
              <a:gdLst/>
              <a:ahLst/>
              <a:cxnLst/>
              <a:rect l="l" t="t" r="r" b="b"/>
              <a:pathLst>
                <a:path w="11527" h="10757" extrusionOk="0">
                  <a:moveTo>
                    <a:pt x="13" y="1806"/>
                  </a:moveTo>
                  <a:cubicBezTo>
                    <a:pt x="9" y="1810"/>
                    <a:pt x="5" y="1814"/>
                    <a:pt x="1" y="1817"/>
                  </a:cubicBezTo>
                  <a:lnTo>
                    <a:pt x="13" y="1806"/>
                  </a:lnTo>
                  <a:close/>
                  <a:moveTo>
                    <a:pt x="3520" y="0"/>
                  </a:moveTo>
                  <a:cubicBezTo>
                    <a:pt x="2561" y="0"/>
                    <a:pt x="1690" y="285"/>
                    <a:pt x="1035" y="881"/>
                  </a:cubicBezTo>
                  <a:lnTo>
                    <a:pt x="13" y="1806"/>
                  </a:lnTo>
                  <a:lnTo>
                    <a:pt x="13" y="1806"/>
                  </a:lnTo>
                  <a:cubicBezTo>
                    <a:pt x="666" y="1218"/>
                    <a:pt x="1533" y="937"/>
                    <a:pt x="2488" y="937"/>
                  </a:cubicBezTo>
                  <a:cubicBezTo>
                    <a:pt x="4145" y="937"/>
                    <a:pt x="6064" y="1784"/>
                    <a:pt x="7583" y="3343"/>
                  </a:cubicBezTo>
                  <a:cubicBezTo>
                    <a:pt x="9992" y="5814"/>
                    <a:pt x="10501" y="9133"/>
                    <a:pt x="8708" y="10756"/>
                  </a:cubicBezTo>
                  <a:lnTo>
                    <a:pt x="9742" y="9820"/>
                  </a:lnTo>
                  <a:cubicBezTo>
                    <a:pt x="11527" y="8196"/>
                    <a:pt x="11027" y="4877"/>
                    <a:pt x="8618" y="2406"/>
                  </a:cubicBezTo>
                  <a:cubicBezTo>
                    <a:pt x="7094" y="848"/>
                    <a:pt x="5175" y="0"/>
                    <a:pt x="3520" y="0"/>
                  </a:cubicBezTo>
                  <a:close/>
                </a:path>
              </a:pathLst>
            </a:custGeom>
            <a:gradFill>
              <a:gsLst>
                <a:gs pos="0">
                  <a:schemeClr val="accent2"/>
                </a:gs>
                <a:gs pos="5000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10"/>
            <p:cNvSpPr/>
            <p:nvPr/>
          </p:nvSpPr>
          <p:spPr>
            <a:xfrm>
              <a:off x="932175" y="3950325"/>
              <a:ext cx="233075" cy="203150"/>
            </a:xfrm>
            <a:custGeom>
              <a:avLst/>
              <a:gdLst/>
              <a:ahLst/>
              <a:cxnLst/>
              <a:rect l="l" t="t" r="r" b="b"/>
              <a:pathLst>
                <a:path w="9323" h="8126" extrusionOk="0">
                  <a:moveTo>
                    <a:pt x="3237" y="1"/>
                  </a:moveTo>
                  <a:cubicBezTo>
                    <a:pt x="2507" y="1"/>
                    <a:pt x="1845" y="218"/>
                    <a:pt x="1347" y="673"/>
                  </a:cubicBezTo>
                  <a:cubicBezTo>
                    <a:pt x="0" y="1904"/>
                    <a:pt x="375" y="4420"/>
                    <a:pt x="2204" y="6293"/>
                  </a:cubicBezTo>
                  <a:cubicBezTo>
                    <a:pt x="3361" y="7479"/>
                    <a:pt x="4819" y="8125"/>
                    <a:pt x="6077" y="8125"/>
                  </a:cubicBezTo>
                  <a:cubicBezTo>
                    <a:pt x="6807" y="8125"/>
                    <a:pt x="7469" y="7908"/>
                    <a:pt x="7967" y="7453"/>
                  </a:cubicBezTo>
                  <a:cubicBezTo>
                    <a:pt x="9323" y="6222"/>
                    <a:pt x="8939" y="3706"/>
                    <a:pt x="7110" y="1833"/>
                  </a:cubicBezTo>
                  <a:cubicBezTo>
                    <a:pt x="5953" y="647"/>
                    <a:pt x="4495" y="1"/>
                    <a:pt x="323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10"/>
            <p:cNvSpPr/>
            <p:nvPr/>
          </p:nvSpPr>
          <p:spPr>
            <a:xfrm>
              <a:off x="979450" y="3982750"/>
              <a:ext cx="131400" cy="144775"/>
            </a:xfrm>
            <a:custGeom>
              <a:avLst/>
              <a:gdLst/>
              <a:ahLst/>
              <a:cxnLst/>
              <a:rect l="l" t="t" r="r" b="b"/>
              <a:pathLst>
                <a:path w="5256" h="5791" extrusionOk="0">
                  <a:moveTo>
                    <a:pt x="2481" y="1597"/>
                  </a:moveTo>
                  <a:lnTo>
                    <a:pt x="3159" y="1615"/>
                  </a:lnTo>
                  <a:lnTo>
                    <a:pt x="3507" y="2409"/>
                  </a:lnTo>
                  <a:lnTo>
                    <a:pt x="2829" y="2400"/>
                  </a:lnTo>
                  <a:lnTo>
                    <a:pt x="2481" y="1597"/>
                  </a:lnTo>
                  <a:close/>
                  <a:moveTo>
                    <a:pt x="1722" y="3328"/>
                  </a:moveTo>
                  <a:lnTo>
                    <a:pt x="2400" y="3346"/>
                  </a:lnTo>
                  <a:lnTo>
                    <a:pt x="2766" y="4184"/>
                  </a:lnTo>
                  <a:lnTo>
                    <a:pt x="2088" y="4175"/>
                  </a:lnTo>
                  <a:lnTo>
                    <a:pt x="1722" y="3328"/>
                  </a:lnTo>
                  <a:close/>
                  <a:moveTo>
                    <a:pt x="955" y="0"/>
                  </a:moveTo>
                  <a:lnTo>
                    <a:pt x="1223" y="616"/>
                  </a:lnTo>
                  <a:lnTo>
                    <a:pt x="509" y="607"/>
                  </a:lnTo>
                  <a:cubicBezTo>
                    <a:pt x="496" y="606"/>
                    <a:pt x="484" y="606"/>
                    <a:pt x="471" y="606"/>
                  </a:cubicBezTo>
                  <a:cubicBezTo>
                    <a:pt x="337" y="606"/>
                    <a:pt x="225" y="649"/>
                    <a:pt x="143" y="723"/>
                  </a:cubicBezTo>
                  <a:cubicBezTo>
                    <a:pt x="54" y="803"/>
                    <a:pt x="9" y="910"/>
                    <a:pt x="1" y="1053"/>
                  </a:cubicBezTo>
                  <a:cubicBezTo>
                    <a:pt x="1" y="1196"/>
                    <a:pt x="27" y="1347"/>
                    <a:pt x="99" y="1517"/>
                  </a:cubicBezTo>
                  <a:lnTo>
                    <a:pt x="277" y="1918"/>
                  </a:lnTo>
                  <a:lnTo>
                    <a:pt x="1116" y="1936"/>
                  </a:lnTo>
                  <a:lnTo>
                    <a:pt x="955" y="1570"/>
                  </a:lnTo>
                  <a:lnTo>
                    <a:pt x="1633" y="1579"/>
                  </a:lnTo>
                  <a:lnTo>
                    <a:pt x="1981" y="2382"/>
                  </a:lnTo>
                  <a:lnTo>
                    <a:pt x="1276" y="2364"/>
                  </a:lnTo>
                  <a:cubicBezTo>
                    <a:pt x="1125" y="2364"/>
                    <a:pt x="1000" y="2400"/>
                    <a:pt x="919" y="2480"/>
                  </a:cubicBezTo>
                  <a:cubicBezTo>
                    <a:pt x="830" y="2561"/>
                    <a:pt x="777" y="2668"/>
                    <a:pt x="768" y="2811"/>
                  </a:cubicBezTo>
                  <a:cubicBezTo>
                    <a:pt x="759" y="2953"/>
                    <a:pt x="795" y="3114"/>
                    <a:pt x="875" y="3292"/>
                  </a:cubicBezTo>
                  <a:lnTo>
                    <a:pt x="1267" y="4184"/>
                  </a:lnTo>
                  <a:cubicBezTo>
                    <a:pt x="1339" y="4363"/>
                    <a:pt x="1446" y="4523"/>
                    <a:pt x="1580" y="4666"/>
                  </a:cubicBezTo>
                  <a:cubicBezTo>
                    <a:pt x="1704" y="4809"/>
                    <a:pt x="1847" y="4925"/>
                    <a:pt x="2008" y="5005"/>
                  </a:cubicBezTo>
                  <a:cubicBezTo>
                    <a:pt x="2168" y="5094"/>
                    <a:pt x="2329" y="5130"/>
                    <a:pt x="2481" y="5139"/>
                  </a:cubicBezTo>
                  <a:lnTo>
                    <a:pt x="3194" y="5148"/>
                  </a:lnTo>
                  <a:lnTo>
                    <a:pt x="3462" y="5772"/>
                  </a:lnTo>
                  <a:lnTo>
                    <a:pt x="4301" y="5790"/>
                  </a:lnTo>
                  <a:lnTo>
                    <a:pt x="4033" y="5166"/>
                  </a:lnTo>
                  <a:lnTo>
                    <a:pt x="4033" y="5166"/>
                  </a:lnTo>
                  <a:lnTo>
                    <a:pt x="4738" y="5183"/>
                  </a:lnTo>
                  <a:cubicBezTo>
                    <a:pt x="4898" y="5183"/>
                    <a:pt x="5023" y="5148"/>
                    <a:pt x="5103" y="5068"/>
                  </a:cubicBezTo>
                  <a:cubicBezTo>
                    <a:pt x="5193" y="4987"/>
                    <a:pt x="5237" y="4880"/>
                    <a:pt x="5246" y="4746"/>
                  </a:cubicBezTo>
                  <a:cubicBezTo>
                    <a:pt x="5255" y="4604"/>
                    <a:pt x="5219" y="4443"/>
                    <a:pt x="5148" y="4274"/>
                  </a:cubicBezTo>
                  <a:lnTo>
                    <a:pt x="4970" y="3863"/>
                  </a:lnTo>
                  <a:lnTo>
                    <a:pt x="4131" y="3845"/>
                  </a:lnTo>
                  <a:lnTo>
                    <a:pt x="4292" y="4220"/>
                  </a:lnTo>
                  <a:lnTo>
                    <a:pt x="3614" y="4202"/>
                  </a:lnTo>
                  <a:lnTo>
                    <a:pt x="3248" y="3364"/>
                  </a:lnTo>
                  <a:lnTo>
                    <a:pt x="3953" y="3381"/>
                  </a:lnTo>
                  <a:cubicBezTo>
                    <a:pt x="4113" y="3381"/>
                    <a:pt x="4229" y="3346"/>
                    <a:pt x="4318" y="3257"/>
                  </a:cubicBezTo>
                  <a:cubicBezTo>
                    <a:pt x="4408" y="3176"/>
                    <a:pt x="4452" y="3069"/>
                    <a:pt x="4461" y="2935"/>
                  </a:cubicBezTo>
                  <a:cubicBezTo>
                    <a:pt x="4470" y="2802"/>
                    <a:pt x="4443" y="2650"/>
                    <a:pt x="4372" y="2489"/>
                  </a:cubicBezTo>
                  <a:lnTo>
                    <a:pt x="3988" y="1597"/>
                  </a:lnTo>
                  <a:cubicBezTo>
                    <a:pt x="3908" y="1428"/>
                    <a:pt x="3810" y="1276"/>
                    <a:pt x="3676" y="1133"/>
                  </a:cubicBezTo>
                  <a:cubicBezTo>
                    <a:pt x="3542" y="991"/>
                    <a:pt x="3391" y="875"/>
                    <a:pt x="3239" y="785"/>
                  </a:cubicBezTo>
                  <a:cubicBezTo>
                    <a:pt x="3078" y="696"/>
                    <a:pt x="2918" y="652"/>
                    <a:pt x="2766" y="652"/>
                  </a:cubicBezTo>
                  <a:lnTo>
                    <a:pt x="2061" y="634"/>
                  </a:lnTo>
                  <a:lnTo>
                    <a:pt x="1794" y="18"/>
                  </a:lnTo>
                  <a:lnTo>
                    <a:pt x="9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 name="Google Shape;423;p10"/>
          <p:cNvGrpSpPr/>
          <p:nvPr/>
        </p:nvGrpSpPr>
        <p:grpSpPr>
          <a:xfrm>
            <a:off x="-629527" y="-205975"/>
            <a:ext cx="1207215" cy="1092048"/>
            <a:chOff x="431250" y="4269675"/>
            <a:chExt cx="623175" cy="563725"/>
          </a:xfrm>
        </p:grpSpPr>
        <p:sp>
          <p:nvSpPr>
            <p:cNvPr id="424" name="Google Shape;424;p10"/>
            <p:cNvSpPr/>
            <p:nvPr/>
          </p:nvSpPr>
          <p:spPr>
            <a:xfrm>
              <a:off x="431250" y="4269675"/>
              <a:ext cx="574775" cy="518225"/>
            </a:xfrm>
            <a:custGeom>
              <a:avLst/>
              <a:gdLst/>
              <a:ahLst/>
              <a:cxnLst/>
              <a:rect l="l" t="t" r="r" b="b"/>
              <a:pathLst>
                <a:path w="22991" h="20729" extrusionOk="0">
                  <a:moveTo>
                    <a:pt x="14995" y="0"/>
                  </a:moveTo>
                  <a:cubicBezTo>
                    <a:pt x="11895" y="0"/>
                    <a:pt x="8303" y="1644"/>
                    <a:pt x="5451" y="4670"/>
                  </a:cubicBezTo>
                  <a:cubicBezTo>
                    <a:pt x="946" y="9452"/>
                    <a:pt x="1" y="15875"/>
                    <a:pt x="3346" y="19024"/>
                  </a:cubicBezTo>
                  <a:cubicBezTo>
                    <a:pt x="4571" y="20177"/>
                    <a:pt x="6203" y="20729"/>
                    <a:pt x="8002" y="20729"/>
                  </a:cubicBezTo>
                  <a:cubicBezTo>
                    <a:pt x="11102" y="20729"/>
                    <a:pt x="14697" y="19089"/>
                    <a:pt x="17548" y="16063"/>
                  </a:cubicBezTo>
                  <a:cubicBezTo>
                    <a:pt x="22053" y="11281"/>
                    <a:pt x="22990" y="4849"/>
                    <a:pt x="19654" y="1709"/>
                  </a:cubicBezTo>
                  <a:cubicBezTo>
                    <a:pt x="18426" y="553"/>
                    <a:pt x="16793" y="0"/>
                    <a:pt x="14995" y="0"/>
                  </a:cubicBezTo>
                  <a:close/>
                </a:path>
              </a:pathLst>
            </a:custGeom>
            <a:gradFill>
              <a:gsLst>
                <a:gs pos="0">
                  <a:schemeClr val="accent1"/>
                </a:gs>
                <a:gs pos="5000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10"/>
            <p:cNvSpPr/>
            <p:nvPr/>
          </p:nvSpPr>
          <p:spPr>
            <a:xfrm>
              <a:off x="514900" y="4312375"/>
              <a:ext cx="539525" cy="521025"/>
            </a:xfrm>
            <a:custGeom>
              <a:avLst/>
              <a:gdLst/>
              <a:ahLst/>
              <a:cxnLst/>
              <a:rect l="l" t="t" r="r" b="b"/>
              <a:pathLst>
                <a:path w="21581" h="20841" extrusionOk="0">
                  <a:moveTo>
                    <a:pt x="16308" y="1"/>
                  </a:moveTo>
                  <a:lnTo>
                    <a:pt x="16323" y="15"/>
                  </a:lnTo>
                  <a:lnTo>
                    <a:pt x="16323" y="15"/>
                  </a:lnTo>
                  <a:cubicBezTo>
                    <a:pt x="16318" y="10"/>
                    <a:pt x="16313" y="5"/>
                    <a:pt x="16308" y="1"/>
                  </a:cubicBezTo>
                  <a:close/>
                  <a:moveTo>
                    <a:pt x="16323" y="15"/>
                  </a:moveTo>
                  <a:cubicBezTo>
                    <a:pt x="19641" y="3160"/>
                    <a:pt x="18701" y="9580"/>
                    <a:pt x="14202" y="14355"/>
                  </a:cubicBezTo>
                  <a:cubicBezTo>
                    <a:pt x="11351" y="17381"/>
                    <a:pt x="7756" y="19021"/>
                    <a:pt x="4656" y="19021"/>
                  </a:cubicBezTo>
                  <a:cubicBezTo>
                    <a:pt x="2857" y="19021"/>
                    <a:pt x="1225" y="18469"/>
                    <a:pt x="0" y="17316"/>
                  </a:cubicBezTo>
                  <a:lnTo>
                    <a:pt x="0" y="17316"/>
                  </a:lnTo>
                  <a:lnTo>
                    <a:pt x="1927" y="19136"/>
                  </a:lnTo>
                  <a:cubicBezTo>
                    <a:pt x="3155" y="20289"/>
                    <a:pt x="4789" y="20841"/>
                    <a:pt x="6589" y="20841"/>
                  </a:cubicBezTo>
                  <a:cubicBezTo>
                    <a:pt x="9691" y="20841"/>
                    <a:pt x="13284" y="19201"/>
                    <a:pt x="16129" y="16174"/>
                  </a:cubicBezTo>
                  <a:cubicBezTo>
                    <a:pt x="20634" y="11393"/>
                    <a:pt x="21580" y="4961"/>
                    <a:pt x="18235" y="1821"/>
                  </a:cubicBezTo>
                  <a:lnTo>
                    <a:pt x="16323" y="15"/>
                  </a:lnTo>
                  <a:close/>
                </a:path>
              </a:pathLst>
            </a:custGeom>
            <a:gradFill>
              <a:gsLst>
                <a:gs pos="0">
                  <a:schemeClr val="accent2"/>
                </a:gs>
                <a:gs pos="5000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10"/>
            <p:cNvSpPr/>
            <p:nvPr/>
          </p:nvSpPr>
          <p:spPr>
            <a:xfrm>
              <a:off x="500625" y="4332000"/>
              <a:ext cx="436250" cy="393550"/>
            </a:xfrm>
            <a:custGeom>
              <a:avLst/>
              <a:gdLst/>
              <a:ahLst/>
              <a:cxnLst/>
              <a:rect l="l" t="t" r="r" b="b"/>
              <a:pathLst>
                <a:path w="17450" h="15742" extrusionOk="0">
                  <a:moveTo>
                    <a:pt x="11378" y="1"/>
                  </a:moveTo>
                  <a:cubicBezTo>
                    <a:pt x="9023" y="1"/>
                    <a:pt x="6293" y="1245"/>
                    <a:pt x="4131" y="3542"/>
                  </a:cubicBezTo>
                  <a:cubicBezTo>
                    <a:pt x="714" y="7173"/>
                    <a:pt x="0" y="12053"/>
                    <a:pt x="2534" y="14444"/>
                  </a:cubicBezTo>
                  <a:cubicBezTo>
                    <a:pt x="3464" y="15321"/>
                    <a:pt x="4703" y="15741"/>
                    <a:pt x="6068" y="15741"/>
                  </a:cubicBezTo>
                  <a:cubicBezTo>
                    <a:pt x="8422" y="15741"/>
                    <a:pt x="11151" y="14494"/>
                    <a:pt x="13319" y="12196"/>
                  </a:cubicBezTo>
                  <a:cubicBezTo>
                    <a:pt x="16736" y="8565"/>
                    <a:pt x="17450" y="3685"/>
                    <a:pt x="14916" y="1294"/>
                  </a:cubicBezTo>
                  <a:cubicBezTo>
                    <a:pt x="13986" y="420"/>
                    <a:pt x="12745" y="1"/>
                    <a:pt x="1137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10"/>
            <p:cNvSpPr/>
            <p:nvPr/>
          </p:nvSpPr>
          <p:spPr>
            <a:xfrm>
              <a:off x="588925" y="4382400"/>
              <a:ext cx="246250" cy="280375"/>
            </a:xfrm>
            <a:custGeom>
              <a:avLst/>
              <a:gdLst/>
              <a:ahLst/>
              <a:cxnLst/>
              <a:rect l="l" t="t" r="r" b="b"/>
              <a:pathLst>
                <a:path w="9850" h="11215" extrusionOk="0">
                  <a:moveTo>
                    <a:pt x="5193" y="3096"/>
                  </a:moveTo>
                  <a:lnTo>
                    <a:pt x="4506" y="4738"/>
                  </a:lnTo>
                  <a:lnTo>
                    <a:pt x="3239" y="4765"/>
                  </a:lnTo>
                  <a:lnTo>
                    <a:pt x="3926" y="3123"/>
                  </a:lnTo>
                  <a:lnTo>
                    <a:pt x="5193" y="3096"/>
                  </a:lnTo>
                  <a:close/>
                  <a:moveTo>
                    <a:pt x="6576" y="6540"/>
                  </a:moveTo>
                  <a:lnTo>
                    <a:pt x="5924" y="8092"/>
                  </a:lnTo>
                  <a:lnTo>
                    <a:pt x="4658" y="8119"/>
                  </a:lnTo>
                  <a:lnTo>
                    <a:pt x="5309" y="6567"/>
                  </a:lnTo>
                  <a:lnTo>
                    <a:pt x="6576" y="6540"/>
                  </a:lnTo>
                  <a:close/>
                  <a:moveTo>
                    <a:pt x="8065" y="1"/>
                  </a:moveTo>
                  <a:lnTo>
                    <a:pt x="6495" y="36"/>
                  </a:lnTo>
                  <a:lnTo>
                    <a:pt x="5987" y="1232"/>
                  </a:lnTo>
                  <a:lnTo>
                    <a:pt x="4658" y="1259"/>
                  </a:lnTo>
                  <a:cubicBezTo>
                    <a:pt x="4363" y="1268"/>
                    <a:pt x="4069" y="1348"/>
                    <a:pt x="3774" y="1517"/>
                  </a:cubicBezTo>
                  <a:cubicBezTo>
                    <a:pt x="3480" y="1678"/>
                    <a:pt x="3203" y="1901"/>
                    <a:pt x="2963" y="2178"/>
                  </a:cubicBezTo>
                  <a:cubicBezTo>
                    <a:pt x="2713" y="2454"/>
                    <a:pt x="2517" y="2757"/>
                    <a:pt x="2374" y="3096"/>
                  </a:cubicBezTo>
                  <a:lnTo>
                    <a:pt x="1651" y="4836"/>
                  </a:lnTo>
                  <a:cubicBezTo>
                    <a:pt x="1500" y="5184"/>
                    <a:pt x="1437" y="5496"/>
                    <a:pt x="1455" y="5764"/>
                  </a:cubicBezTo>
                  <a:cubicBezTo>
                    <a:pt x="1473" y="6040"/>
                    <a:pt x="1562" y="6254"/>
                    <a:pt x="1723" y="6406"/>
                  </a:cubicBezTo>
                  <a:cubicBezTo>
                    <a:pt x="1883" y="6558"/>
                    <a:pt x="2091" y="6630"/>
                    <a:pt x="2354" y="6630"/>
                  </a:cubicBezTo>
                  <a:cubicBezTo>
                    <a:pt x="2369" y="6630"/>
                    <a:pt x="2385" y="6630"/>
                    <a:pt x="2401" y="6629"/>
                  </a:cubicBezTo>
                  <a:lnTo>
                    <a:pt x="3721" y="6602"/>
                  </a:lnTo>
                  <a:lnTo>
                    <a:pt x="3070" y="8155"/>
                  </a:lnTo>
                  <a:lnTo>
                    <a:pt x="1803" y="8181"/>
                  </a:lnTo>
                  <a:lnTo>
                    <a:pt x="1803" y="8181"/>
                  </a:lnTo>
                  <a:lnTo>
                    <a:pt x="2097" y="7468"/>
                  </a:lnTo>
                  <a:lnTo>
                    <a:pt x="527" y="7503"/>
                  </a:lnTo>
                  <a:lnTo>
                    <a:pt x="206" y="8271"/>
                  </a:lnTo>
                  <a:cubicBezTo>
                    <a:pt x="63" y="8601"/>
                    <a:pt x="1" y="8895"/>
                    <a:pt x="19" y="9172"/>
                  </a:cubicBezTo>
                  <a:cubicBezTo>
                    <a:pt x="28" y="9448"/>
                    <a:pt x="117" y="9662"/>
                    <a:pt x="277" y="9823"/>
                  </a:cubicBezTo>
                  <a:cubicBezTo>
                    <a:pt x="438" y="9967"/>
                    <a:pt x="648" y="10047"/>
                    <a:pt x="920" y="10047"/>
                  </a:cubicBezTo>
                  <a:cubicBezTo>
                    <a:pt x="935" y="10047"/>
                    <a:pt x="949" y="10046"/>
                    <a:pt x="964" y="10046"/>
                  </a:cubicBezTo>
                  <a:lnTo>
                    <a:pt x="2294" y="10019"/>
                  </a:lnTo>
                  <a:lnTo>
                    <a:pt x="1794" y="11215"/>
                  </a:lnTo>
                  <a:lnTo>
                    <a:pt x="3364" y="11179"/>
                  </a:lnTo>
                  <a:lnTo>
                    <a:pt x="3873" y="9983"/>
                  </a:lnTo>
                  <a:lnTo>
                    <a:pt x="5184" y="9957"/>
                  </a:lnTo>
                  <a:cubicBezTo>
                    <a:pt x="5478" y="9948"/>
                    <a:pt x="5773" y="9859"/>
                    <a:pt x="6067" y="9689"/>
                  </a:cubicBezTo>
                  <a:cubicBezTo>
                    <a:pt x="6362" y="9528"/>
                    <a:pt x="6638" y="9305"/>
                    <a:pt x="6888" y="9020"/>
                  </a:cubicBezTo>
                  <a:cubicBezTo>
                    <a:pt x="7138" y="8743"/>
                    <a:pt x="7334" y="8440"/>
                    <a:pt x="7468" y="8119"/>
                  </a:cubicBezTo>
                  <a:lnTo>
                    <a:pt x="8199" y="6379"/>
                  </a:lnTo>
                  <a:cubicBezTo>
                    <a:pt x="8333" y="6076"/>
                    <a:pt x="8387" y="5791"/>
                    <a:pt x="8369" y="5523"/>
                  </a:cubicBezTo>
                  <a:cubicBezTo>
                    <a:pt x="8342" y="5264"/>
                    <a:pt x="8253" y="5059"/>
                    <a:pt x="8092" y="4898"/>
                  </a:cubicBezTo>
                  <a:cubicBezTo>
                    <a:pt x="7941" y="4747"/>
                    <a:pt x="7725" y="4675"/>
                    <a:pt x="7454" y="4675"/>
                  </a:cubicBezTo>
                  <a:cubicBezTo>
                    <a:pt x="7438" y="4675"/>
                    <a:pt x="7422" y="4675"/>
                    <a:pt x="7405" y="4675"/>
                  </a:cubicBezTo>
                  <a:lnTo>
                    <a:pt x="6094" y="4702"/>
                  </a:lnTo>
                  <a:lnTo>
                    <a:pt x="6781" y="3061"/>
                  </a:lnTo>
                  <a:lnTo>
                    <a:pt x="8048" y="3034"/>
                  </a:lnTo>
                  <a:lnTo>
                    <a:pt x="7744" y="3757"/>
                  </a:lnTo>
                  <a:lnTo>
                    <a:pt x="9314" y="3721"/>
                  </a:lnTo>
                  <a:lnTo>
                    <a:pt x="9644" y="2945"/>
                  </a:lnTo>
                  <a:cubicBezTo>
                    <a:pt x="9787" y="2597"/>
                    <a:pt x="9850" y="2294"/>
                    <a:pt x="9841" y="2026"/>
                  </a:cubicBezTo>
                  <a:cubicBezTo>
                    <a:pt x="9823" y="1758"/>
                    <a:pt x="9734" y="1544"/>
                    <a:pt x="9573" y="1392"/>
                  </a:cubicBezTo>
                  <a:cubicBezTo>
                    <a:pt x="9413" y="1241"/>
                    <a:pt x="9205" y="1169"/>
                    <a:pt x="8927" y="1169"/>
                  </a:cubicBezTo>
                  <a:cubicBezTo>
                    <a:pt x="8911" y="1169"/>
                    <a:pt x="8894" y="1169"/>
                    <a:pt x="8877" y="1169"/>
                  </a:cubicBezTo>
                  <a:lnTo>
                    <a:pt x="7566" y="1196"/>
                  </a:lnTo>
                  <a:lnTo>
                    <a:pt x="7566" y="1196"/>
                  </a:lnTo>
                  <a:lnTo>
                    <a:pt x="80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8" name="Google Shape;428;p10"/>
          <p:cNvGrpSpPr/>
          <p:nvPr/>
        </p:nvGrpSpPr>
        <p:grpSpPr>
          <a:xfrm>
            <a:off x="5264000" y="3773500"/>
            <a:ext cx="3880000" cy="2208200"/>
            <a:chOff x="3263250" y="2446775"/>
            <a:chExt cx="3880000" cy="2208200"/>
          </a:xfrm>
        </p:grpSpPr>
        <p:sp>
          <p:nvSpPr>
            <p:cNvPr id="429" name="Google Shape;429;p10"/>
            <p:cNvSpPr/>
            <p:nvPr/>
          </p:nvSpPr>
          <p:spPr>
            <a:xfrm>
              <a:off x="3317425" y="2446775"/>
              <a:ext cx="3825825" cy="2208200"/>
            </a:xfrm>
            <a:custGeom>
              <a:avLst/>
              <a:gdLst/>
              <a:ahLst/>
              <a:cxnLst/>
              <a:rect l="l" t="t" r="r" b="b"/>
              <a:pathLst>
                <a:path w="153033" h="88328" extrusionOk="0">
                  <a:moveTo>
                    <a:pt x="153032" y="0"/>
                  </a:moveTo>
                  <a:lnTo>
                    <a:pt x="86267" y="47219"/>
                  </a:lnTo>
                  <a:lnTo>
                    <a:pt x="70584" y="39931"/>
                  </a:lnTo>
                  <a:lnTo>
                    <a:pt x="1" y="88327"/>
                  </a:lnTo>
                  <a:lnTo>
                    <a:pt x="153032" y="88327"/>
                  </a:lnTo>
                  <a:lnTo>
                    <a:pt x="15303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10"/>
            <p:cNvSpPr/>
            <p:nvPr/>
          </p:nvSpPr>
          <p:spPr>
            <a:xfrm>
              <a:off x="5981025" y="3230050"/>
              <a:ext cx="163075" cy="1424925"/>
            </a:xfrm>
            <a:custGeom>
              <a:avLst/>
              <a:gdLst/>
              <a:ahLst/>
              <a:cxnLst/>
              <a:rect l="l" t="t" r="r" b="b"/>
              <a:pathLst>
                <a:path w="6523" h="56997" extrusionOk="0">
                  <a:moveTo>
                    <a:pt x="3007" y="0"/>
                  </a:moveTo>
                  <a:cubicBezTo>
                    <a:pt x="2909" y="0"/>
                    <a:pt x="2838" y="71"/>
                    <a:pt x="2838" y="170"/>
                  </a:cubicBezTo>
                  <a:lnTo>
                    <a:pt x="2838" y="2168"/>
                  </a:lnTo>
                  <a:lnTo>
                    <a:pt x="1027" y="2168"/>
                  </a:lnTo>
                  <a:cubicBezTo>
                    <a:pt x="465" y="2168"/>
                    <a:pt x="1" y="2632"/>
                    <a:pt x="1" y="3194"/>
                  </a:cubicBezTo>
                  <a:lnTo>
                    <a:pt x="1" y="16334"/>
                  </a:lnTo>
                  <a:cubicBezTo>
                    <a:pt x="1" y="16896"/>
                    <a:pt x="465" y="17360"/>
                    <a:pt x="1027" y="17360"/>
                  </a:cubicBezTo>
                  <a:lnTo>
                    <a:pt x="2838" y="17360"/>
                  </a:lnTo>
                  <a:lnTo>
                    <a:pt x="2838" y="24033"/>
                  </a:lnTo>
                  <a:cubicBezTo>
                    <a:pt x="2838" y="24131"/>
                    <a:pt x="2909" y="24203"/>
                    <a:pt x="3007" y="24203"/>
                  </a:cubicBezTo>
                  <a:cubicBezTo>
                    <a:pt x="3097" y="24203"/>
                    <a:pt x="3168" y="24131"/>
                    <a:pt x="3168" y="24033"/>
                  </a:cubicBezTo>
                  <a:lnTo>
                    <a:pt x="3168" y="17360"/>
                  </a:lnTo>
                  <a:lnTo>
                    <a:pt x="4006" y="17360"/>
                  </a:lnTo>
                  <a:lnTo>
                    <a:pt x="4006" y="56996"/>
                  </a:lnTo>
                  <a:lnTo>
                    <a:pt x="6522" y="56996"/>
                  </a:lnTo>
                  <a:lnTo>
                    <a:pt x="6522" y="13524"/>
                  </a:lnTo>
                  <a:lnTo>
                    <a:pt x="6174" y="13524"/>
                  </a:lnTo>
                  <a:lnTo>
                    <a:pt x="6174" y="3194"/>
                  </a:lnTo>
                  <a:cubicBezTo>
                    <a:pt x="6174" y="2632"/>
                    <a:pt x="5719" y="2168"/>
                    <a:pt x="5148" y="2168"/>
                  </a:cubicBezTo>
                  <a:lnTo>
                    <a:pt x="3168" y="2168"/>
                  </a:lnTo>
                  <a:lnTo>
                    <a:pt x="3168" y="170"/>
                  </a:lnTo>
                  <a:cubicBezTo>
                    <a:pt x="3168" y="71"/>
                    <a:pt x="3097" y="0"/>
                    <a:pt x="3007" y="0"/>
                  </a:cubicBezTo>
                  <a:close/>
                </a:path>
              </a:pathLst>
            </a:custGeom>
            <a:gradFill>
              <a:gsLst>
                <a:gs pos="0">
                  <a:schemeClr val="dk1"/>
                </a:gs>
                <a:gs pos="100000">
                  <a:srgbClr val="FFFFFF">
                    <a:alpha val="28627"/>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10"/>
            <p:cNvSpPr/>
            <p:nvPr/>
          </p:nvSpPr>
          <p:spPr>
            <a:xfrm>
              <a:off x="6206300" y="3468000"/>
              <a:ext cx="154575" cy="617575"/>
            </a:xfrm>
            <a:custGeom>
              <a:avLst/>
              <a:gdLst/>
              <a:ahLst/>
              <a:cxnLst/>
              <a:rect l="l" t="t" r="r" b="b"/>
              <a:pathLst>
                <a:path w="6183" h="24703" extrusionOk="0">
                  <a:moveTo>
                    <a:pt x="3007" y="1"/>
                  </a:moveTo>
                  <a:cubicBezTo>
                    <a:pt x="2917" y="1"/>
                    <a:pt x="2837" y="72"/>
                    <a:pt x="2837" y="161"/>
                  </a:cubicBezTo>
                  <a:lnTo>
                    <a:pt x="2837" y="4336"/>
                  </a:lnTo>
                  <a:lnTo>
                    <a:pt x="1035" y="4336"/>
                  </a:lnTo>
                  <a:cubicBezTo>
                    <a:pt x="464" y="4336"/>
                    <a:pt x="0" y="4800"/>
                    <a:pt x="0" y="5362"/>
                  </a:cubicBezTo>
                  <a:lnTo>
                    <a:pt x="0" y="17165"/>
                  </a:lnTo>
                  <a:cubicBezTo>
                    <a:pt x="0" y="17727"/>
                    <a:pt x="464" y="18191"/>
                    <a:pt x="1035" y="18191"/>
                  </a:cubicBezTo>
                  <a:lnTo>
                    <a:pt x="2837" y="18191"/>
                  </a:lnTo>
                  <a:lnTo>
                    <a:pt x="2837" y="24533"/>
                  </a:lnTo>
                  <a:cubicBezTo>
                    <a:pt x="2837" y="24623"/>
                    <a:pt x="2917" y="24703"/>
                    <a:pt x="3007" y="24703"/>
                  </a:cubicBezTo>
                  <a:cubicBezTo>
                    <a:pt x="3096" y="24703"/>
                    <a:pt x="3176" y="24623"/>
                    <a:pt x="3176" y="24533"/>
                  </a:cubicBezTo>
                  <a:lnTo>
                    <a:pt x="3176" y="18191"/>
                  </a:lnTo>
                  <a:lnTo>
                    <a:pt x="5148" y="18191"/>
                  </a:lnTo>
                  <a:cubicBezTo>
                    <a:pt x="5719" y="18191"/>
                    <a:pt x="6182" y="17727"/>
                    <a:pt x="6182" y="17165"/>
                  </a:cubicBezTo>
                  <a:lnTo>
                    <a:pt x="6182" y="5362"/>
                  </a:lnTo>
                  <a:cubicBezTo>
                    <a:pt x="6182" y="4800"/>
                    <a:pt x="5719" y="4336"/>
                    <a:pt x="5148" y="4336"/>
                  </a:cubicBezTo>
                  <a:lnTo>
                    <a:pt x="3176" y="4336"/>
                  </a:lnTo>
                  <a:lnTo>
                    <a:pt x="3176" y="161"/>
                  </a:lnTo>
                  <a:cubicBezTo>
                    <a:pt x="3176" y="72"/>
                    <a:pt x="3096" y="1"/>
                    <a:pt x="3007" y="1"/>
                  </a:cubicBezTo>
                  <a:close/>
                </a:path>
              </a:pathLst>
            </a:custGeom>
            <a:gradFill>
              <a:gsLst>
                <a:gs pos="0">
                  <a:schemeClr val="dk1"/>
                </a:gs>
                <a:gs pos="100000">
                  <a:srgbClr val="FFFFFF">
                    <a:alpha val="28627"/>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10"/>
            <p:cNvSpPr/>
            <p:nvPr/>
          </p:nvSpPr>
          <p:spPr>
            <a:xfrm>
              <a:off x="6431775" y="2790900"/>
              <a:ext cx="333900" cy="1864075"/>
            </a:xfrm>
            <a:custGeom>
              <a:avLst/>
              <a:gdLst/>
              <a:ahLst/>
              <a:cxnLst/>
              <a:rect l="l" t="t" r="r" b="b"/>
              <a:pathLst>
                <a:path w="13356" h="74563" extrusionOk="0">
                  <a:moveTo>
                    <a:pt x="10179" y="1"/>
                  </a:moveTo>
                  <a:cubicBezTo>
                    <a:pt x="10090" y="1"/>
                    <a:pt x="10010" y="72"/>
                    <a:pt x="10010" y="170"/>
                  </a:cubicBezTo>
                  <a:lnTo>
                    <a:pt x="10010" y="14649"/>
                  </a:lnTo>
                  <a:lnTo>
                    <a:pt x="8297" y="14649"/>
                  </a:lnTo>
                  <a:lnTo>
                    <a:pt x="8297" y="4809"/>
                  </a:lnTo>
                  <a:lnTo>
                    <a:pt x="5781" y="4809"/>
                  </a:lnTo>
                  <a:lnTo>
                    <a:pt x="5781" y="44160"/>
                  </a:lnTo>
                  <a:cubicBezTo>
                    <a:pt x="5612" y="44026"/>
                    <a:pt x="5389" y="43936"/>
                    <a:pt x="5148" y="43936"/>
                  </a:cubicBezTo>
                  <a:lnTo>
                    <a:pt x="3346" y="43936"/>
                  </a:lnTo>
                  <a:lnTo>
                    <a:pt x="3346" y="34025"/>
                  </a:lnTo>
                  <a:lnTo>
                    <a:pt x="830" y="34025"/>
                  </a:lnTo>
                  <a:lnTo>
                    <a:pt x="830" y="43954"/>
                  </a:lnTo>
                  <a:cubicBezTo>
                    <a:pt x="357" y="44052"/>
                    <a:pt x="0" y="44463"/>
                    <a:pt x="0" y="44962"/>
                  </a:cubicBezTo>
                  <a:lnTo>
                    <a:pt x="0" y="54098"/>
                  </a:lnTo>
                  <a:cubicBezTo>
                    <a:pt x="0" y="54597"/>
                    <a:pt x="357" y="55016"/>
                    <a:pt x="830" y="55106"/>
                  </a:cubicBezTo>
                  <a:lnTo>
                    <a:pt x="830" y="74562"/>
                  </a:lnTo>
                  <a:lnTo>
                    <a:pt x="3346" y="74562"/>
                  </a:lnTo>
                  <a:lnTo>
                    <a:pt x="3346" y="55123"/>
                  </a:lnTo>
                  <a:lnTo>
                    <a:pt x="5148" y="55123"/>
                  </a:lnTo>
                  <a:cubicBezTo>
                    <a:pt x="5389" y="55123"/>
                    <a:pt x="5612" y="55043"/>
                    <a:pt x="5781" y="54900"/>
                  </a:cubicBezTo>
                  <a:lnTo>
                    <a:pt x="5781" y="74562"/>
                  </a:lnTo>
                  <a:lnTo>
                    <a:pt x="8297" y="74562"/>
                  </a:lnTo>
                  <a:lnTo>
                    <a:pt x="8297" y="37513"/>
                  </a:lnTo>
                  <a:lnTo>
                    <a:pt x="10010" y="37513"/>
                  </a:lnTo>
                  <a:lnTo>
                    <a:pt x="10010" y="39521"/>
                  </a:lnTo>
                  <a:cubicBezTo>
                    <a:pt x="10010" y="39610"/>
                    <a:pt x="10090" y="39681"/>
                    <a:pt x="10179" y="39681"/>
                  </a:cubicBezTo>
                  <a:cubicBezTo>
                    <a:pt x="10268" y="39681"/>
                    <a:pt x="10349" y="39610"/>
                    <a:pt x="10349" y="39521"/>
                  </a:cubicBezTo>
                  <a:lnTo>
                    <a:pt x="10349" y="37513"/>
                  </a:lnTo>
                  <a:lnTo>
                    <a:pt x="10732" y="37513"/>
                  </a:lnTo>
                  <a:lnTo>
                    <a:pt x="10732" y="74562"/>
                  </a:lnTo>
                  <a:lnTo>
                    <a:pt x="13248" y="74562"/>
                  </a:lnTo>
                  <a:lnTo>
                    <a:pt x="13248" y="36925"/>
                  </a:lnTo>
                  <a:cubicBezTo>
                    <a:pt x="13319" y="36791"/>
                    <a:pt x="13355" y="36648"/>
                    <a:pt x="13355" y="36487"/>
                  </a:cubicBezTo>
                  <a:lnTo>
                    <a:pt x="13355" y="15675"/>
                  </a:lnTo>
                  <a:cubicBezTo>
                    <a:pt x="13355" y="15104"/>
                    <a:pt x="12891" y="14649"/>
                    <a:pt x="12329" y="14649"/>
                  </a:cubicBezTo>
                  <a:lnTo>
                    <a:pt x="10349" y="14649"/>
                  </a:lnTo>
                  <a:lnTo>
                    <a:pt x="10349" y="170"/>
                  </a:lnTo>
                  <a:cubicBezTo>
                    <a:pt x="10349" y="72"/>
                    <a:pt x="10268" y="1"/>
                    <a:pt x="10179" y="1"/>
                  </a:cubicBezTo>
                  <a:close/>
                </a:path>
              </a:pathLst>
            </a:custGeom>
            <a:gradFill>
              <a:gsLst>
                <a:gs pos="0">
                  <a:srgbClr val="83A8ED">
                    <a:alpha val="23529"/>
                  </a:srgbClr>
                </a:gs>
                <a:gs pos="100000">
                  <a:srgbClr val="4661BC">
                    <a:alpha val="22745"/>
                  </a:srgbClr>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10"/>
            <p:cNvSpPr/>
            <p:nvPr/>
          </p:nvSpPr>
          <p:spPr>
            <a:xfrm>
              <a:off x="4062125" y="4038725"/>
              <a:ext cx="153900" cy="616250"/>
            </a:xfrm>
            <a:custGeom>
              <a:avLst/>
              <a:gdLst/>
              <a:ahLst/>
              <a:cxnLst/>
              <a:rect l="l" t="t" r="r" b="b"/>
              <a:pathLst>
                <a:path w="6156" h="24650" extrusionOk="0">
                  <a:moveTo>
                    <a:pt x="6156" y="1"/>
                  </a:moveTo>
                  <a:lnTo>
                    <a:pt x="0" y="4220"/>
                  </a:lnTo>
                  <a:cubicBezTo>
                    <a:pt x="98" y="4693"/>
                    <a:pt x="518" y="5041"/>
                    <a:pt x="1008" y="5041"/>
                  </a:cubicBezTo>
                  <a:lnTo>
                    <a:pt x="2213" y="5041"/>
                  </a:lnTo>
                  <a:lnTo>
                    <a:pt x="2213" y="24649"/>
                  </a:lnTo>
                  <a:lnTo>
                    <a:pt x="4728" y="24649"/>
                  </a:lnTo>
                  <a:lnTo>
                    <a:pt x="4728" y="5041"/>
                  </a:lnTo>
                  <a:lnTo>
                    <a:pt x="5139" y="5041"/>
                  </a:lnTo>
                  <a:cubicBezTo>
                    <a:pt x="5701" y="5041"/>
                    <a:pt x="6156" y="4586"/>
                    <a:pt x="6156" y="4015"/>
                  </a:cubicBezTo>
                  <a:lnTo>
                    <a:pt x="6156" y="1"/>
                  </a:lnTo>
                  <a:close/>
                </a:path>
              </a:pathLst>
            </a:custGeom>
            <a:gradFill>
              <a:gsLst>
                <a:gs pos="0">
                  <a:schemeClr val="dk1"/>
                </a:gs>
                <a:gs pos="100000">
                  <a:srgbClr val="FFFFFF">
                    <a:alpha val="28627"/>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10"/>
            <p:cNvSpPr/>
            <p:nvPr/>
          </p:nvSpPr>
          <p:spPr>
            <a:xfrm>
              <a:off x="4906500" y="3459525"/>
              <a:ext cx="154350" cy="1195450"/>
            </a:xfrm>
            <a:custGeom>
              <a:avLst/>
              <a:gdLst/>
              <a:ahLst/>
              <a:cxnLst/>
              <a:rect l="l" t="t" r="r" b="b"/>
              <a:pathLst>
                <a:path w="6174" h="47818" extrusionOk="0">
                  <a:moveTo>
                    <a:pt x="6174" y="1"/>
                  </a:moveTo>
                  <a:lnTo>
                    <a:pt x="0" y="4229"/>
                  </a:lnTo>
                  <a:lnTo>
                    <a:pt x="0" y="10742"/>
                  </a:lnTo>
                  <a:cubicBezTo>
                    <a:pt x="0" y="11214"/>
                    <a:pt x="321" y="11607"/>
                    <a:pt x="750" y="11732"/>
                  </a:cubicBezTo>
                  <a:lnTo>
                    <a:pt x="750" y="47817"/>
                  </a:lnTo>
                  <a:lnTo>
                    <a:pt x="3274" y="47817"/>
                  </a:lnTo>
                  <a:lnTo>
                    <a:pt x="3274" y="16745"/>
                  </a:lnTo>
                  <a:cubicBezTo>
                    <a:pt x="3310" y="16710"/>
                    <a:pt x="3337" y="16665"/>
                    <a:pt x="3337" y="16612"/>
                  </a:cubicBezTo>
                  <a:lnTo>
                    <a:pt x="3337" y="11768"/>
                  </a:lnTo>
                  <a:lnTo>
                    <a:pt x="5148" y="11768"/>
                  </a:lnTo>
                  <a:cubicBezTo>
                    <a:pt x="5719" y="11768"/>
                    <a:pt x="6174" y="11313"/>
                    <a:pt x="6174" y="10742"/>
                  </a:cubicBezTo>
                  <a:lnTo>
                    <a:pt x="6174" y="1"/>
                  </a:lnTo>
                  <a:close/>
                </a:path>
              </a:pathLst>
            </a:custGeom>
            <a:gradFill>
              <a:gsLst>
                <a:gs pos="0">
                  <a:schemeClr val="dk1"/>
                </a:gs>
                <a:gs pos="100000">
                  <a:srgbClr val="FFFFFF">
                    <a:alpha val="28627"/>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10"/>
            <p:cNvSpPr/>
            <p:nvPr/>
          </p:nvSpPr>
          <p:spPr>
            <a:xfrm>
              <a:off x="3610500" y="4410950"/>
              <a:ext cx="63125" cy="244025"/>
            </a:xfrm>
            <a:custGeom>
              <a:avLst/>
              <a:gdLst/>
              <a:ahLst/>
              <a:cxnLst/>
              <a:rect l="l" t="t" r="r" b="b"/>
              <a:pathLst>
                <a:path w="2525" h="9761" extrusionOk="0">
                  <a:moveTo>
                    <a:pt x="2525" y="1"/>
                  </a:moveTo>
                  <a:lnTo>
                    <a:pt x="0" y="1722"/>
                  </a:lnTo>
                  <a:lnTo>
                    <a:pt x="0" y="9760"/>
                  </a:lnTo>
                  <a:lnTo>
                    <a:pt x="2525" y="9760"/>
                  </a:lnTo>
                  <a:lnTo>
                    <a:pt x="2525" y="1"/>
                  </a:lnTo>
                  <a:close/>
                </a:path>
              </a:pathLst>
            </a:custGeom>
            <a:gradFill>
              <a:gsLst>
                <a:gs pos="0">
                  <a:schemeClr val="dk1"/>
                </a:gs>
                <a:gs pos="100000">
                  <a:srgbClr val="FFFFFF">
                    <a:alpha val="28627"/>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10"/>
            <p:cNvSpPr/>
            <p:nvPr/>
          </p:nvSpPr>
          <p:spPr>
            <a:xfrm>
              <a:off x="3737400" y="4323975"/>
              <a:ext cx="62900" cy="331000"/>
            </a:xfrm>
            <a:custGeom>
              <a:avLst/>
              <a:gdLst/>
              <a:ahLst/>
              <a:cxnLst/>
              <a:rect l="l" t="t" r="r" b="b"/>
              <a:pathLst>
                <a:path w="2516" h="13240" extrusionOk="0">
                  <a:moveTo>
                    <a:pt x="2516" y="1"/>
                  </a:moveTo>
                  <a:lnTo>
                    <a:pt x="0" y="1722"/>
                  </a:lnTo>
                  <a:lnTo>
                    <a:pt x="0" y="13239"/>
                  </a:lnTo>
                  <a:lnTo>
                    <a:pt x="2516" y="13239"/>
                  </a:lnTo>
                  <a:lnTo>
                    <a:pt x="2516" y="1"/>
                  </a:lnTo>
                  <a:close/>
                </a:path>
              </a:pathLst>
            </a:custGeom>
            <a:gradFill>
              <a:gsLst>
                <a:gs pos="0">
                  <a:schemeClr val="dk1"/>
                </a:gs>
                <a:gs pos="100000">
                  <a:srgbClr val="FFFFFF">
                    <a:alpha val="28627"/>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10"/>
            <p:cNvSpPr/>
            <p:nvPr/>
          </p:nvSpPr>
          <p:spPr>
            <a:xfrm>
              <a:off x="3483800" y="4497700"/>
              <a:ext cx="63150" cy="157275"/>
            </a:xfrm>
            <a:custGeom>
              <a:avLst/>
              <a:gdLst/>
              <a:ahLst/>
              <a:cxnLst/>
              <a:rect l="l" t="t" r="r" b="b"/>
              <a:pathLst>
                <a:path w="2526" h="6291" extrusionOk="0">
                  <a:moveTo>
                    <a:pt x="2526" y="1"/>
                  </a:moveTo>
                  <a:lnTo>
                    <a:pt x="1" y="1732"/>
                  </a:lnTo>
                  <a:lnTo>
                    <a:pt x="1" y="6290"/>
                  </a:lnTo>
                  <a:lnTo>
                    <a:pt x="2526" y="6290"/>
                  </a:lnTo>
                  <a:lnTo>
                    <a:pt x="2526" y="1"/>
                  </a:lnTo>
                  <a:close/>
                </a:path>
              </a:pathLst>
            </a:custGeom>
            <a:gradFill>
              <a:gsLst>
                <a:gs pos="0">
                  <a:schemeClr val="dk1"/>
                </a:gs>
                <a:gs pos="100000">
                  <a:srgbClr val="FFFFFF">
                    <a:alpha val="28627"/>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10"/>
            <p:cNvSpPr/>
            <p:nvPr/>
          </p:nvSpPr>
          <p:spPr>
            <a:xfrm>
              <a:off x="3360025" y="4582675"/>
              <a:ext cx="62925" cy="72300"/>
            </a:xfrm>
            <a:custGeom>
              <a:avLst/>
              <a:gdLst/>
              <a:ahLst/>
              <a:cxnLst/>
              <a:rect l="l" t="t" r="r" b="b"/>
              <a:pathLst>
                <a:path w="2517" h="2892" extrusionOk="0">
                  <a:moveTo>
                    <a:pt x="2517" y="1"/>
                  </a:moveTo>
                  <a:lnTo>
                    <a:pt x="1" y="1723"/>
                  </a:lnTo>
                  <a:lnTo>
                    <a:pt x="1" y="2891"/>
                  </a:lnTo>
                  <a:lnTo>
                    <a:pt x="2517" y="2891"/>
                  </a:lnTo>
                  <a:lnTo>
                    <a:pt x="2517" y="1"/>
                  </a:lnTo>
                  <a:close/>
                </a:path>
              </a:pathLst>
            </a:custGeom>
            <a:gradFill>
              <a:gsLst>
                <a:gs pos="0">
                  <a:schemeClr val="dk1"/>
                </a:gs>
                <a:gs pos="100000">
                  <a:srgbClr val="FFFFFF">
                    <a:alpha val="28627"/>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10"/>
            <p:cNvSpPr/>
            <p:nvPr/>
          </p:nvSpPr>
          <p:spPr>
            <a:xfrm>
              <a:off x="3836425" y="4150250"/>
              <a:ext cx="217250" cy="504725"/>
            </a:xfrm>
            <a:custGeom>
              <a:avLst/>
              <a:gdLst/>
              <a:ahLst/>
              <a:cxnLst/>
              <a:rect l="l" t="t" r="r" b="b"/>
              <a:pathLst>
                <a:path w="8690" h="20189" extrusionOk="0">
                  <a:moveTo>
                    <a:pt x="8689" y="0"/>
                  </a:moveTo>
                  <a:lnTo>
                    <a:pt x="0" y="5959"/>
                  </a:lnTo>
                  <a:lnTo>
                    <a:pt x="0" y="11071"/>
                  </a:lnTo>
                  <a:cubicBezTo>
                    <a:pt x="0" y="11642"/>
                    <a:pt x="455" y="12097"/>
                    <a:pt x="1026" y="12097"/>
                  </a:cubicBezTo>
                  <a:lnTo>
                    <a:pt x="1106" y="12097"/>
                  </a:lnTo>
                  <a:lnTo>
                    <a:pt x="1106" y="20188"/>
                  </a:lnTo>
                  <a:lnTo>
                    <a:pt x="3622" y="20188"/>
                  </a:lnTo>
                  <a:lnTo>
                    <a:pt x="3622" y="12097"/>
                  </a:lnTo>
                  <a:lnTo>
                    <a:pt x="5148" y="12097"/>
                  </a:lnTo>
                  <a:cubicBezTo>
                    <a:pt x="5692" y="12097"/>
                    <a:pt x="6138" y="11678"/>
                    <a:pt x="6174" y="11142"/>
                  </a:cubicBezTo>
                  <a:lnTo>
                    <a:pt x="6174" y="20188"/>
                  </a:lnTo>
                  <a:lnTo>
                    <a:pt x="8689" y="20188"/>
                  </a:lnTo>
                  <a:lnTo>
                    <a:pt x="8689" y="0"/>
                  </a:lnTo>
                  <a:close/>
                </a:path>
              </a:pathLst>
            </a:custGeom>
            <a:gradFill>
              <a:gsLst>
                <a:gs pos="0">
                  <a:srgbClr val="83A8ED">
                    <a:alpha val="23529"/>
                  </a:srgbClr>
                </a:gs>
                <a:gs pos="100000">
                  <a:srgbClr val="4661BC">
                    <a:alpha val="22745"/>
                  </a:srgbClr>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10"/>
            <p:cNvSpPr/>
            <p:nvPr/>
          </p:nvSpPr>
          <p:spPr>
            <a:xfrm>
              <a:off x="4244100" y="4129500"/>
              <a:ext cx="62925" cy="525475"/>
            </a:xfrm>
            <a:custGeom>
              <a:avLst/>
              <a:gdLst/>
              <a:ahLst/>
              <a:cxnLst/>
              <a:rect l="l" t="t" r="r" b="b"/>
              <a:pathLst>
                <a:path w="2517" h="21019" extrusionOk="0">
                  <a:moveTo>
                    <a:pt x="1" y="0"/>
                  </a:moveTo>
                  <a:lnTo>
                    <a:pt x="1" y="21018"/>
                  </a:lnTo>
                  <a:lnTo>
                    <a:pt x="2517" y="21018"/>
                  </a:lnTo>
                  <a:lnTo>
                    <a:pt x="2517" y="0"/>
                  </a:lnTo>
                  <a:close/>
                </a:path>
              </a:pathLst>
            </a:custGeom>
            <a:gradFill>
              <a:gsLst>
                <a:gs pos="0">
                  <a:schemeClr val="dk1"/>
                </a:gs>
                <a:gs pos="100000">
                  <a:srgbClr val="FFFFFF">
                    <a:alpha val="28627"/>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10"/>
            <p:cNvSpPr/>
            <p:nvPr/>
          </p:nvSpPr>
          <p:spPr>
            <a:xfrm>
              <a:off x="4370775" y="3889525"/>
              <a:ext cx="62925" cy="765450"/>
            </a:xfrm>
            <a:custGeom>
              <a:avLst/>
              <a:gdLst/>
              <a:ahLst/>
              <a:cxnLst/>
              <a:rect l="l" t="t" r="r" b="b"/>
              <a:pathLst>
                <a:path w="2517" h="30618" extrusionOk="0">
                  <a:moveTo>
                    <a:pt x="2517" y="0"/>
                  </a:moveTo>
                  <a:lnTo>
                    <a:pt x="1" y="1731"/>
                  </a:lnTo>
                  <a:lnTo>
                    <a:pt x="1" y="30617"/>
                  </a:lnTo>
                  <a:lnTo>
                    <a:pt x="2517" y="30617"/>
                  </a:lnTo>
                  <a:lnTo>
                    <a:pt x="2517" y="0"/>
                  </a:lnTo>
                  <a:close/>
                </a:path>
              </a:pathLst>
            </a:custGeom>
            <a:gradFill>
              <a:gsLst>
                <a:gs pos="0">
                  <a:schemeClr val="dk1"/>
                </a:gs>
                <a:gs pos="100000">
                  <a:srgbClr val="FFFFFF">
                    <a:alpha val="28627"/>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10"/>
            <p:cNvSpPr/>
            <p:nvPr/>
          </p:nvSpPr>
          <p:spPr>
            <a:xfrm>
              <a:off x="6826750" y="3437225"/>
              <a:ext cx="63150" cy="1217750"/>
            </a:xfrm>
            <a:custGeom>
              <a:avLst/>
              <a:gdLst/>
              <a:ahLst/>
              <a:cxnLst/>
              <a:rect l="l" t="t" r="r" b="b"/>
              <a:pathLst>
                <a:path w="2526" h="48710" extrusionOk="0">
                  <a:moveTo>
                    <a:pt x="1" y="1"/>
                  </a:moveTo>
                  <a:lnTo>
                    <a:pt x="1" y="48709"/>
                  </a:lnTo>
                  <a:lnTo>
                    <a:pt x="2525" y="48709"/>
                  </a:lnTo>
                  <a:lnTo>
                    <a:pt x="2525" y="1"/>
                  </a:lnTo>
                  <a:close/>
                </a:path>
              </a:pathLst>
            </a:custGeom>
            <a:gradFill>
              <a:gsLst>
                <a:gs pos="0">
                  <a:schemeClr val="dk1"/>
                </a:gs>
                <a:gs pos="100000">
                  <a:srgbClr val="FFFFFF">
                    <a:alpha val="28627"/>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10"/>
            <p:cNvSpPr/>
            <p:nvPr/>
          </p:nvSpPr>
          <p:spPr>
            <a:xfrm>
              <a:off x="6328725" y="4057025"/>
              <a:ext cx="62925" cy="597950"/>
            </a:xfrm>
            <a:custGeom>
              <a:avLst/>
              <a:gdLst/>
              <a:ahLst/>
              <a:cxnLst/>
              <a:rect l="l" t="t" r="r" b="b"/>
              <a:pathLst>
                <a:path w="2517" h="23918" extrusionOk="0">
                  <a:moveTo>
                    <a:pt x="1" y="0"/>
                  </a:moveTo>
                  <a:lnTo>
                    <a:pt x="1" y="23917"/>
                  </a:lnTo>
                  <a:lnTo>
                    <a:pt x="2517" y="23917"/>
                  </a:lnTo>
                  <a:lnTo>
                    <a:pt x="2517" y="0"/>
                  </a:lnTo>
                  <a:close/>
                </a:path>
              </a:pathLst>
            </a:custGeom>
            <a:gradFill>
              <a:gsLst>
                <a:gs pos="0">
                  <a:schemeClr val="dk1"/>
                </a:gs>
                <a:gs pos="100000">
                  <a:srgbClr val="FFFFFF">
                    <a:alpha val="28627"/>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10"/>
            <p:cNvSpPr/>
            <p:nvPr/>
          </p:nvSpPr>
          <p:spPr>
            <a:xfrm>
              <a:off x="6204950" y="4253725"/>
              <a:ext cx="62925" cy="401250"/>
            </a:xfrm>
            <a:custGeom>
              <a:avLst/>
              <a:gdLst/>
              <a:ahLst/>
              <a:cxnLst/>
              <a:rect l="l" t="t" r="r" b="b"/>
              <a:pathLst>
                <a:path w="2517" h="16050" extrusionOk="0">
                  <a:moveTo>
                    <a:pt x="1" y="0"/>
                  </a:moveTo>
                  <a:lnTo>
                    <a:pt x="1" y="16049"/>
                  </a:lnTo>
                  <a:lnTo>
                    <a:pt x="2516" y="16049"/>
                  </a:lnTo>
                  <a:lnTo>
                    <a:pt x="2516" y="0"/>
                  </a:lnTo>
                  <a:close/>
                </a:path>
              </a:pathLst>
            </a:custGeom>
            <a:gradFill>
              <a:gsLst>
                <a:gs pos="0">
                  <a:schemeClr val="dk1"/>
                </a:gs>
                <a:gs pos="100000">
                  <a:srgbClr val="FFFFFF">
                    <a:alpha val="28627"/>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10"/>
            <p:cNvSpPr/>
            <p:nvPr/>
          </p:nvSpPr>
          <p:spPr>
            <a:xfrm>
              <a:off x="6953650" y="2688750"/>
              <a:ext cx="189600" cy="1966225"/>
            </a:xfrm>
            <a:custGeom>
              <a:avLst/>
              <a:gdLst/>
              <a:ahLst/>
              <a:cxnLst/>
              <a:rect l="l" t="t" r="r" b="b"/>
              <a:pathLst>
                <a:path w="7584" h="78649" extrusionOk="0">
                  <a:moveTo>
                    <a:pt x="3783" y="1"/>
                  </a:moveTo>
                  <a:cubicBezTo>
                    <a:pt x="3694" y="1"/>
                    <a:pt x="3614" y="72"/>
                    <a:pt x="3614" y="161"/>
                  </a:cubicBezTo>
                  <a:lnTo>
                    <a:pt x="3614" y="15711"/>
                  </a:lnTo>
                  <a:lnTo>
                    <a:pt x="1633" y="15711"/>
                  </a:lnTo>
                  <a:cubicBezTo>
                    <a:pt x="1071" y="15711"/>
                    <a:pt x="607" y="16166"/>
                    <a:pt x="607" y="16737"/>
                  </a:cubicBezTo>
                  <a:lnTo>
                    <a:pt x="607" y="18672"/>
                  </a:lnTo>
                  <a:lnTo>
                    <a:pt x="1" y="18672"/>
                  </a:lnTo>
                  <a:lnTo>
                    <a:pt x="1" y="78648"/>
                  </a:lnTo>
                  <a:lnTo>
                    <a:pt x="2516" y="78648"/>
                  </a:lnTo>
                  <a:lnTo>
                    <a:pt x="2516" y="38575"/>
                  </a:lnTo>
                  <a:lnTo>
                    <a:pt x="3614" y="38575"/>
                  </a:lnTo>
                  <a:lnTo>
                    <a:pt x="3614" y="40573"/>
                  </a:lnTo>
                  <a:cubicBezTo>
                    <a:pt x="3614" y="40672"/>
                    <a:pt x="3694" y="40743"/>
                    <a:pt x="3783" y="40743"/>
                  </a:cubicBezTo>
                  <a:cubicBezTo>
                    <a:pt x="3872" y="40743"/>
                    <a:pt x="3953" y="40672"/>
                    <a:pt x="3953" y="40573"/>
                  </a:cubicBezTo>
                  <a:lnTo>
                    <a:pt x="3953" y="38575"/>
                  </a:lnTo>
                  <a:lnTo>
                    <a:pt x="5068" y="38575"/>
                  </a:lnTo>
                  <a:lnTo>
                    <a:pt x="5068" y="78648"/>
                  </a:lnTo>
                  <a:lnTo>
                    <a:pt x="7583" y="78648"/>
                  </a:lnTo>
                  <a:lnTo>
                    <a:pt x="7583" y="22723"/>
                  </a:lnTo>
                  <a:lnTo>
                    <a:pt x="6790" y="22723"/>
                  </a:lnTo>
                  <a:lnTo>
                    <a:pt x="6790" y="16737"/>
                  </a:lnTo>
                  <a:cubicBezTo>
                    <a:pt x="6790" y="16166"/>
                    <a:pt x="6326" y="15711"/>
                    <a:pt x="5764" y="15711"/>
                  </a:cubicBezTo>
                  <a:lnTo>
                    <a:pt x="3953" y="15711"/>
                  </a:lnTo>
                  <a:lnTo>
                    <a:pt x="3953" y="161"/>
                  </a:lnTo>
                  <a:cubicBezTo>
                    <a:pt x="3953" y="72"/>
                    <a:pt x="3872" y="1"/>
                    <a:pt x="3783" y="1"/>
                  </a:cubicBezTo>
                  <a:close/>
                </a:path>
              </a:pathLst>
            </a:custGeom>
            <a:gradFill>
              <a:gsLst>
                <a:gs pos="0">
                  <a:schemeClr val="dk1"/>
                </a:gs>
                <a:gs pos="100000">
                  <a:srgbClr val="FFFFFF">
                    <a:alpha val="28627"/>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10"/>
            <p:cNvSpPr/>
            <p:nvPr/>
          </p:nvSpPr>
          <p:spPr>
            <a:xfrm>
              <a:off x="5175900" y="3488525"/>
              <a:ext cx="62925" cy="1166450"/>
            </a:xfrm>
            <a:custGeom>
              <a:avLst/>
              <a:gdLst/>
              <a:ahLst/>
              <a:cxnLst/>
              <a:rect l="l" t="t" r="r" b="b"/>
              <a:pathLst>
                <a:path w="2517" h="46658" extrusionOk="0">
                  <a:moveTo>
                    <a:pt x="1" y="0"/>
                  </a:moveTo>
                  <a:lnTo>
                    <a:pt x="1" y="46657"/>
                  </a:lnTo>
                  <a:lnTo>
                    <a:pt x="2517" y="46657"/>
                  </a:lnTo>
                  <a:lnTo>
                    <a:pt x="2517" y="1178"/>
                  </a:lnTo>
                  <a:lnTo>
                    <a:pt x="1" y="0"/>
                  </a:lnTo>
                  <a:close/>
                </a:path>
              </a:pathLst>
            </a:custGeom>
            <a:gradFill>
              <a:gsLst>
                <a:gs pos="0">
                  <a:schemeClr val="dk1"/>
                </a:gs>
                <a:gs pos="100000">
                  <a:srgbClr val="FFFFFF">
                    <a:alpha val="28627"/>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10"/>
            <p:cNvSpPr/>
            <p:nvPr/>
          </p:nvSpPr>
          <p:spPr>
            <a:xfrm>
              <a:off x="5302600" y="3547625"/>
              <a:ext cx="62900" cy="1107350"/>
            </a:xfrm>
            <a:custGeom>
              <a:avLst/>
              <a:gdLst/>
              <a:ahLst/>
              <a:cxnLst/>
              <a:rect l="l" t="t" r="r" b="b"/>
              <a:pathLst>
                <a:path w="2516" h="44294" extrusionOk="0">
                  <a:moveTo>
                    <a:pt x="0" y="1"/>
                  </a:moveTo>
                  <a:lnTo>
                    <a:pt x="0" y="44293"/>
                  </a:lnTo>
                  <a:lnTo>
                    <a:pt x="2516" y="44293"/>
                  </a:lnTo>
                  <a:lnTo>
                    <a:pt x="2516" y="1169"/>
                  </a:lnTo>
                  <a:lnTo>
                    <a:pt x="0" y="1"/>
                  </a:lnTo>
                  <a:close/>
                </a:path>
              </a:pathLst>
            </a:custGeom>
            <a:gradFill>
              <a:gsLst>
                <a:gs pos="0">
                  <a:schemeClr val="dk1"/>
                </a:gs>
                <a:gs pos="100000">
                  <a:srgbClr val="FFFFFF">
                    <a:alpha val="28627"/>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10"/>
            <p:cNvSpPr/>
            <p:nvPr/>
          </p:nvSpPr>
          <p:spPr>
            <a:xfrm>
              <a:off x="5049225" y="4072400"/>
              <a:ext cx="62925" cy="582575"/>
            </a:xfrm>
            <a:custGeom>
              <a:avLst/>
              <a:gdLst/>
              <a:ahLst/>
              <a:cxnLst/>
              <a:rect l="l" t="t" r="r" b="b"/>
              <a:pathLst>
                <a:path w="2517" h="23303" extrusionOk="0">
                  <a:moveTo>
                    <a:pt x="1" y="1"/>
                  </a:moveTo>
                  <a:lnTo>
                    <a:pt x="1" y="23302"/>
                  </a:lnTo>
                  <a:lnTo>
                    <a:pt x="2517" y="23302"/>
                  </a:lnTo>
                  <a:lnTo>
                    <a:pt x="2517" y="1"/>
                  </a:lnTo>
                  <a:close/>
                </a:path>
              </a:pathLst>
            </a:custGeom>
            <a:gradFill>
              <a:gsLst>
                <a:gs pos="0">
                  <a:schemeClr val="dk1"/>
                </a:gs>
                <a:gs pos="100000">
                  <a:srgbClr val="FFFFFF">
                    <a:alpha val="28627"/>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10"/>
            <p:cNvSpPr/>
            <p:nvPr/>
          </p:nvSpPr>
          <p:spPr>
            <a:xfrm>
              <a:off x="4801450" y="4106525"/>
              <a:ext cx="62925" cy="548450"/>
            </a:xfrm>
            <a:custGeom>
              <a:avLst/>
              <a:gdLst/>
              <a:ahLst/>
              <a:cxnLst/>
              <a:rect l="l" t="t" r="r" b="b"/>
              <a:pathLst>
                <a:path w="2517" h="21938" extrusionOk="0">
                  <a:moveTo>
                    <a:pt x="1" y="1"/>
                  </a:moveTo>
                  <a:lnTo>
                    <a:pt x="1" y="21937"/>
                  </a:lnTo>
                  <a:lnTo>
                    <a:pt x="2516" y="21937"/>
                  </a:lnTo>
                  <a:lnTo>
                    <a:pt x="2516" y="1"/>
                  </a:lnTo>
                  <a:close/>
                </a:path>
              </a:pathLst>
            </a:custGeom>
            <a:gradFill>
              <a:gsLst>
                <a:gs pos="0">
                  <a:srgbClr val="83A8ED">
                    <a:alpha val="23529"/>
                  </a:srgbClr>
                </a:gs>
                <a:gs pos="100000">
                  <a:srgbClr val="4661BC">
                    <a:alpha val="22745"/>
                  </a:srgbClr>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10"/>
            <p:cNvSpPr/>
            <p:nvPr/>
          </p:nvSpPr>
          <p:spPr>
            <a:xfrm>
              <a:off x="4677675" y="4381300"/>
              <a:ext cx="62925" cy="273675"/>
            </a:xfrm>
            <a:custGeom>
              <a:avLst/>
              <a:gdLst/>
              <a:ahLst/>
              <a:cxnLst/>
              <a:rect l="l" t="t" r="r" b="b"/>
              <a:pathLst>
                <a:path w="2517" h="10947" extrusionOk="0">
                  <a:moveTo>
                    <a:pt x="0" y="0"/>
                  </a:moveTo>
                  <a:lnTo>
                    <a:pt x="0" y="10946"/>
                  </a:lnTo>
                  <a:lnTo>
                    <a:pt x="2516" y="10946"/>
                  </a:lnTo>
                  <a:lnTo>
                    <a:pt x="2516" y="0"/>
                  </a:lnTo>
                  <a:close/>
                </a:path>
              </a:pathLst>
            </a:custGeom>
            <a:gradFill>
              <a:gsLst>
                <a:gs pos="0">
                  <a:schemeClr val="dk1"/>
                </a:gs>
                <a:gs pos="100000">
                  <a:srgbClr val="FFFFFF">
                    <a:alpha val="28627"/>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10"/>
            <p:cNvSpPr/>
            <p:nvPr/>
          </p:nvSpPr>
          <p:spPr>
            <a:xfrm>
              <a:off x="4553900" y="4281825"/>
              <a:ext cx="62900" cy="373150"/>
            </a:xfrm>
            <a:custGeom>
              <a:avLst/>
              <a:gdLst/>
              <a:ahLst/>
              <a:cxnLst/>
              <a:rect l="l" t="t" r="r" b="b"/>
              <a:pathLst>
                <a:path w="2516" h="14926" extrusionOk="0">
                  <a:moveTo>
                    <a:pt x="0" y="0"/>
                  </a:moveTo>
                  <a:lnTo>
                    <a:pt x="0" y="14925"/>
                  </a:lnTo>
                  <a:lnTo>
                    <a:pt x="2516" y="14925"/>
                  </a:lnTo>
                  <a:lnTo>
                    <a:pt x="2516" y="0"/>
                  </a:lnTo>
                  <a:close/>
                </a:path>
              </a:pathLst>
            </a:custGeom>
            <a:gradFill>
              <a:gsLst>
                <a:gs pos="0">
                  <a:schemeClr val="dk1"/>
                </a:gs>
                <a:gs pos="100000">
                  <a:srgbClr val="FFFFFF">
                    <a:alpha val="28627"/>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10"/>
            <p:cNvSpPr/>
            <p:nvPr/>
          </p:nvSpPr>
          <p:spPr>
            <a:xfrm>
              <a:off x="5429275" y="3684125"/>
              <a:ext cx="62900" cy="970850"/>
            </a:xfrm>
            <a:custGeom>
              <a:avLst/>
              <a:gdLst/>
              <a:ahLst/>
              <a:cxnLst/>
              <a:rect l="l" t="t" r="r" b="b"/>
              <a:pathLst>
                <a:path w="2516" h="38834" extrusionOk="0">
                  <a:moveTo>
                    <a:pt x="0" y="0"/>
                  </a:moveTo>
                  <a:lnTo>
                    <a:pt x="0" y="38833"/>
                  </a:lnTo>
                  <a:lnTo>
                    <a:pt x="2516" y="38833"/>
                  </a:lnTo>
                  <a:lnTo>
                    <a:pt x="2516" y="0"/>
                  </a:lnTo>
                  <a:close/>
                </a:path>
              </a:pathLst>
            </a:custGeom>
            <a:gradFill>
              <a:gsLst>
                <a:gs pos="0">
                  <a:schemeClr val="dk1"/>
                </a:gs>
                <a:gs pos="100000">
                  <a:srgbClr val="FFFFFF">
                    <a:alpha val="28627"/>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10"/>
            <p:cNvSpPr/>
            <p:nvPr/>
          </p:nvSpPr>
          <p:spPr>
            <a:xfrm>
              <a:off x="5555950" y="4156700"/>
              <a:ext cx="62925" cy="498275"/>
            </a:xfrm>
            <a:custGeom>
              <a:avLst/>
              <a:gdLst/>
              <a:ahLst/>
              <a:cxnLst/>
              <a:rect l="l" t="t" r="r" b="b"/>
              <a:pathLst>
                <a:path w="2517" h="19931" extrusionOk="0">
                  <a:moveTo>
                    <a:pt x="0" y="1"/>
                  </a:moveTo>
                  <a:lnTo>
                    <a:pt x="0" y="19930"/>
                  </a:lnTo>
                  <a:lnTo>
                    <a:pt x="2516" y="19930"/>
                  </a:lnTo>
                  <a:lnTo>
                    <a:pt x="2516" y="1"/>
                  </a:lnTo>
                  <a:close/>
                </a:path>
              </a:pathLst>
            </a:custGeom>
            <a:gradFill>
              <a:gsLst>
                <a:gs pos="0">
                  <a:srgbClr val="83A8ED">
                    <a:alpha val="23529"/>
                  </a:srgbClr>
                </a:gs>
                <a:gs pos="100000">
                  <a:srgbClr val="4661BC">
                    <a:alpha val="22745"/>
                  </a:srgbClr>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10"/>
            <p:cNvSpPr/>
            <p:nvPr/>
          </p:nvSpPr>
          <p:spPr>
            <a:xfrm>
              <a:off x="5682625" y="4024000"/>
              <a:ext cx="62925" cy="630975"/>
            </a:xfrm>
            <a:custGeom>
              <a:avLst/>
              <a:gdLst/>
              <a:ahLst/>
              <a:cxnLst/>
              <a:rect l="l" t="t" r="r" b="b"/>
              <a:pathLst>
                <a:path w="2517" h="25239" extrusionOk="0">
                  <a:moveTo>
                    <a:pt x="1" y="1"/>
                  </a:moveTo>
                  <a:lnTo>
                    <a:pt x="1" y="25238"/>
                  </a:lnTo>
                  <a:lnTo>
                    <a:pt x="2516" y="25238"/>
                  </a:lnTo>
                  <a:lnTo>
                    <a:pt x="2516" y="1"/>
                  </a:lnTo>
                  <a:close/>
                </a:path>
              </a:pathLst>
            </a:custGeom>
            <a:gradFill>
              <a:gsLst>
                <a:gs pos="0">
                  <a:schemeClr val="dk1"/>
                </a:gs>
                <a:gs pos="100000">
                  <a:srgbClr val="FFFFFF">
                    <a:alpha val="28627"/>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10"/>
            <p:cNvSpPr/>
            <p:nvPr/>
          </p:nvSpPr>
          <p:spPr>
            <a:xfrm>
              <a:off x="5809300" y="3767300"/>
              <a:ext cx="62925" cy="887675"/>
            </a:xfrm>
            <a:custGeom>
              <a:avLst/>
              <a:gdLst/>
              <a:ahLst/>
              <a:cxnLst/>
              <a:rect l="l" t="t" r="r" b="b"/>
              <a:pathLst>
                <a:path w="2517" h="35507" extrusionOk="0">
                  <a:moveTo>
                    <a:pt x="1" y="1"/>
                  </a:moveTo>
                  <a:lnTo>
                    <a:pt x="1" y="35506"/>
                  </a:lnTo>
                  <a:lnTo>
                    <a:pt x="2516" y="35506"/>
                  </a:lnTo>
                  <a:lnTo>
                    <a:pt x="2516" y="1"/>
                  </a:lnTo>
                  <a:close/>
                </a:path>
              </a:pathLst>
            </a:custGeom>
            <a:gradFill>
              <a:gsLst>
                <a:gs pos="0">
                  <a:schemeClr val="dk1"/>
                </a:gs>
                <a:gs pos="100000">
                  <a:srgbClr val="FFFFFF">
                    <a:alpha val="28627"/>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10"/>
            <p:cNvSpPr/>
            <p:nvPr/>
          </p:nvSpPr>
          <p:spPr>
            <a:xfrm>
              <a:off x="5935975" y="4031600"/>
              <a:ext cx="62925" cy="623375"/>
            </a:xfrm>
            <a:custGeom>
              <a:avLst/>
              <a:gdLst/>
              <a:ahLst/>
              <a:cxnLst/>
              <a:rect l="l" t="t" r="r" b="b"/>
              <a:pathLst>
                <a:path w="2517" h="24935" extrusionOk="0">
                  <a:moveTo>
                    <a:pt x="1" y="0"/>
                  </a:moveTo>
                  <a:lnTo>
                    <a:pt x="1" y="24934"/>
                  </a:lnTo>
                  <a:lnTo>
                    <a:pt x="2517" y="24934"/>
                  </a:lnTo>
                  <a:lnTo>
                    <a:pt x="2517" y="0"/>
                  </a:lnTo>
                  <a:close/>
                </a:path>
              </a:pathLst>
            </a:custGeom>
            <a:gradFill>
              <a:gsLst>
                <a:gs pos="0">
                  <a:srgbClr val="83A8ED">
                    <a:alpha val="23529"/>
                  </a:srgbClr>
                </a:gs>
                <a:gs pos="100000">
                  <a:srgbClr val="4661BC">
                    <a:alpha val="22745"/>
                  </a:srgbClr>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10"/>
            <p:cNvSpPr/>
            <p:nvPr/>
          </p:nvSpPr>
          <p:spPr>
            <a:xfrm>
              <a:off x="3263250" y="2561400"/>
              <a:ext cx="3722100" cy="2093575"/>
            </a:xfrm>
            <a:custGeom>
              <a:avLst/>
              <a:gdLst/>
              <a:ahLst/>
              <a:cxnLst/>
              <a:rect l="l" t="t" r="r" b="b"/>
              <a:pathLst>
                <a:path w="148884" h="83743" extrusionOk="0">
                  <a:moveTo>
                    <a:pt x="147902" y="1"/>
                  </a:moveTo>
                  <a:lnTo>
                    <a:pt x="88220" y="41573"/>
                  </a:lnTo>
                  <a:lnTo>
                    <a:pt x="72823" y="34168"/>
                  </a:lnTo>
                  <a:lnTo>
                    <a:pt x="0" y="83733"/>
                  </a:lnTo>
                  <a:lnTo>
                    <a:pt x="3988" y="83742"/>
                  </a:lnTo>
                  <a:lnTo>
                    <a:pt x="73037" y="36764"/>
                  </a:lnTo>
                  <a:lnTo>
                    <a:pt x="88434" y="44169"/>
                  </a:lnTo>
                  <a:lnTo>
                    <a:pt x="148883" y="2053"/>
                  </a:lnTo>
                  <a:lnTo>
                    <a:pt x="14790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10"/>
            <p:cNvSpPr/>
            <p:nvPr/>
          </p:nvSpPr>
          <p:spPr>
            <a:xfrm>
              <a:off x="6827425" y="2446775"/>
              <a:ext cx="315825" cy="298875"/>
            </a:xfrm>
            <a:custGeom>
              <a:avLst/>
              <a:gdLst/>
              <a:ahLst/>
              <a:cxnLst/>
              <a:rect l="l" t="t" r="r" b="b"/>
              <a:pathLst>
                <a:path w="12633" h="11955" extrusionOk="0">
                  <a:moveTo>
                    <a:pt x="12632" y="0"/>
                  </a:moveTo>
                  <a:lnTo>
                    <a:pt x="0" y="4158"/>
                  </a:lnTo>
                  <a:lnTo>
                    <a:pt x="5059" y="6611"/>
                  </a:lnTo>
                  <a:lnTo>
                    <a:pt x="6798" y="11955"/>
                  </a:lnTo>
                  <a:lnTo>
                    <a:pt x="1263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 name="Google Shape;459;p10"/>
          <p:cNvGrpSpPr/>
          <p:nvPr/>
        </p:nvGrpSpPr>
        <p:grpSpPr>
          <a:xfrm flipH="1">
            <a:off x="3326617" y="-2268975"/>
            <a:ext cx="3106059" cy="2956030"/>
            <a:chOff x="6037942" y="4208000"/>
            <a:chExt cx="3106059" cy="2956030"/>
          </a:xfrm>
        </p:grpSpPr>
        <p:sp>
          <p:nvSpPr>
            <p:cNvPr id="460" name="Google Shape;460;p10"/>
            <p:cNvSpPr/>
            <p:nvPr/>
          </p:nvSpPr>
          <p:spPr>
            <a:xfrm>
              <a:off x="6325489" y="5386564"/>
              <a:ext cx="88302" cy="1159170"/>
            </a:xfrm>
            <a:custGeom>
              <a:avLst/>
              <a:gdLst/>
              <a:ahLst/>
              <a:cxnLst/>
              <a:rect l="l" t="t" r="r" b="b"/>
              <a:pathLst>
                <a:path w="893" h="11723" extrusionOk="0">
                  <a:moveTo>
                    <a:pt x="1" y="0"/>
                  </a:moveTo>
                  <a:lnTo>
                    <a:pt x="170" y="11722"/>
                  </a:lnTo>
                  <a:lnTo>
                    <a:pt x="893" y="11722"/>
                  </a:lnTo>
                  <a:lnTo>
                    <a:pt x="723" y="0"/>
                  </a:lnTo>
                  <a:close/>
                </a:path>
              </a:pathLst>
            </a:custGeom>
            <a:gradFill>
              <a:gsLst>
                <a:gs pos="0">
                  <a:schemeClr val="accent1"/>
                </a:gs>
                <a:gs pos="5000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10"/>
            <p:cNvSpPr/>
            <p:nvPr/>
          </p:nvSpPr>
          <p:spPr>
            <a:xfrm>
              <a:off x="6470152" y="5063618"/>
              <a:ext cx="72481" cy="1245690"/>
            </a:xfrm>
            <a:custGeom>
              <a:avLst/>
              <a:gdLst/>
              <a:ahLst/>
              <a:cxnLst/>
              <a:rect l="l" t="t" r="r" b="b"/>
              <a:pathLst>
                <a:path w="733" h="12598" extrusionOk="0">
                  <a:moveTo>
                    <a:pt x="1" y="1"/>
                  </a:moveTo>
                  <a:lnTo>
                    <a:pt x="1" y="12597"/>
                  </a:lnTo>
                  <a:lnTo>
                    <a:pt x="732" y="12597"/>
                  </a:lnTo>
                  <a:lnTo>
                    <a:pt x="732" y="1"/>
                  </a:lnTo>
                  <a:close/>
                </a:path>
              </a:pathLst>
            </a:custGeom>
            <a:gradFill>
              <a:gsLst>
                <a:gs pos="0">
                  <a:schemeClr val="accent1"/>
                </a:gs>
                <a:gs pos="5000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10"/>
            <p:cNvSpPr/>
            <p:nvPr/>
          </p:nvSpPr>
          <p:spPr>
            <a:xfrm>
              <a:off x="6179936" y="5319522"/>
              <a:ext cx="72481" cy="1318763"/>
            </a:xfrm>
            <a:custGeom>
              <a:avLst/>
              <a:gdLst/>
              <a:ahLst/>
              <a:cxnLst/>
              <a:rect l="l" t="t" r="r" b="b"/>
              <a:pathLst>
                <a:path w="733" h="13337" extrusionOk="0">
                  <a:moveTo>
                    <a:pt x="1" y="0"/>
                  </a:moveTo>
                  <a:lnTo>
                    <a:pt x="1" y="13337"/>
                  </a:lnTo>
                  <a:lnTo>
                    <a:pt x="732" y="13337"/>
                  </a:lnTo>
                  <a:lnTo>
                    <a:pt x="732" y="0"/>
                  </a:lnTo>
                  <a:close/>
                </a:path>
              </a:pathLst>
            </a:custGeom>
            <a:gradFill>
              <a:gsLst>
                <a:gs pos="0">
                  <a:schemeClr val="accent1"/>
                </a:gs>
                <a:gs pos="5000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10"/>
            <p:cNvSpPr/>
            <p:nvPr/>
          </p:nvSpPr>
          <p:spPr>
            <a:xfrm>
              <a:off x="6037942" y="5337123"/>
              <a:ext cx="72382" cy="1826907"/>
            </a:xfrm>
            <a:custGeom>
              <a:avLst/>
              <a:gdLst/>
              <a:ahLst/>
              <a:cxnLst/>
              <a:rect l="l" t="t" r="r" b="b"/>
              <a:pathLst>
                <a:path w="732" h="18476" extrusionOk="0">
                  <a:moveTo>
                    <a:pt x="0" y="0"/>
                  </a:moveTo>
                  <a:lnTo>
                    <a:pt x="0" y="18476"/>
                  </a:lnTo>
                  <a:lnTo>
                    <a:pt x="732" y="18476"/>
                  </a:lnTo>
                  <a:lnTo>
                    <a:pt x="732" y="0"/>
                  </a:lnTo>
                  <a:close/>
                </a:path>
              </a:pathLst>
            </a:custGeom>
            <a:gradFill>
              <a:gsLst>
                <a:gs pos="0">
                  <a:schemeClr val="accent1"/>
                </a:gs>
                <a:gs pos="5000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10"/>
            <p:cNvSpPr/>
            <p:nvPr/>
          </p:nvSpPr>
          <p:spPr>
            <a:xfrm>
              <a:off x="6615705" y="5180100"/>
              <a:ext cx="72481" cy="1372652"/>
            </a:xfrm>
            <a:custGeom>
              <a:avLst/>
              <a:gdLst/>
              <a:ahLst/>
              <a:cxnLst/>
              <a:rect l="l" t="t" r="r" b="b"/>
              <a:pathLst>
                <a:path w="733" h="13882" extrusionOk="0">
                  <a:moveTo>
                    <a:pt x="1" y="1"/>
                  </a:moveTo>
                  <a:lnTo>
                    <a:pt x="1" y="13882"/>
                  </a:lnTo>
                  <a:lnTo>
                    <a:pt x="732" y="13882"/>
                  </a:lnTo>
                  <a:lnTo>
                    <a:pt x="732" y="1"/>
                  </a:lnTo>
                  <a:close/>
                </a:path>
              </a:pathLst>
            </a:custGeom>
            <a:gradFill>
              <a:gsLst>
                <a:gs pos="0">
                  <a:schemeClr val="accent1"/>
                </a:gs>
                <a:gs pos="5000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10"/>
            <p:cNvSpPr/>
            <p:nvPr/>
          </p:nvSpPr>
          <p:spPr>
            <a:xfrm>
              <a:off x="6761259" y="5368864"/>
              <a:ext cx="71591" cy="1125650"/>
            </a:xfrm>
            <a:custGeom>
              <a:avLst/>
              <a:gdLst/>
              <a:ahLst/>
              <a:cxnLst/>
              <a:rect l="l" t="t" r="r" b="b"/>
              <a:pathLst>
                <a:path w="724" h="11384" extrusionOk="0">
                  <a:moveTo>
                    <a:pt x="1" y="1"/>
                  </a:moveTo>
                  <a:lnTo>
                    <a:pt x="1" y="11384"/>
                  </a:lnTo>
                  <a:lnTo>
                    <a:pt x="723" y="11384"/>
                  </a:lnTo>
                  <a:lnTo>
                    <a:pt x="723" y="1"/>
                  </a:lnTo>
                  <a:close/>
                </a:path>
              </a:pathLst>
            </a:custGeom>
            <a:gradFill>
              <a:gsLst>
                <a:gs pos="0">
                  <a:schemeClr val="accent1"/>
                </a:gs>
                <a:gs pos="5000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10"/>
            <p:cNvSpPr/>
            <p:nvPr/>
          </p:nvSpPr>
          <p:spPr>
            <a:xfrm>
              <a:off x="6905922" y="5185440"/>
              <a:ext cx="72481" cy="1237681"/>
            </a:xfrm>
            <a:custGeom>
              <a:avLst/>
              <a:gdLst/>
              <a:ahLst/>
              <a:cxnLst/>
              <a:rect l="l" t="t" r="r" b="b"/>
              <a:pathLst>
                <a:path w="733" h="12517" extrusionOk="0">
                  <a:moveTo>
                    <a:pt x="1" y="0"/>
                  </a:moveTo>
                  <a:lnTo>
                    <a:pt x="1" y="12516"/>
                  </a:lnTo>
                  <a:lnTo>
                    <a:pt x="732" y="12516"/>
                  </a:lnTo>
                  <a:lnTo>
                    <a:pt x="732" y="0"/>
                  </a:lnTo>
                  <a:close/>
                </a:path>
              </a:pathLst>
            </a:custGeom>
            <a:gradFill>
              <a:gsLst>
                <a:gs pos="0">
                  <a:schemeClr val="accent1"/>
                </a:gs>
                <a:gs pos="5000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10"/>
            <p:cNvSpPr/>
            <p:nvPr/>
          </p:nvSpPr>
          <p:spPr>
            <a:xfrm>
              <a:off x="7051475" y="4786652"/>
              <a:ext cx="72481" cy="1602944"/>
            </a:xfrm>
            <a:custGeom>
              <a:avLst/>
              <a:gdLst/>
              <a:ahLst/>
              <a:cxnLst/>
              <a:rect l="l" t="t" r="r" b="b"/>
              <a:pathLst>
                <a:path w="733" h="16211" extrusionOk="0">
                  <a:moveTo>
                    <a:pt x="1" y="1"/>
                  </a:moveTo>
                  <a:lnTo>
                    <a:pt x="1" y="16210"/>
                  </a:lnTo>
                  <a:lnTo>
                    <a:pt x="732" y="16210"/>
                  </a:lnTo>
                  <a:lnTo>
                    <a:pt x="732" y="1"/>
                  </a:lnTo>
                  <a:close/>
                </a:path>
              </a:pathLst>
            </a:custGeom>
            <a:gradFill>
              <a:gsLst>
                <a:gs pos="0">
                  <a:schemeClr val="accent1"/>
                </a:gs>
                <a:gs pos="5000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10"/>
            <p:cNvSpPr/>
            <p:nvPr/>
          </p:nvSpPr>
          <p:spPr>
            <a:xfrm>
              <a:off x="7197028" y="4872283"/>
              <a:ext cx="71591" cy="1627565"/>
            </a:xfrm>
            <a:custGeom>
              <a:avLst/>
              <a:gdLst/>
              <a:ahLst/>
              <a:cxnLst/>
              <a:rect l="l" t="t" r="r" b="b"/>
              <a:pathLst>
                <a:path w="724" h="16460" extrusionOk="0">
                  <a:moveTo>
                    <a:pt x="1" y="0"/>
                  </a:moveTo>
                  <a:lnTo>
                    <a:pt x="1" y="16459"/>
                  </a:lnTo>
                  <a:lnTo>
                    <a:pt x="723" y="16459"/>
                  </a:lnTo>
                  <a:lnTo>
                    <a:pt x="723" y="0"/>
                  </a:lnTo>
                  <a:close/>
                </a:path>
              </a:pathLst>
            </a:custGeom>
            <a:gradFill>
              <a:gsLst>
                <a:gs pos="0">
                  <a:schemeClr val="accent1"/>
                </a:gs>
                <a:gs pos="5000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10"/>
            <p:cNvSpPr/>
            <p:nvPr/>
          </p:nvSpPr>
          <p:spPr>
            <a:xfrm>
              <a:off x="7625777" y="5386564"/>
              <a:ext cx="89192" cy="1159170"/>
            </a:xfrm>
            <a:custGeom>
              <a:avLst/>
              <a:gdLst/>
              <a:ahLst/>
              <a:cxnLst/>
              <a:rect l="l" t="t" r="r" b="b"/>
              <a:pathLst>
                <a:path w="902" h="11723" extrusionOk="0">
                  <a:moveTo>
                    <a:pt x="0" y="0"/>
                  </a:moveTo>
                  <a:lnTo>
                    <a:pt x="170" y="11722"/>
                  </a:lnTo>
                  <a:lnTo>
                    <a:pt x="901" y="11722"/>
                  </a:lnTo>
                  <a:lnTo>
                    <a:pt x="732" y="0"/>
                  </a:lnTo>
                  <a:close/>
                </a:path>
              </a:pathLst>
            </a:custGeom>
            <a:gradFill>
              <a:gsLst>
                <a:gs pos="0">
                  <a:schemeClr val="accent1"/>
                </a:gs>
                <a:gs pos="5000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10"/>
            <p:cNvSpPr/>
            <p:nvPr/>
          </p:nvSpPr>
          <p:spPr>
            <a:xfrm>
              <a:off x="7771330" y="5180990"/>
              <a:ext cx="71492" cy="1245591"/>
            </a:xfrm>
            <a:custGeom>
              <a:avLst/>
              <a:gdLst/>
              <a:ahLst/>
              <a:cxnLst/>
              <a:rect l="l" t="t" r="r" b="b"/>
              <a:pathLst>
                <a:path w="723" h="12597" extrusionOk="0">
                  <a:moveTo>
                    <a:pt x="0" y="0"/>
                  </a:moveTo>
                  <a:lnTo>
                    <a:pt x="0" y="12597"/>
                  </a:lnTo>
                  <a:lnTo>
                    <a:pt x="723" y="12597"/>
                  </a:lnTo>
                  <a:lnTo>
                    <a:pt x="723" y="0"/>
                  </a:lnTo>
                  <a:close/>
                </a:path>
              </a:pathLst>
            </a:custGeom>
            <a:gradFill>
              <a:gsLst>
                <a:gs pos="0">
                  <a:schemeClr val="accent1"/>
                </a:gs>
                <a:gs pos="5000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10"/>
            <p:cNvSpPr/>
            <p:nvPr/>
          </p:nvSpPr>
          <p:spPr>
            <a:xfrm>
              <a:off x="7480224" y="5319522"/>
              <a:ext cx="72382" cy="1318763"/>
            </a:xfrm>
            <a:custGeom>
              <a:avLst/>
              <a:gdLst/>
              <a:ahLst/>
              <a:cxnLst/>
              <a:rect l="l" t="t" r="r" b="b"/>
              <a:pathLst>
                <a:path w="732" h="13337" extrusionOk="0">
                  <a:moveTo>
                    <a:pt x="0" y="0"/>
                  </a:moveTo>
                  <a:lnTo>
                    <a:pt x="0" y="13337"/>
                  </a:lnTo>
                  <a:lnTo>
                    <a:pt x="732" y="13337"/>
                  </a:lnTo>
                  <a:lnTo>
                    <a:pt x="732" y="0"/>
                  </a:lnTo>
                  <a:close/>
                </a:path>
              </a:pathLst>
            </a:custGeom>
            <a:gradFill>
              <a:gsLst>
                <a:gs pos="0">
                  <a:schemeClr val="accent1"/>
                </a:gs>
                <a:gs pos="5000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10"/>
            <p:cNvSpPr/>
            <p:nvPr/>
          </p:nvSpPr>
          <p:spPr>
            <a:xfrm>
              <a:off x="7338132" y="5337123"/>
              <a:ext cx="72481" cy="1826907"/>
            </a:xfrm>
            <a:custGeom>
              <a:avLst/>
              <a:gdLst/>
              <a:ahLst/>
              <a:cxnLst/>
              <a:rect l="l" t="t" r="r" b="b"/>
              <a:pathLst>
                <a:path w="733" h="18476" extrusionOk="0">
                  <a:moveTo>
                    <a:pt x="1" y="0"/>
                  </a:moveTo>
                  <a:lnTo>
                    <a:pt x="1" y="18476"/>
                  </a:lnTo>
                  <a:lnTo>
                    <a:pt x="732" y="18476"/>
                  </a:lnTo>
                  <a:lnTo>
                    <a:pt x="732" y="0"/>
                  </a:lnTo>
                  <a:close/>
                </a:path>
              </a:pathLst>
            </a:custGeom>
            <a:gradFill>
              <a:gsLst>
                <a:gs pos="0">
                  <a:schemeClr val="accent1"/>
                </a:gs>
                <a:gs pos="5000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10"/>
            <p:cNvSpPr/>
            <p:nvPr/>
          </p:nvSpPr>
          <p:spPr>
            <a:xfrm>
              <a:off x="7915994" y="5424435"/>
              <a:ext cx="72382" cy="1372652"/>
            </a:xfrm>
            <a:custGeom>
              <a:avLst/>
              <a:gdLst/>
              <a:ahLst/>
              <a:cxnLst/>
              <a:rect l="l" t="t" r="r" b="b"/>
              <a:pathLst>
                <a:path w="732" h="13882" extrusionOk="0">
                  <a:moveTo>
                    <a:pt x="0" y="1"/>
                  </a:moveTo>
                  <a:lnTo>
                    <a:pt x="0" y="13882"/>
                  </a:lnTo>
                  <a:lnTo>
                    <a:pt x="732" y="13882"/>
                  </a:lnTo>
                  <a:lnTo>
                    <a:pt x="732" y="1"/>
                  </a:lnTo>
                  <a:close/>
                </a:path>
              </a:pathLst>
            </a:custGeom>
            <a:gradFill>
              <a:gsLst>
                <a:gs pos="0">
                  <a:schemeClr val="accent1"/>
                </a:gs>
                <a:gs pos="5000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10"/>
            <p:cNvSpPr/>
            <p:nvPr/>
          </p:nvSpPr>
          <p:spPr>
            <a:xfrm>
              <a:off x="8061547" y="5065398"/>
              <a:ext cx="72382" cy="1362072"/>
            </a:xfrm>
            <a:custGeom>
              <a:avLst/>
              <a:gdLst/>
              <a:ahLst/>
              <a:cxnLst/>
              <a:rect l="l" t="t" r="r" b="b"/>
              <a:pathLst>
                <a:path w="732" h="13775" extrusionOk="0">
                  <a:moveTo>
                    <a:pt x="0" y="1"/>
                  </a:moveTo>
                  <a:lnTo>
                    <a:pt x="0" y="13775"/>
                  </a:lnTo>
                  <a:lnTo>
                    <a:pt x="732" y="13775"/>
                  </a:lnTo>
                  <a:lnTo>
                    <a:pt x="732" y="1"/>
                  </a:lnTo>
                  <a:close/>
                </a:path>
              </a:pathLst>
            </a:custGeom>
            <a:gradFill>
              <a:gsLst>
                <a:gs pos="0">
                  <a:schemeClr val="accent1"/>
                </a:gs>
                <a:gs pos="5000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10"/>
            <p:cNvSpPr/>
            <p:nvPr/>
          </p:nvSpPr>
          <p:spPr>
            <a:xfrm>
              <a:off x="8207100" y="4904914"/>
              <a:ext cx="71492" cy="1238571"/>
            </a:xfrm>
            <a:custGeom>
              <a:avLst/>
              <a:gdLst/>
              <a:ahLst/>
              <a:cxnLst/>
              <a:rect l="l" t="t" r="r" b="b"/>
              <a:pathLst>
                <a:path w="723" h="12526" extrusionOk="0">
                  <a:moveTo>
                    <a:pt x="0" y="0"/>
                  </a:moveTo>
                  <a:lnTo>
                    <a:pt x="0" y="12525"/>
                  </a:lnTo>
                  <a:lnTo>
                    <a:pt x="723" y="12525"/>
                  </a:lnTo>
                  <a:lnTo>
                    <a:pt x="723" y="0"/>
                  </a:lnTo>
                  <a:close/>
                </a:path>
              </a:pathLst>
            </a:custGeom>
            <a:gradFill>
              <a:gsLst>
                <a:gs pos="0">
                  <a:schemeClr val="accent1"/>
                </a:gs>
                <a:gs pos="5000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10"/>
            <p:cNvSpPr/>
            <p:nvPr/>
          </p:nvSpPr>
          <p:spPr>
            <a:xfrm>
              <a:off x="8351763" y="5108609"/>
              <a:ext cx="72382" cy="1034878"/>
            </a:xfrm>
            <a:custGeom>
              <a:avLst/>
              <a:gdLst/>
              <a:ahLst/>
              <a:cxnLst/>
              <a:rect l="l" t="t" r="r" b="b"/>
              <a:pathLst>
                <a:path w="732" h="10466" extrusionOk="0">
                  <a:moveTo>
                    <a:pt x="0" y="1"/>
                  </a:moveTo>
                  <a:lnTo>
                    <a:pt x="0" y="10465"/>
                  </a:lnTo>
                  <a:lnTo>
                    <a:pt x="732" y="10465"/>
                  </a:lnTo>
                  <a:lnTo>
                    <a:pt x="732" y="1"/>
                  </a:lnTo>
                  <a:close/>
                </a:path>
              </a:pathLst>
            </a:custGeom>
            <a:gradFill>
              <a:gsLst>
                <a:gs pos="0">
                  <a:schemeClr val="accent1"/>
                </a:gs>
                <a:gs pos="5000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10"/>
            <p:cNvSpPr/>
            <p:nvPr/>
          </p:nvSpPr>
          <p:spPr>
            <a:xfrm>
              <a:off x="8497317" y="4872283"/>
              <a:ext cx="72382" cy="1863987"/>
            </a:xfrm>
            <a:custGeom>
              <a:avLst/>
              <a:gdLst/>
              <a:ahLst/>
              <a:cxnLst/>
              <a:rect l="l" t="t" r="r" b="b"/>
              <a:pathLst>
                <a:path w="732" h="18851" extrusionOk="0">
                  <a:moveTo>
                    <a:pt x="0" y="0"/>
                  </a:moveTo>
                  <a:lnTo>
                    <a:pt x="0" y="18850"/>
                  </a:lnTo>
                  <a:lnTo>
                    <a:pt x="732" y="18850"/>
                  </a:lnTo>
                  <a:lnTo>
                    <a:pt x="732" y="0"/>
                  </a:lnTo>
                  <a:close/>
                </a:path>
              </a:pathLst>
            </a:custGeom>
            <a:gradFill>
              <a:gsLst>
                <a:gs pos="0">
                  <a:schemeClr val="accent1"/>
                </a:gs>
                <a:gs pos="5000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10"/>
            <p:cNvSpPr/>
            <p:nvPr/>
          </p:nvSpPr>
          <p:spPr>
            <a:xfrm>
              <a:off x="8925967" y="4997467"/>
              <a:ext cx="72481" cy="1758185"/>
            </a:xfrm>
            <a:custGeom>
              <a:avLst/>
              <a:gdLst/>
              <a:ahLst/>
              <a:cxnLst/>
              <a:rect l="l" t="t" r="r" b="b"/>
              <a:pathLst>
                <a:path w="733" h="17781" extrusionOk="0">
                  <a:moveTo>
                    <a:pt x="1" y="1"/>
                  </a:moveTo>
                  <a:lnTo>
                    <a:pt x="1" y="17780"/>
                  </a:lnTo>
                  <a:lnTo>
                    <a:pt x="732" y="17780"/>
                  </a:lnTo>
                  <a:lnTo>
                    <a:pt x="732" y="1"/>
                  </a:lnTo>
                  <a:close/>
                </a:path>
              </a:pathLst>
            </a:custGeom>
            <a:gradFill>
              <a:gsLst>
                <a:gs pos="0">
                  <a:schemeClr val="accent1"/>
                </a:gs>
                <a:gs pos="5000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10"/>
            <p:cNvSpPr/>
            <p:nvPr/>
          </p:nvSpPr>
          <p:spPr>
            <a:xfrm>
              <a:off x="9071520" y="4253881"/>
              <a:ext cx="72481" cy="1813756"/>
            </a:xfrm>
            <a:custGeom>
              <a:avLst/>
              <a:gdLst/>
              <a:ahLst/>
              <a:cxnLst/>
              <a:rect l="l" t="t" r="r" b="b"/>
              <a:pathLst>
                <a:path w="733" h="18343" extrusionOk="0">
                  <a:moveTo>
                    <a:pt x="1" y="0"/>
                  </a:moveTo>
                  <a:lnTo>
                    <a:pt x="1" y="18342"/>
                  </a:lnTo>
                  <a:lnTo>
                    <a:pt x="732" y="18342"/>
                  </a:lnTo>
                  <a:lnTo>
                    <a:pt x="732" y="0"/>
                  </a:lnTo>
                  <a:close/>
                </a:path>
              </a:pathLst>
            </a:custGeom>
            <a:gradFill>
              <a:gsLst>
                <a:gs pos="0">
                  <a:schemeClr val="accent1"/>
                </a:gs>
                <a:gs pos="5000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10"/>
            <p:cNvSpPr/>
            <p:nvPr/>
          </p:nvSpPr>
          <p:spPr>
            <a:xfrm>
              <a:off x="8781304" y="4208000"/>
              <a:ext cx="71591" cy="2123349"/>
            </a:xfrm>
            <a:custGeom>
              <a:avLst/>
              <a:gdLst/>
              <a:ahLst/>
              <a:cxnLst/>
              <a:rect l="l" t="t" r="r" b="b"/>
              <a:pathLst>
                <a:path w="724" h="21474" extrusionOk="0">
                  <a:moveTo>
                    <a:pt x="1" y="1"/>
                  </a:moveTo>
                  <a:lnTo>
                    <a:pt x="1" y="21473"/>
                  </a:lnTo>
                  <a:lnTo>
                    <a:pt x="723" y="21473"/>
                  </a:lnTo>
                  <a:lnTo>
                    <a:pt x="723" y="1"/>
                  </a:lnTo>
                  <a:close/>
                </a:path>
              </a:pathLst>
            </a:custGeom>
            <a:gradFill>
              <a:gsLst>
                <a:gs pos="0">
                  <a:schemeClr val="accent1"/>
                </a:gs>
                <a:gs pos="5000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10"/>
            <p:cNvSpPr/>
            <p:nvPr/>
          </p:nvSpPr>
          <p:spPr>
            <a:xfrm>
              <a:off x="8639310" y="4568817"/>
              <a:ext cx="72481" cy="1826907"/>
            </a:xfrm>
            <a:custGeom>
              <a:avLst/>
              <a:gdLst/>
              <a:ahLst/>
              <a:cxnLst/>
              <a:rect l="l" t="t" r="r" b="b"/>
              <a:pathLst>
                <a:path w="733" h="18476" extrusionOk="0">
                  <a:moveTo>
                    <a:pt x="1" y="0"/>
                  </a:moveTo>
                  <a:lnTo>
                    <a:pt x="1" y="18476"/>
                  </a:lnTo>
                  <a:lnTo>
                    <a:pt x="732" y="18476"/>
                  </a:lnTo>
                  <a:lnTo>
                    <a:pt x="732" y="0"/>
                  </a:lnTo>
                  <a:close/>
                </a:path>
              </a:pathLst>
            </a:custGeom>
            <a:gradFill>
              <a:gsLst>
                <a:gs pos="0">
                  <a:schemeClr val="accent1"/>
                </a:gs>
                <a:gs pos="5000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577"/>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578"/>
        <p:cNvGrpSpPr/>
        <p:nvPr/>
      </p:nvGrpSpPr>
      <p:grpSpPr>
        <a:xfrm>
          <a:off x="0" y="0"/>
          <a:ext cx="0" cy="0"/>
          <a:chOff x="0" y="0"/>
          <a:chExt cx="0" cy="0"/>
        </a:xfrm>
      </p:grpSpPr>
      <p:grpSp>
        <p:nvGrpSpPr>
          <p:cNvPr id="579" name="Google Shape;579;p13"/>
          <p:cNvGrpSpPr/>
          <p:nvPr/>
        </p:nvGrpSpPr>
        <p:grpSpPr>
          <a:xfrm>
            <a:off x="346038" y="-1252588"/>
            <a:ext cx="4570289" cy="4570198"/>
            <a:chOff x="1846563" y="182687"/>
            <a:chExt cx="4570289" cy="4570198"/>
          </a:xfrm>
        </p:grpSpPr>
        <p:grpSp>
          <p:nvGrpSpPr>
            <p:cNvPr id="580" name="Google Shape;580;p13"/>
            <p:cNvGrpSpPr/>
            <p:nvPr/>
          </p:nvGrpSpPr>
          <p:grpSpPr>
            <a:xfrm>
              <a:off x="1846563" y="182687"/>
              <a:ext cx="4570289" cy="4570198"/>
              <a:chOff x="878425" y="-785450"/>
              <a:chExt cx="6506675" cy="6506546"/>
            </a:xfrm>
          </p:grpSpPr>
          <p:sp>
            <p:nvSpPr>
              <p:cNvPr id="581" name="Google Shape;581;p13"/>
              <p:cNvSpPr/>
              <p:nvPr/>
            </p:nvSpPr>
            <p:spPr>
              <a:xfrm>
                <a:off x="3041652" y="1377724"/>
                <a:ext cx="2180213" cy="2180213"/>
              </a:xfrm>
              <a:custGeom>
                <a:avLst/>
                <a:gdLst/>
                <a:ahLst/>
                <a:cxnLst/>
                <a:rect l="l" t="t" r="r" b="b"/>
                <a:pathLst>
                  <a:path w="36613" h="36613" extrusionOk="0">
                    <a:moveTo>
                      <a:pt x="18306" y="81"/>
                    </a:moveTo>
                    <a:cubicBezTo>
                      <a:pt x="28351" y="81"/>
                      <a:pt x="36532" y="8261"/>
                      <a:pt x="36532" y="18306"/>
                    </a:cubicBezTo>
                    <a:cubicBezTo>
                      <a:pt x="36532" y="28360"/>
                      <a:pt x="28351" y="36532"/>
                      <a:pt x="18306" y="36532"/>
                    </a:cubicBezTo>
                    <a:cubicBezTo>
                      <a:pt x="8252" y="36532"/>
                      <a:pt x="81" y="28360"/>
                      <a:pt x="81" y="18306"/>
                    </a:cubicBezTo>
                    <a:cubicBezTo>
                      <a:pt x="81" y="8261"/>
                      <a:pt x="8252" y="81"/>
                      <a:pt x="18306" y="81"/>
                    </a:cubicBezTo>
                    <a:close/>
                    <a:moveTo>
                      <a:pt x="18306" y="1"/>
                    </a:moveTo>
                    <a:cubicBezTo>
                      <a:pt x="15835" y="1"/>
                      <a:pt x="13435" y="482"/>
                      <a:pt x="11178" y="1437"/>
                    </a:cubicBezTo>
                    <a:cubicBezTo>
                      <a:pt x="9002" y="2365"/>
                      <a:pt x="7039" y="3685"/>
                      <a:pt x="5362" y="5362"/>
                    </a:cubicBezTo>
                    <a:cubicBezTo>
                      <a:pt x="3676" y="7039"/>
                      <a:pt x="2355" y="9002"/>
                      <a:pt x="1437" y="11179"/>
                    </a:cubicBezTo>
                    <a:cubicBezTo>
                      <a:pt x="482" y="13436"/>
                      <a:pt x="0" y="15835"/>
                      <a:pt x="0" y="18306"/>
                    </a:cubicBezTo>
                    <a:cubicBezTo>
                      <a:pt x="0" y="20778"/>
                      <a:pt x="482" y="23177"/>
                      <a:pt x="1437" y="25434"/>
                    </a:cubicBezTo>
                    <a:cubicBezTo>
                      <a:pt x="2355" y="27611"/>
                      <a:pt x="3676" y="29574"/>
                      <a:pt x="5362" y="31251"/>
                    </a:cubicBezTo>
                    <a:cubicBezTo>
                      <a:pt x="7039" y="32937"/>
                      <a:pt x="9002" y="34257"/>
                      <a:pt x="11178" y="35176"/>
                    </a:cubicBezTo>
                    <a:cubicBezTo>
                      <a:pt x="13435" y="36131"/>
                      <a:pt x="15835" y="36612"/>
                      <a:pt x="18306" y="36612"/>
                    </a:cubicBezTo>
                    <a:cubicBezTo>
                      <a:pt x="20777" y="36612"/>
                      <a:pt x="23177" y="36131"/>
                      <a:pt x="25434" y="35176"/>
                    </a:cubicBezTo>
                    <a:cubicBezTo>
                      <a:pt x="27611" y="34257"/>
                      <a:pt x="29565" y="32937"/>
                      <a:pt x="31251" y="31251"/>
                    </a:cubicBezTo>
                    <a:cubicBezTo>
                      <a:pt x="32928" y="29574"/>
                      <a:pt x="34248" y="27611"/>
                      <a:pt x="35176" y="25434"/>
                    </a:cubicBezTo>
                    <a:cubicBezTo>
                      <a:pt x="36131" y="23177"/>
                      <a:pt x="36612" y="20778"/>
                      <a:pt x="36612" y="18306"/>
                    </a:cubicBezTo>
                    <a:cubicBezTo>
                      <a:pt x="36612" y="15835"/>
                      <a:pt x="36131" y="13436"/>
                      <a:pt x="35176" y="11179"/>
                    </a:cubicBezTo>
                    <a:cubicBezTo>
                      <a:pt x="34248" y="9002"/>
                      <a:pt x="32928" y="7039"/>
                      <a:pt x="31251" y="5362"/>
                    </a:cubicBezTo>
                    <a:cubicBezTo>
                      <a:pt x="29565" y="3685"/>
                      <a:pt x="27611" y="2365"/>
                      <a:pt x="25434" y="1437"/>
                    </a:cubicBezTo>
                    <a:cubicBezTo>
                      <a:pt x="23177" y="482"/>
                      <a:pt x="20777" y="1"/>
                      <a:pt x="1830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13"/>
              <p:cNvSpPr/>
              <p:nvPr/>
            </p:nvSpPr>
            <p:spPr>
              <a:xfrm>
                <a:off x="2050550" y="386698"/>
                <a:ext cx="4162285" cy="4162202"/>
              </a:xfrm>
              <a:custGeom>
                <a:avLst/>
                <a:gdLst/>
                <a:ahLst/>
                <a:cxnLst/>
                <a:rect l="l" t="t" r="r" b="b"/>
                <a:pathLst>
                  <a:path w="50298" h="50297" extrusionOk="0">
                    <a:moveTo>
                      <a:pt x="25149" y="80"/>
                    </a:moveTo>
                    <a:cubicBezTo>
                      <a:pt x="38968" y="80"/>
                      <a:pt x="50217" y="11330"/>
                      <a:pt x="50217" y="25148"/>
                    </a:cubicBezTo>
                    <a:cubicBezTo>
                      <a:pt x="50217" y="38967"/>
                      <a:pt x="38968" y="50216"/>
                      <a:pt x="25149" y="50216"/>
                    </a:cubicBezTo>
                    <a:cubicBezTo>
                      <a:pt x="11322" y="50216"/>
                      <a:pt x="81" y="38967"/>
                      <a:pt x="81" y="25148"/>
                    </a:cubicBezTo>
                    <a:cubicBezTo>
                      <a:pt x="81" y="11330"/>
                      <a:pt x="11322" y="80"/>
                      <a:pt x="25149" y="80"/>
                    </a:cubicBezTo>
                    <a:close/>
                    <a:moveTo>
                      <a:pt x="25149" y="0"/>
                    </a:moveTo>
                    <a:cubicBezTo>
                      <a:pt x="21750" y="0"/>
                      <a:pt x="18458" y="669"/>
                      <a:pt x="15354" y="1981"/>
                    </a:cubicBezTo>
                    <a:cubicBezTo>
                      <a:pt x="12365" y="3247"/>
                      <a:pt x="9671" y="5058"/>
                      <a:pt x="7361" y="7369"/>
                    </a:cubicBezTo>
                    <a:cubicBezTo>
                      <a:pt x="5059" y="9679"/>
                      <a:pt x="3239" y="12365"/>
                      <a:pt x="1972" y="15362"/>
                    </a:cubicBezTo>
                    <a:cubicBezTo>
                      <a:pt x="661" y="18458"/>
                      <a:pt x="1" y="21758"/>
                      <a:pt x="1" y="25148"/>
                    </a:cubicBezTo>
                    <a:cubicBezTo>
                      <a:pt x="1" y="28547"/>
                      <a:pt x="661" y="31839"/>
                      <a:pt x="1972" y="34935"/>
                    </a:cubicBezTo>
                    <a:cubicBezTo>
                      <a:pt x="3239" y="37932"/>
                      <a:pt x="5059" y="40617"/>
                      <a:pt x="7361" y="42928"/>
                    </a:cubicBezTo>
                    <a:cubicBezTo>
                      <a:pt x="9671" y="45239"/>
                      <a:pt x="12365" y="47049"/>
                      <a:pt x="15354" y="48316"/>
                    </a:cubicBezTo>
                    <a:cubicBezTo>
                      <a:pt x="18458" y="49628"/>
                      <a:pt x="21750" y="50297"/>
                      <a:pt x="25149" y="50297"/>
                    </a:cubicBezTo>
                    <a:cubicBezTo>
                      <a:pt x="28539" y="50297"/>
                      <a:pt x="31831" y="49628"/>
                      <a:pt x="34936" y="48316"/>
                    </a:cubicBezTo>
                    <a:cubicBezTo>
                      <a:pt x="37933" y="47049"/>
                      <a:pt x="40618" y="45239"/>
                      <a:pt x="42929" y="42928"/>
                    </a:cubicBezTo>
                    <a:cubicBezTo>
                      <a:pt x="45239" y="40617"/>
                      <a:pt x="47050" y="37932"/>
                      <a:pt x="48317" y="34935"/>
                    </a:cubicBezTo>
                    <a:cubicBezTo>
                      <a:pt x="49629" y="31839"/>
                      <a:pt x="50298" y="28547"/>
                      <a:pt x="50298" y="25148"/>
                    </a:cubicBezTo>
                    <a:cubicBezTo>
                      <a:pt x="50298" y="21758"/>
                      <a:pt x="49629" y="18458"/>
                      <a:pt x="48317" y="15362"/>
                    </a:cubicBezTo>
                    <a:cubicBezTo>
                      <a:pt x="47050" y="12365"/>
                      <a:pt x="45239" y="9679"/>
                      <a:pt x="42929" y="7369"/>
                    </a:cubicBezTo>
                    <a:cubicBezTo>
                      <a:pt x="40618" y="5058"/>
                      <a:pt x="37933" y="3247"/>
                      <a:pt x="34936" y="1981"/>
                    </a:cubicBezTo>
                    <a:cubicBezTo>
                      <a:pt x="31831" y="669"/>
                      <a:pt x="28539" y="0"/>
                      <a:pt x="2514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13"/>
              <p:cNvSpPr/>
              <p:nvPr/>
            </p:nvSpPr>
            <p:spPr>
              <a:xfrm>
                <a:off x="878425" y="-785450"/>
                <a:ext cx="6506675" cy="6506546"/>
              </a:xfrm>
              <a:custGeom>
                <a:avLst/>
                <a:gdLst/>
                <a:ahLst/>
                <a:cxnLst/>
                <a:rect l="l" t="t" r="r" b="b"/>
                <a:pathLst>
                  <a:path w="50298" h="50297" extrusionOk="0">
                    <a:moveTo>
                      <a:pt x="25149" y="80"/>
                    </a:moveTo>
                    <a:cubicBezTo>
                      <a:pt x="38968" y="80"/>
                      <a:pt x="50217" y="11330"/>
                      <a:pt x="50217" y="25148"/>
                    </a:cubicBezTo>
                    <a:cubicBezTo>
                      <a:pt x="50217" y="38967"/>
                      <a:pt x="38968" y="50216"/>
                      <a:pt x="25149" y="50216"/>
                    </a:cubicBezTo>
                    <a:cubicBezTo>
                      <a:pt x="11322" y="50216"/>
                      <a:pt x="81" y="38967"/>
                      <a:pt x="81" y="25148"/>
                    </a:cubicBezTo>
                    <a:cubicBezTo>
                      <a:pt x="81" y="11330"/>
                      <a:pt x="11322" y="80"/>
                      <a:pt x="25149" y="80"/>
                    </a:cubicBezTo>
                    <a:close/>
                    <a:moveTo>
                      <a:pt x="25149" y="0"/>
                    </a:moveTo>
                    <a:cubicBezTo>
                      <a:pt x="21750" y="0"/>
                      <a:pt x="18458" y="669"/>
                      <a:pt x="15354" y="1981"/>
                    </a:cubicBezTo>
                    <a:cubicBezTo>
                      <a:pt x="12365" y="3247"/>
                      <a:pt x="9671" y="5058"/>
                      <a:pt x="7361" y="7369"/>
                    </a:cubicBezTo>
                    <a:cubicBezTo>
                      <a:pt x="5059" y="9679"/>
                      <a:pt x="3239" y="12365"/>
                      <a:pt x="1972" y="15362"/>
                    </a:cubicBezTo>
                    <a:cubicBezTo>
                      <a:pt x="661" y="18458"/>
                      <a:pt x="1" y="21758"/>
                      <a:pt x="1" y="25148"/>
                    </a:cubicBezTo>
                    <a:cubicBezTo>
                      <a:pt x="1" y="28547"/>
                      <a:pt x="661" y="31839"/>
                      <a:pt x="1972" y="34935"/>
                    </a:cubicBezTo>
                    <a:cubicBezTo>
                      <a:pt x="3239" y="37932"/>
                      <a:pt x="5059" y="40617"/>
                      <a:pt x="7361" y="42928"/>
                    </a:cubicBezTo>
                    <a:cubicBezTo>
                      <a:pt x="9671" y="45239"/>
                      <a:pt x="12365" y="47049"/>
                      <a:pt x="15354" y="48316"/>
                    </a:cubicBezTo>
                    <a:cubicBezTo>
                      <a:pt x="18458" y="49628"/>
                      <a:pt x="21750" y="50297"/>
                      <a:pt x="25149" y="50297"/>
                    </a:cubicBezTo>
                    <a:cubicBezTo>
                      <a:pt x="28539" y="50297"/>
                      <a:pt x="31831" y="49628"/>
                      <a:pt x="34936" y="48316"/>
                    </a:cubicBezTo>
                    <a:cubicBezTo>
                      <a:pt x="37933" y="47049"/>
                      <a:pt x="40618" y="45239"/>
                      <a:pt x="42929" y="42928"/>
                    </a:cubicBezTo>
                    <a:cubicBezTo>
                      <a:pt x="45239" y="40617"/>
                      <a:pt x="47050" y="37932"/>
                      <a:pt x="48317" y="34935"/>
                    </a:cubicBezTo>
                    <a:cubicBezTo>
                      <a:pt x="49629" y="31839"/>
                      <a:pt x="50298" y="28547"/>
                      <a:pt x="50298" y="25148"/>
                    </a:cubicBezTo>
                    <a:cubicBezTo>
                      <a:pt x="50298" y="21758"/>
                      <a:pt x="49629" y="18458"/>
                      <a:pt x="48317" y="15362"/>
                    </a:cubicBezTo>
                    <a:cubicBezTo>
                      <a:pt x="47050" y="12365"/>
                      <a:pt x="45239" y="9679"/>
                      <a:pt x="42929" y="7369"/>
                    </a:cubicBezTo>
                    <a:cubicBezTo>
                      <a:pt x="40618" y="5058"/>
                      <a:pt x="37933" y="3247"/>
                      <a:pt x="34936" y="1981"/>
                    </a:cubicBezTo>
                    <a:cubicBezTo>
                      <a:pt x="31831" y="669"/>
                      <a:pt x="28539" y="0"/>
                      <a:pt x="2514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4" name="Google Shape;584;p13"/>
            <p:cNvGrpSpPr/>
            <p:nvPr/>
          </p:nvGrpSpPr>
          <p:grpSpPr>
            <a:xfrm>
              <a:off x="3185908" y="718741"/>
              <a:ext cx="3124599" cy="2544437"/>
              <a:chOff x="4104846" y="2798475"/>
              <a:chExt cx="895480" cy="729211"/>
            </a:xfrm>
          </p:grpSpPr>
          <p:sp>
            <p:nvSpPr>
              <p:cNvPr id="585" name="Google Shape;585;p13"/>
              <p:cNvSpPr/>
              <p:nvPr/>
            </p:nvSpPr>
            <p:spPr>
              <a:xfrm>
                <a:off x="4186358" y="3417317"/>
                <a:ext cx="16525" cy="16525"/>
              </a:xfrm>
              <a:custGeom>
                <a:avLst/>
                <a:gdLst/>
                <a:ahLst/>
                <a:cxnLst/>
                <a:rect l="l" t="t" r="r" b="b"/>
                <a:pathLst>
                  <a:path w="661" h="661" extrusionOk="0">
                    <a:moveTo>
                      <a:pt x="330" y="0"/>
                    </a:moveTo>
                    <a:cubicBezTo>
                      <a:pt x="152" y="0"/>
                      <a:pt x="0" y="152"/>
                      <a:pt x="0" y="330"/>
                    </a:cubicBezTo>
                    <a:cubicBezTo>
                      <a:pt x="0" y="509"/>
                      <a:pt x="152" y="660"/>
                      <a:pt x="330" y="660"/>
                    </a:cubicBezTo>
                    <a:cubicBezTo>
                      <a:pt x="518" y="660"/>
                      <a:pt x="660" y="509"/>
                      <a:pt x="660" y="330"/>
                    </a:cubicBezTo>
                    <a:cubicBezTo>
                      <a:pt x="660" y="152"/>
                      <a:pt x="518" y="0"/>
                      <a:pt x="33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13"/>
              <p:cNvSpPr/>
              <p:nvPr/>
            </p:nvSpPr>
            <p:spPr>
              <a:xfrm>
                <a:off x="4796315" y="2798475"/>
                <a:ext cx="16550" cy="16550"/>
              </a:xfrm>
              <a:custGeom>
                <a:avLst/>
                <a:gdLst/>
                <a:ahLst/>
                <a:cxnLst/>
                <a:rect l="l" t="t" r="r" b="b"/>
                <a:pathLst>
                  <a:path w="662" h="662" extrusionOk="0">
                    <a:moveTo>
                      <a:pt x="331" y="1"/>
                    </a:moveTo>
                    <a:cubicBezTo>
                      <a:pt x="144" y="1"/>
                      <a:pt x="1" y="153"/>
                      <a:pt x="1" y="331"/>
                    </a:cubicBezTo>
                    <a:cubicBezTo>
                      <a:pt x="1" y="509"/>
                      <a:pt x="144" y="661"/>
                      <a:pt x="331" y="661"/>
                    </a:cubicBezTo>
                    <a:cubicBezTo>
                      <a:pt x="509" y="661"/>
                      <a:pt x="661" y="509"/>
                      <a:pt x="661" y="331"/>
                    </a:cubicBezTo>
                    <a:cubicBezTo>
                      <a:pt x="661" y="153"/>
                      <a:pt x="509" y="1"/>
                      <a:pt x="33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13"/>
              <p:cNvSpPr/>
              <p:nvPr/>
            </p:nvSpPr>
            <p:spPr>
              <a:xfrm>
                <a:off x="4104846" y="2964527"/>
                <a:ext cx="16300" cy="16300"/>
              </a:xfrm>
              <a:custGeom>
                <a:avLst/>
                <a:gdLst/>
                <a:ahLst/>
                <a:cxnLst/>
                <a:rect l="l" t="t" r="r" b="b"/>
                <a:pathLst>
                  <a:path w="652" h="652" extrusionOk="0">
                    <a:moveTo>
                      <a:pt x="330" y="0"/>
                    </a:moveTo>
                    <a:cubicBezTo>
                      <a:pt x="143" y="0"/>
                      <a:pt x="0" y="143"/>
                      <a:pt x="0" y="321"/>
                    </a:cubicBezTo>
                    <a:cubicBezTo>
                      <a:pt x="0" y="509"/>
                      <a:pt x="143" y="651"/>
                      <a:pt x="330" y="651"/>
                    </a:cubicBezTo>
                    <a:cubicBezTo>
                      <a:pt x="509" y="651"/>
                      <a:pt x="652" y="509"/>
                      <a:pt x="652" y="321"/>
                    </a:cubicBezTo>
                    <a:cubicBezTo>
                      <a:pt x="652" y="143"/>
                      <a:pt x="509" y="0"/>
                      <a:pt x="33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13"/>
              <p:cNvSpPr/>
              <p:nvPr/>
            </p:nvSpPr>
            <p:spPr>
              <a:xfrm>
                <a:off x="4983801" y="3511136"/>
                <a:ext cx="16525" cy="16550"/>
              </a:xfrm>
              <a:custGeom>
                <a:avLst/>
                <a:gdLst/>
                <a:ahLst/>
                <a:cxnLst/>
                <a:rect l="l" t="t" r="r" b="b"/>
                <a:pathLst>
                  <a:path w="661" h="662" extrusionOk="0">
                    <a:moveTo>
                      <a:pt x="331" y="1"/>
                    </a:moveTo>
                    <a:cubicBezTo>
                      <a:pt x="152" y="1"/>
                      <a:pt x="1" y="144"/>
                      <a:pt x="1" y="331"/>
                    </a:cubicBezTo>
                    <a:cubicBezTo>
                      <a:pt x="1" y="509"/>
                      <a:pt x="152" y="661"/>
                      <a:pt x="331" y="661"/>
                    </a:cubicBezTo>
                    <a:cubicBezTo>
                      <a:pt x="509" y="661"/>
                      <a:pt x="661" y="509"/>
                      <a:pt x="661" y="331"/>
                    </a:cubicBezTo>
                    <a:cubicBezTo>
                      <a:pt x="661" y="144"/>
                      <a:pt x="509" y="1"/>
                      <a:pt x="33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89" name="Google Shape;589;p13"/>
          <p:cNvGrpSpPr/>
          <p:nvPr/>
        </p:nvGrpSpPr>
        <p:grpSpPr>
          <a:xfrm>
            <a:off x="4572003" y="3402827"/>
            <a:ext cx="4570263" cy="2675285"/>
            <a:chOff x="2256275" y="1054425"/>
            <a:chExt cx="1212400" cy="709700"/>
          </a:xfrm>
        </p:grpSpPr>
        <p:sp>
          <p:nvSpPr>
            <p:cNvPr id="590" name="Google Shape;590;p13"/>
            <p:cNvSpPr/>
            <p:nvPr/>
          </p:nvSpPr>
          <p:spPr>
            <a:xfrm>
              <a:off x="2256275" y="1090775"/>
              <a:ext cx="1162450" cy="673350"/>
            </a:xfrm>
            <a:custGeom>
              <a:avLst/>
              <a:gdLst/>
              <a:ahLst/>
              <a:cxnLst/>
              <a:rect l="l" t="t" r="r" b="b"/>
              <a:pathLst>
                <a:path w="46498" h="26934" extrusionOk="0">
                  <a:moveTo>
                    <a:pt x="46185" y="1"/>
                  </a:moveTo>
                  <a:lnTo>
                    <a:pt x="27272" y="13177"/>
                  </a:lnTo>
                  <a:lnTo>
                    <a:pt x="22392" y="10831"/>
                  </a:lnTo>
                  <a:lnTo>
                    <a:pt x="1" y="26077"/>
                  </a:lnTo>
                  <a:lnTo>
                    <a:pt x="1" y="26933"/>
                  </a:lnTo>
                  <a:lnTo>
                    <a:pt x="22464" y="11652"/>
                  </a:lnTo>
                  <a:lnTo>
                    <a:pt x="27344" y="13998"/>
                  </a:lnTo>
                  <a:lnTo>
                    <a:pt x="46497" y="652"/>
                  </a:lnTo>
                  <a:lnTo>
                    <a:pt x="4618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13"/>
            <p:cNvSpPr/>
            <p:nvPr/>
          </p:nvSpPr>
          <p:spPr>
            <a:xfrm>
              <a:off x="3368725" y="1054425"/>
              <a:ext cx="99950" cy="94825"/>
            </a:xfrm>
            <a:custGeom>
              <a:avLst/>
              <a:gdLst/>
              <a:ahLst/>
              <a:cxnLst/>
              <a:rect l="l" t="t" r="r" b="b"/>
              <a:pathLst>
                <a:path w="3998" h="3793" extrusionOk="0">
                  <a:moveTo>
                    <a:pt x="3997" y="1"/>
                  </a:moveTo>
                  <a:lnTo>
                    <a:pt x="1" y="1321"/>
                  </a:lnTo>
                  <a:lnTo>
                    <a:pt x="1598" y="2097"/>
                  </a:lnTo>
                  <a:lnTo>
                    <a:pt x="2151" y="3792"/>
                  </a:lnTo>
                  <a:lnTo>
                    <a:pt x="39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2" name="Google Shape;592;p13"/>
          <p:cNvGrpSpPr/>
          <p:nvPr/>
        </p:nvGrpSpPr>
        <p:grpSpPr>
          <a:xfrm>
            <a:off x="7483235" y="-381025"/>
            <a:ext cx="1207215" cy="1092048"/>
            <a:chOff x="431250" y="4269675"/>
            <a:chExt cx="623175" cy="563725"/>
          </a:xfrm>
        </p:grpSpPr>
        <p:sp>
          <p:nvSpPr>
            <p:cNvPr id="593" name="Google Shape;593;p13"/>
            <p:cNvSpPr/>
            <p:nvPr/>
          </p:nvSpPr>
          <p:spPr>
            <a:xfrm>
              <a:off x="431250" y="4269675"/>
              <a:ext cx="574775" cy="518225"/>
            </a:xfrm>
            <a:custGeom>
              <a:avLst/>
              <a:gdLst/>
              <a:ahLst/>
              <a:cxnLst/>
              <a:rect l="l" t="t" r="r" b="b"/>
              <a:pathLst>
                <a:path w="22991" h="20729" extrusionOk="0">
                  <a:moveTo>
                    <a:pt x="14995" y="0"/>
                  </a:moveTo>
                  <a:cubicBezTo>
                    <a:pt x="11895" y="0"/>
                    <a:pt x="8303" y="1644"/>
                    <a:pt x="5451" y="4670"/>
                  </a:cubicBezTo>
                  <a:cubicBezTo>
                    <a:pt x="946" y="9452"/>
                    <a:pt x="1" y="15875"/>
                    <a:pt x="3346" y="19024"/>
                  </a:cubicBezTo>
                  <a:cubicBezTo>
                    <a:pt x="4571" y="20177"/>
                    <a:pt x="6203" y="20729"/>
                    <a:pt x="8002" y="20729"/>
                  </a:cubicBezTo>
                  <a:cubicBezTo>
                    <a:pt x="11102" y="20729"/>
                    <a:pt x="14697" y="19089"/>
                    <a:pt x="17548" y="16063"/>
                  </a:cubicBezTo>
                  <a:cubicBezTo>
                    <a:pt x="22053" y="11281"/>
                    <a:pt x="22990" y="4849"/>
                    <a:pt x="19654" y="1709"/>
                  </a:cubicBezTo>
                  <a:cubicBezTo>
                    <a:pt x="18426" y="553"/>
                    <a:pt x="16793" y="0"/>
                    <a:pt x="14995" y="0"/>
                  </a:cubicBezTo>
                  <a:close/>
                </a:path>
              </a:pathLst>
            </a:custGeom>
            <a:gradFill>
              <a:gsLst>
                <a:gs pos="0">
                  <a:schemeClr val="accent1"/>
                </a:gs>
                <a:gs pos="5000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13"/>
            <p:cNvSpPr/>
            <p:nvPr/>
          </p:nvSpPr>
          <p:spPr>
            <a:xfrm>
              <a:off x="514900" y="4312375"/>
              <a:ext cx="539525" cy="521025"/>
            </a:xfrm>
            <a:custGeom>
              <a:avLst/>
              <a:gdLst/>
              <a:ahLst/>
              <a:cxnLst/>
              <a:rect l="l" t="t" r="r" b="b"/>
              <a:pathLst>
                <a:path w="21581" h="20841" extrusionOk="0">
                  <a:moveTo>
                    <a:pt x="16308" y="1"/>
                  </a:moveTo>
                  <a:lnTo>
                    <a:pt x="16323" y="15"/>
                  </a:lnTo>
                  <a:lnTo>
                    <a:pt x="16323" y="15"/>
                  </a:lnTo>
                  <a:cubicBezTo>
                    <a:pt x="16318" y="10"/>
                    <a:pt x="16313" y="5"/>
                    <a:pt x="16308" y="1"/>
                  </a:cubicBezTo>
                  <a:close/>
                  <a:moveTo>
                    <a:pt x="16323" y="15"/>
                  </a:moveTo>
                  <a:cubicBezTo>
                    <a:pt x="19641" y="3160"/>
                    <a:pt x="18701" y="9580"/>
                    <a:pt x="14202" y="14355"/>
                  </a:cubicBezTo>
                  <a:cubicBezTo>
                    <a:pt x="11351" y="17381"/>
                    <a:pt x="7756" y="19021"/>
                    <a:pt x="4656" y="19021"/>
                  </a:cubicBezTo>
                  <a:cubicBezTo>
                    <a:pt x="2857" y="19021"/>
                    <a:pt x="1225" y="18469"/>
                    <a:pt x="0" y="17316"/>
                  </a:cubicBezTo>
                  <a:lnTo>
                    <a:pt x="0" y="17316"/>
                  </a:lnTo>
                  <a:lnTo>
                    <a:pt x="1927" y="19136"/>
                  </a:lnTo>
                  <a:cubicBezTo>
                    <a:pt x="3155" y="20289"/>
                    <a:pt x="4789" y="20841"/>
                    <a:pt x="6589" y="20841"/>
                  </a:cubicBezTo>
                  <a:cubicBezTo>
                    <a:pt x="9691" y="20841"/>
                    <a:pt x="13284" y="19201"/>
                    <a:pt x="16129" y="16174"/>
                  </a:cubicBezTo>
                  <a:cubicBezTo>
                    <a:pt x="20634" y="11393"/>
                    <a:pt x="21580" y="4961"/>
                    <a:pt x="18235" y="1821"/>
                  </a:cubicBezTo>
                  <a:lnTo>
                    <a:pt x="16323" y="15"/>
                  </a:lnTo>
                  <a:close/>
                </a:path>
              </a:pathLst>
            </a:custGeom>
            <a:gradFill>
              <a:gsLst>
                <a:gs pos="0">
                  <a:schemeClr val="accent2"/>
                </a:gs>
                <a:gs pos="5000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13"/>
            <p:cNvSpPr/>
            <p:nvPr/>
          </p:nvSpPr>
          <p:spPr>
            <a:xfrm>
              <a:off x="500625" y="4332000"/>
              <a:ext cx="436250" cy="393550"/>
            </a:xfrm>
            <a:custGeom>
              <a:avLst/>
              <a:gdLst/>
              <a:ahLst/>
              <a:cxnLst/>
              <a:rect l="l" t="t" r="r" b="b"/>
              <a:pathLst>
                <a:path w="17450" h="15742" extrusionOk="0">
                  <a:moveTo>
                    <a:pt x="11378" y="1"/>
                  </a:moveTo>
                  <a:cubicBezTo>
                    <a:pt x="9023" y="1"/>
                    <a:pt x="6293" y="1245"/>
                    <a:pt x="4131" y="3542"/>
                  </a:cubicBezTo>
                  <a:cubicBezTo>
                    <a:pt x="714" y="7173"/>
                    <a:pt x="0" y="12053"/>
                    <a:pt x="2534" y="14444"/>
                  </a:cubicBezTo>
                  <a:cubicBezTo>
                    <a:pt x="3464" y="15321"/>
                    <a:pt x="4703" y="15741"/>
                    <a:pt x="6068" y="15741"/>
                  </a:cubicBezTo>
                  <a:cubicBezTo>
                    <a:pt x="8422" y="15741"/>
                    <a:pt x="11151" y="14494"/>
                    <a:pt x="13319" y="12196"/>
                  </a:cubicBezTo>
                  <a:cubicBezTo>
                    <a:pt x="16736" y="8565"/>
                    <a:pt x="17450" y="3685"/>
                    <a:pt x="14916" y="1294"/>
                  </a:cubicBezTo>
                  <a:cubicBezTo>
                    <a:pt x="13986" y="420"/>
                    <a:pt x="12745" y="1"/>
                    <a:pt x="1137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13"/>
            <p:cNvSpPr/>
            <p:nvPr/>
          </p:nvSpPr>
          <p:spPr>
            <a:xfrm>
              <a:off x="588925" y="4382400"/>
              <a:ext cx="246250" cy="280375"/>
            </a:xfrm>
            <a:custGeom>
              <a:avLst/>
              <a:gdLst/>
              <a:ahLst/>
              <a:cxnLst/>
              <a:rect l="l" t="t" r="r" b="b"/>
              <a:pathLst>
                <a:path w="9850" h="11215" extrusionOk="0">
                  <a:moveTo>
                    <a:pt x="5193" y="3096"/>
                  </a:moveTo>
                  <a:lnTo>
                    <a:pt x="4506" y="4738"/>
                  </a:lnTo>
                  <a:lnTo>
                    <a:pt x="3239" y="4765"/>
                  </a:lnTo>
                  <a:lnTo>
                    <a:pt x="3926" y="3123"/>
                  </a:lnTo>
                  <a:lnTo>
                    <a:pt x="5193" y="3096"/>
                  </a:lnTo>
                  <a:close/>
                  <a:moveTo>
                    <a:pt x="6576" y="6540"/>
                  </a:moveTo>
                  <a:lnTo>
                    <a:pt x="5924" y="8092"/>
                  </a:lnTo>
                  <a:lnTo>
                    <a:pt x="4658" y="8119"/>
                  </a:lnTo>
                  <a:lnTo>
                    <a:pt x="5309" y="6567"/>
                  </a:lnTo>
                  <a:lnTo>
                    <a:pt x="6576" y="6540"/>
                  </a:lnTo>
                  <a:close/>
                  <a:moveTo>
                    <a:pt x="8065" y="1"/>
                  </a:moveTo>
                  <a:lnTo>
                    <a:pt x="6495" y="36"/>
                  </a:lnTo>
                  <a:lnTo>
                    <a:pt x="5987" y="1232"/>
                  </a:lnTo>
                  <a:lnTo>
                    <a:pt x="4658" y="1259"/>
                  </a:lnTo>
                  <a:cubicBezTo>
                    <a:pt x="4363" y="1268"/>
                    <a:pt x="4069" y="1348"/>
                    <a:pt x="3774" y="1517"/>
                  </a:cubicBezTo>
                  <a:cubicBezTo>
                    <a:pt x="3480" y="1678"/>
                    <a:pt x="3203" y="1901"/>
                    <a:pt x="2963" y="2178"/>
                  </a:cubicBezTo>
                  <a:cubicBezTo>
                    <a:pt x="2713" y="2454"/>
                    <a:pt x="2517" y="2757"/>
                    <a:pt x="2374" y="3096"/>
                  </a:cubicBezTo>
                  <a:lnTo>
                    <a:pt x="1651" y="4836"/>
                  </a:lnTo>
                  <a:cubicBezTo>
                    <a:pt x="1500" y="5184"/>
                    <a:pt x="1437" y="5496"/>
                    <a:pt x="1455" y="5764"/>
                  </a:cubicBezTo>
                  <a:cubicBezTo>
                    <a:pt x="1473" y="6040"/>
                    <a:pt x="1562" y="6254"/>
                    <a:pt x="1723" y="6406"/>
                  </a:cubicBezTo>
                  <a:cubicBezTo>
                    <a:pt x="1883" y="6558"/>
                    <a:pt x="2091" y="6630"/>
                    <a:pt x="2354" y="6630"/>
                  </a:cubicBezTo>
                  <a:cubicBezTo>
                    <a:pt x="2369" y="6630"/>
                    <a:pt x="2385" y="6630"/>
                    <a:pt x="2401" y="6629"/>
                  </a:cubicBezTo>
                  <a:lnTo>
                    <a:pt x="3721" y="6602"/>
                  </a:lnTo>
                  <a:lnTo>
                    <a:pt x="3070" y="8155"/>
                  </a:lnTo>
                  <a:lnTo>
                    <a:pt x="1803" y="8181"/>
                  </a:lnTo>
                  <a:lnTo>
                    <a:pt x="1803" y="8181"/>
                  </a:lnTo>
                  <a:lnTo>
                    <a:pt x="2097" y="7468"/>
                  </a:lnTo>
                  <a:lnTo>
                    <a:pt x="527" y="7503"/>
                  </a:lnTo>
                  <a:lnTo>
                    <a:pt x="206" y="8271"/>
                  </a:lnTo>
                  <a:cubicBezTo>
                    <a:pt x="63" y="8601"/>
                    <a:pt x="1" y="8895"/>
                    <a:pt x="19" y="9172"/>
                  </a:cubicBezTo>
                  <a:cubicBezTo>
                    <a:pt x="28" y="9448"/>
                    <a:pt x="117" y="9662"/>
                    <a:pt x="277" y="9823"/>
                  </a:cubicBezTo>
                  <a:cubicBezTo>
                    <a:pt x="438" y="9967"/>
                    <a:pt x="648" y="10047"/>
                    <a:pt x="920" y="10047"/>
                  </a:cubicBezTo>
                  <a:cubicBezTo>
                    <a:pt x="935" y="10047"/>
                    <a:pt x="949" y="10046"/>
                    <a:pt x="964" y="10046"/>
                  </a:cubicBezTo>
                  <a:lnTo>
                    <a:pt x="2294" y="10019"/>
                  </a:lnTo>
                  <a:lnTo>
                    <a:pt x="1794" y="11215"/>
                  </a:lnTo>
                  <a:lnTo>
                    <a:pt x="3364" y="11179"/>
                  </a:lnTo>
                  <a:lnTo>
                    <a:pt x="3873" y="9983"/>
                  </a:lnTo>
                  <a:lnTo>
                    <a:pt x="5184" y="9957"/>
                  </a:lnTo>
                  <a:cubicBezTo>
                    <a:pt x="5478" y="9948"/>
                    <a:pt x="5773" y="9859"/>
                    <a:pt x="6067" y="9689"/>
                  </a:cubicBezTo>
                  <a:cubicBezTo>
                    <a:pt x="6362" y="9528"/>
                    <a:pt x="6638" y="9305"/>
                    <a:pt x="6888" y="9020"/>
                  </a:cubicBezTo>
                  <a:cubicBezTo>
                    <a:pt x="7138" y="8743"/>
                    <a:pt x="7334" y="8440"/>
                    <a:pt x="7468" y="8119"/>
                  </a:cubicBezTo>
                  <a:lnTo>
                    <a:pt x="8199" y="6379"/>
                  </a:lnTo>
                  <a:cubicBezTo>
                    <a:pt x="8333" y="6076"/>
                    <a:pt x="8387" y="5791"/>
                    <a:pt x="8369" y="5523"/>
                  </a:cubicBezTo>
                  <a:cubicBezTo>
                    <a:pt x="8342" y="5264"/>
                    <a:pt x="8253" y="5059"/>
                    <a:pt x="8092" y="4898"/>
                  </a:cubicBezTo>
                  <a:cubicBezTo>
                    <a:pt x="7941" y="4747"/>
                    <a:pt x="7725" y="4675"/>
                    <a:pt x="7454" y="4675"/>
                  </a:cubicBezTo>
                  <a:cubicBezTo>
                    <a:pt x="7438" y="4675"/>
                    <a:pt x="7422" y="4675"/>
                    <a:pt x="7405" y="4675"/>
                  </a:cubicBezTo>
                  <a:lnTo>
                    <a:pt x="6094" y="4702"/>
                  </a:lnTo>
                  <a:lnTo>
                    <a:pt x="6781" y="3061"/>
                  </a:lnTo>
                  <a:lnTo>
                    <a:pt x="8048" y="3034"/>
                  </a:lnTo>
                  <a:lnTo>
                    <a:pt x="7744" y="3757"/>
                  </a:lnTo>
                  <a:lnTo>
                    <a:pt x="9314" y="3721"/>
                  </a:lnTo>
                  <a:lnTo>
                    <a:pt x="9644" y="2945"/>
                  </a:lnTo>
                  <a:cubicBezTo>
                    <a:pt x="9787" y="2597"/>
                    <a:pt x="9850" y="2294"/>
                    <a:pt x="9841" y="2026"/>
                  </a:cubicBezTo>
                  <a:cubicBezTo>
                    <a:pt x="9823" y="1758"/>
                    <a:pt x="9734" y="1544"/>
                    <a:pt x="9573" y="1392"/>
                  </a:cubicBezTo>
                  <a:cubicBezTo>
                    <a:pt x="9413" y="1241"/>
                    <a:pt x="9205" y="1169"/>
                    <a:pt x="8927" y="1169"/>
                  </a:cubicBezTo>
                  <a:cubicBezTo>
                    <a:pt x="8911" y="1169"/>
                    <a:pt x="8894" y="1169"/>
                    <a:pt x="8877" y="1169"/>
                  </a:cubicBezTo>
                  <a:lnTo>
                    <a:pt x="7566" y="1196"/>
                  </a:lnTo>
                  <a:lnTo>
                    <a:pt x="7566" y="1196"/>
                  </a:lnTo>
                  <a:lnTo>
                    <a:pt x="80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7" name="Google Shape;597;p13"/>
          <p:cNvGrpSpPr/>
          <p:nvPr/>
        </p:nvGrpSpPr>
        <p:grpSpPr>
          <a:xfrm>
            <a:off x="8430778" y="1327920"/>
            <a:ext cx="547707" cy="495785"/>
            <a:chOff x="470050" y="3731100"/>
            <a:chExt cx="179800" cy="162750"/>
          </a:xfrm>
        </p:grpSpPr>
        <p:sp>
          <p:nvSpPr>
            <p:cNvPr id="598" name="Google Shape;598;p13"/>
            <p:cNvSpPr/>
            <p:nvPr/>
          </p:nvSpPr>
          <p:spPr>
            <a:xfrm>
              <a:off x="483875" y="3731100"/>
              <a:ext cx="165975" cy="149600"/>
            </a:xfrm>
            <a:custGeom>
              <a:avLst/>
              <a:gdLst/>
              <a:ahLst/>
              <a:cxnLst/>
              <a:rect l="l" t="t" r="r" b="b"/>
              <a:pathLst>
                <a:path w="6639" h="5984" extrusionOk="0">
                  <a:moveTo>
                    <a:pt x="2309" y="0"/>
                  </a:moveTo>
                  <a:cubicBezTo>
                    <a:pt x="1790" y="0"/>
                    <a:pt x="1318" y="160"/>
                    <a:pt x="964" y="494"/>
                  </a:cubicBezTo>
                  <a:cubicBezTo>
                    <a:pt x="1" y="1404"/>
                    <a:pt x="278" y="3260"/>
                    <a:pt x="1580" y="4634"/>
                  </a:cubicBezTo>
                  <a:cubicBezTo>
                    <a:pt x="2399" y="5509"/>
                    <a:pt x="3436" y="5984"/>
                    <a:pt x="4331" y="5984"/>
                  </a:cubicBezTo>
                  <a:cubicBezTo>
                    <a:pt x="4850" y="5984"/>
                    <a:pt x="5321" y="5824"/>
                    <a:pt x="5675" y="5490"/>
                  </a:cubicBezTo>
                  <a:cubicBezTo>
                    <a:pt x="6638" y="4580"/>
                    <a:pt x="6371" y="2724"/>
                    <a:pt x="5068" y="1351"/>
                  </a:cubicBezTo>
                  <a:cubicBezTo>
                    <a:pt x="4244" y="475"/>
                    <a:pt x="3205" y="0"/>
                    <a:pt x="2309" y="0"/>
                  </a:cubicBezTo>
                  <a:close/>
                </a:path>
              </a:pathLst>
            </a:custGeom>
            <a:gradFill>
              <a:gsLst>
                <a:gs pos="0">
                  <a:schemeClr val="accent1"/>
                </a:gs>
                <a:gs pos="5000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13"/>
            <p:cNvSpPr/>
            <p:nvPr/>
          </p:nvSpPr>
          <p:spPr>
            <a:xfrm>
              <a:off x="470050" y="3743450"/>
              <a:ext cx="155700" cy="150400"/>
            </a:xfrm>
            <a:custGeom>
              <a:avLst/>
              <a:gdLst/>
              <a:ahLst/>
              <a:cxnLst/>
              <a:rect l="l" t="t" r="r" b="b"/>
              <a:pathLst>
                <a:path w="6228" h="6016" extrusionOk="0">
                  <a:moveTo>
                    <a:pt x="1517" y="0"/>
                  </a:moveTo>
                  <a:cubicBezTo>
                    <a:pt x="1514" y="3"/>
                    <a:pt x="1511" y="6"/>
                    <a:pt x="1508" y="9"/>
                  </a:cubicBezTo>
                  <a:lnTo>
                    <a:pt x="1508" y="9"/>
                  </a:lnTo>
                  <a:lnTo>
                    <a:pt x="1517" y="0"/>
                  </a:lnTo>
                  <a:close/>
                  <a:moveTo>
                    <a:pt x="1508" y="9"/>
                  </a:moveTo>
                  <a:lnTo>
                    <a:pt x="964" y="527"/>
                  </a:lnTo>
                  <a:cubicBezTo>
                    <a:pt x="1" y="1436"/>
                    <a:pt x="269" y="3292"/>
                    <a:pt x="1571" y="4666"/>
                  </a:cubicBezTo>
                  <a:cubicBezTo>
                    <a:pt x="2395" y="5541"/>
                    <a:pt x="3434" y="6016"/>
                    <a:pt x="4330" y="6016"/>
                  </a:cubicBezTo>
                  <a:cubicBezTo>
                    <a:pt x="4850" y="6016"/>
                    <a:pt x="5321" y="5856"/>
                    <a:pt x="5675" y="5522"/>
                  </a:cubicBezTo>
                  <a:lnTo>
                    <a:pt x="6228" y="4996"/>
                  </a:lnTo>
                  <a:lnTo>
                    <a:pt x="6228" y="4996"/>
                  </a:lnTo>
                  <a:cubicBezTo>
                    <a:pt x="5874" y="5330"/>
                    <a:pt x="5403" y="5490"/>
                    <a:pt x="4884" y="5490"/>
                  </a:cubicBezTo>
                  <a:cubicBezTo>
                    <a:pt x="3989" y="5490"/>
                    <a:pt x="2952" y="5015"/>
                    <a:pt x="2133" y="4140"/>
                  </a:cubicBezTo>
                  <a:cubicBezTo>
                    <a:pt x="835" y="2770"/>
                    <a:pt x="556" y="922"/>
                    <a:pt x="1508" y="9"/>
                  </a:cubicBezTo>
                  <a:close/>
                </a:path>
              </a:pathLst>
            </a:custGeom>
            <a:gradFill>
              <a:gsLst>
                <a:gs pos="0">
                  <a:schemeClr val="accent2"/>
                </a:gs>
                <a:gs pos="5000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13"/>
            <p:cNvSpPr/>
            <p:nvPr/>
          </p:nvSpPr>
          <p:spPr>
            <a:xfrm>
              <a:off x="503950" y="3749100"/>
              <a:ext cx="126050" cy="113600"/>
            </a:xfrm>
            <a:custGeom>
              <a:avLst/>
              <a:gdLst/>
              <a:ahLst/>
              <a:cxnLst/>
              <a:rect l="l" t="t" r="r" b="b"/>
              <a:pathLst>
                <a:path w="5042" h="4544" extrusionOk="0">
                  <a:moveTo>
                    <a:pt x="1748" y="1"/>
                  </a:moveTo>
                  <a:cubicBezTo>
                    <a:pt x="1356" y="1"/>
                    <a:pt x="1000" y="121"/>
                    <a:pt x="732" y="372"/>
                  </a:cubicBezTo>
                  <a:cubicBezTo>
                    <a:pt x="1" y="1068"/>
                    <a:pt x="206" y="2477"/>
                    <a:pt x="1196" y="3521"/>
                  </a:cubicBezTo>
                  <a:cubicBezTo>
                    <a:pt x="1819" y="4183"/>
                    <a:pt x="2610" y="4543"/>
                    <a:pt x="3292" y="4543"/>
                  </a:cubicBezTo>
                  <a:cubicBezTo>
                    <a:pt x="3685" y="4543"/>
                    <a:pt x="4042" y="4423"/>
                    <a:pt x="4310" y="4172"/>
                  </a:cubicBezTo>
                  <a:cubicBezTo>
                    <a:pt x="5041" y="3476"/>
                    <a:pt x="4827" y="2076"/>
                    <a:pt x="3846" y="1023"/>
                  </a:cubicBezTo>
                  <a:cubicBezTo>
                    <a:pt x="3218" y="361"/>
                    <a:pt x="2428" y="1"/>
                    <a:pt x="174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13"/>
            <p:cNvSpPr/>
            <p:nvPr/>
          </p:nvSpPr>
          <p:spPr>
            <a:xfrm>
              <a:off x="533175" y="3763725"/>
              <a:ext cx="71175" cy="80775"/>
            </a:xfrm>
            <a:custGeom>
              <a:avLst/>
              <a:gdLst/>
              <a:ahLst/>
              <a:cxnLst/>
              <a:rect l="l" t="t" r="r" b="b"/>
              <a:pathLst>
                <a:path w="2847" h="3231" extrusionOk="0">
                  <a:moveTo>
                    <a:pt x="1348" y="893"/>
                  </a:moveTo>
                  <a:lnTo>
                    <a:pt x="1713" y="902"/>
                  </a:lnTo>
                  <a:lnTo>
                    <a:pt x="1910" y="1375"/>
                  </a:lnTo>
                  <a:lnTo>
                    <a:pt x="1544" y="1366"/>
                  </a:lnTo>
                  <a:lnTo>
                    <a:pt x="1348" y="893"/>
                  </a:lnTo>
                  <a:close/>
                  <a:moveTo>
                    <a:pt x="955" y="1883"/>
                  </a:moveTo>
                  <a:lnTo>
                    <a:pt x="1321" y="1892"/>
                  </a:lnTo>
                  <a:lnTo>
                    <a:pt x="1508" y="2338"/>
                  </a:lnTo>
                  <a:lnTo>
                    <a:pt x="1142" y="2329"/>
                  </a:lnTo>
                  <a:lnTo>
                    <a:pt x="955" y="1883"/>
                  </a:lnTo>
                  <a:close/>
                  <a:moveTo>
                    <a:pt x="518" y="1"/>
                  </a:moveTo>
                  <a:lnTo>
                    <a:pt x="661" y="340"/>
                  </a:lnTo>
                  <a:lnTo>
                    <a:pt x="286" y="331"/>
                  </a:lnTo>
                  <a:cubicBezTo>
                    <a:pt x="197" y="331"/>
                    <a:pt x="134" y="358"/>
                    <a:pt x="90" y="402"/>
                  </a:cubicBezTo>
                  <a:cubicBezTo>
                    <a:pt x="36" y="447"/>
                    <a:pt x="9" y="501"/>
                    <a:pt x="9" y="581"/>
                  </a:cubicBezTo>
                  <a:cubicBezTo>
                    <a:pt x="1" y="661"/>
                    <a:pt x="18" y="750"/>
                    <a:pt x="63" y="848"/>
                  </a:cubicBezTo>
                  <a:lnTo>
                    <a:pt x="161" y="1071"/>
                  </a:lnTo>
                  <a:lnTo>
                    <a:pt x="616" y="1080"/>
                  </a:lnTo>
                  <a:lnTo>
                    <a:pt x="527" y="875"/>
                  </a:lnTo>
                  <a:lnTo>
                    <a:pt x="893" y="884"/>
                  </a:lnTo>
                  <a:lnTo>
                    <a:pt x="1089" y="1357"/>
                  </a:lnTo>
                  <a:lnTo>
                    <a:pt x="705" y="1348"/>
                  </a:lnTo>
                  <a:cubicBezTo>
                    <a:pt x="625" y="1348"/>
                    <a:pt x="563" y="1366"/>
                    <a:pt x="509" y="1410"/>
                  </a:cubicBezTo>
                  <a:cubicBezTo>
                    <a:pt x="464" y="1455"/>
                    <a:pt x="438" y="1518"/>
                    <a:pt x="438" y="1589"/>
                  </a:cubicBezTo>
                  <a:cubicBezTo>
                    <a:pt x="429" y="1669"/>
                    <a:pt x="447" y="1749"/>
                    <a:pt x="482" y="1839"/>
                  </a:cubicBezTo>
                  <a:lnTo>
                    <a:pt x="687" y="2338"/>
                  </a:lnTo>
                  <a:cubicBezTo>
                    <a:pt x="732" y="2436"/>
                    <a:pt x="786" y="2517"/>
                    <a:pt x="857" y="2606"/>
                  </a:cubicBezTo>
                  <a:cubicBezTo>
                    <a:pt x="928" y="2686"/>
                    <a:pt x="1009" y="2749"/>
                    <a:pt x="1098" y="2793"/>
                  </a:cubicBezTo>
                  <a:cubicBezTo>
                    <a:pt x="1187" y="2847"/>
                    <a:pt x="1267" y="2865"/>
                    <a:pt x="1348" y="2874"/>
                  </a:cubicBezTo>
                  <a:lnTo>
                    <a:pt x="1731" y="2882"/>
                  </a:lnTo>
                  <a:lnTo>
                    <a:pt x="1874" y="3221"/>
                  </a:lnTo>
                  <a:lnTo>
                    <a:pt x="2329" y="3230"/>
                  </a:lnTo>
                  <a:lnTo>
                    <a:pt x="2329" y="3230"/>
                  </a:lnTo>
                  <a:lnTo>
                    <a:pt x="2186" y="2891"/>
                  </a:lnTo>
                  <a:lnTo>
                    <a:pt x="2570" y="2900"/>
                  </a:lnTo>
                  <a:cubicBezTo>
                    <a:pt x="2650" y="2900"/>
                    <a:pt x="2721" y="2874"/>
                    <a:pt x="2766" y="2829"/>
                  </a:cubicBezTo>
                  <a:cubicBezTo>
                    <a:pt x="2811" y="2784"/>
                    <a:pt x="2837" y="2722"/>
                    <a:pt x="2846" y="2642"/>
                  </a:cubicBezTo>
                  <a:cubicBezTo>
                    <a:pt x="2846" y="2570"/>
                    <a:pt x="2829" y="2481"/>
                    <a:pt x="2793" y="2383"/>
                  </a:cubicBezTo>
                  <a:lnTo>
                    <a:pt x="2695" y="2160"/>
                  </a:lnTo>
                  <a:lnTo>
                    <a:pt x="2240" y="2151"/>
                  </a:lnTo>
                  <a:lnTo>
                    <a:pt x="2329" y="2356"/>
                  </a:lnTo>
                  <a:lnTo>
                    <a:pt x="1963" y="2347"/>
                  </a:lnTo>
                  <a:lnTo>
                    <a:pt x="1776" y="1901"/>
                  </a:lnTo>
                  <a:lnTo>
                    <a:pt x="2151" y="1910"/>
                  </a:lnTo>
                  <a:cubicBezTo>
                    <a:pt x="2240" y="1910"/>
                    <a:pt x="2302" y="1892"/>
                    <a:pt x="2347" y="1848"/>
                  </a:cubicBezTo>
                  <a:cubicBezTo>
                    <a:pt x="2400" y="1803"/>
                    <a:pt x="2427" y="1741"/>
                    <a:pt x="2427" y="1660"/>
                  </a:cubicBezTo>
                  <a:cubicBezTo>
                    <a:pt x="2436" y="1580"/>
                    <a:pt x="2418" y="1491"/>
                    <a:pt x="2374" y="1393"/>
                  </a:cubicBezTo>
                  <a:lnTo>
                    <a:pt x="2159" y="893"/>
                  </a:lnTo>
                  <a:cubicBezTo>
                    <a:pt x="2124" y="795"/>
                    <a:pt x="2061" y="706"/>
                    <a:pt x="1990" y="625"/>
                  </a:cubicBezTo>
                  <a:cubicBezTo>
                    <a:pt x="1927" y="545"/>
                    <a:pt x="1847" y="483"/>
                    <a:pt x="1758" y="438"/>
                  </a:cubicBezTo>
                  <a:cubicBezTo>
                    <a:pt x="1678" y="385"/>
                    <a:pt x="1588" y="367"/>
                    <a:pt x="1499" y="358"/>
                  </a:cubicBezTo>
                  <a:lnTo>
                    <a:pt x="1116" y="349"/>
                  </a:lnTo>
                  <a:lnTo>
                    <a:pt x="973" y="10"/>
                  </a:lnTo>
                  <a:lnTo>
                    <a:pt x="5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2" name="Google Shape;602;p13"/>
          <p:cNvGrpSpPr/>
          <p:nvPr/>
        </p:nvGrpSpPr>
        <p:grpSpPr>
          <a:xfrm rot="10800000">
            <a:off x="-1199051" y="3864168"/>
            <a:ext cx="2520972" cy="3082298"/>
            <a:chOff x="0" y="4208000"/>
            <a:chExt cx="2238079" cy="2736415"/>
          </a:xfrm>
        </p:grpSpPr>
        <p:sp>
          <p:nvSpPr>
            <p:cNvPr id="603" name="Google Shape;603;p13"/>
            <p:cNvSpPr/>
            <p:nvPr/>
          </p:nvSpPr>
          <p:spPr>
            <a:xfrm>
              <a:off x="1720138" y="5167740"/>
              <a:ext cx="88302" cy="1159170"/>
            </a:xfrm>
            <a:custGeom>
              <a:avLst/>
              <a:gdLst/>
              <a:ahLst/>
              <a:cxnLst/>
              <a:rect l="l" t="t" r="r" b="b"/>
              <a:pathLst>
                <a:path w="893" h="11723" extrusionOk="0">
                  <a:moveTo>
                    <a:pt x="170" y="1"/>
                  </a:moveTo>
                  <a:lnTo>
                    <a:pt x="1" y="11723"/>
                  </a:lnTo>
                  <a:lnTo>
                    <a:pt x="723" y="11723"/>
                  </a:lnTo>
                  <a:lnTo>
                    <a:pt x="893" y="1"/>
                  </a:lnTo>
                  <a:close/>
                </a:path>
              </a:pathLst>
            </a:custGeom>
            <a:gradFill>
              <a:gsLst>
                <a:gs pos="0">
                  <a:schemeClr val="accent1"/>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13"/>
            <p:cNvSpPr/>
            <p:nvPr/>
          </p:nvSpPr>
          <p:spPr>
            <a:xfrm>
              <a:off x="1591395" y="4999246"/>
              <a:ext cx="72382" cy="1244800"/>
            </a:xfrm>
            <a:custGeom>
              <a:avLst/>
              <a:gdLst/>
              <a:ahLst/>
              <a:cxnLst/>
              <a:rect l="l" t="t" r="r" b="b"/>
              <a:pathLst>
                <a:path w="732" h="12589" extrusionOk="0">
                  <a:moveTo>
                    <a:pt x="0" y="1"/>
                  </a:moveTo>
                  <a:lnTo>
                    <a:pt x="0" y="12588"/>
                  </a:lnTo>
                  <a:lnTo>
                    <a:pt x="732" y="12588"/>
                  </a:lnTo>
                  <a:lnTo>
                    <a:pt x="732" y="1"/>
                  </a:lnTo>
                  <a:close/>
                </a:path>
              </a:pathLst>
            </a:custGeom>
            <a:gradFill>
              <a:gsLst>
                <a:gs pos="0">
                  <a:schemeClr val="accent1"/>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13"/>
            <p:cNvSpPr/>
            <p:nvPr/>
          </p:nvSpPr>
          <p:spPr>
            <a:xfrm>
              <a:off x="1881611" y="5289462"/>
              <a:ext cx="72382" cy="1318861"/>
            </a:xfrm>
            <a:custGeom>
              <a:avLst/>
              <a:gdLst/>
              <a:ahLst/>
              <a:cxnLst/>
              <a:rect l="l" t="t" r="r" b="b"/>
              <a:pathLst>
                <a:path w="732" h="13338" extrusionOk="0">
                  <a:moveTo>
                    <a:pt x="0" y="1"/>
                  </a:moveTo>
                  <a:lnTo>
                    <a:pt x="0" y="13338"/>
                  </a:lnTo>
                  <a:lnTo>
                    <a:pt x="732" y="13338"/>
                  </a:lnTo>
                  <a:lnTo>
                    <a:pt x="732" y="1"/>
                  </a:lnTo>
                  <a:close/>
                </a:path>
              </a:pathLst>
            </a:custGeom>
            <a:gradFill>
              <a:gsLst>
                <a:gs pos="0">
                  <a:schemeClr val="accent1"/>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13"/>
            <p:cNvSpPr/>
            <p:nvPr/>
          </p:nvSpPr>
          <p:spPr>
            <a:xfrm>
              <a:off x="2023605" y="5118398"/>
              <a:ext cx="72481" cy="1826017"/>
            </a:xfrm>
            <a:custGeom>
              <a:avLst/>
              <a:gdLst/>
              <a:ahLst/>
              <a:cxnLst/>
              <a:rect l="l" t="t" r="r" b="b"/>
              <a:pathLst>
                <a:path w="733" h="18467" extrusionOk="0">
                  <a:moveTo>
                    <a:pt x="1" y="0"/>
                  </a:moveTo>
                  <a:lnTo>
                    <a:pt x="1" y="18467"/>
                  </a:lnTo>
                  <a:lnTo>
                    <a:pt x="732" y="18467"/>
                  </a:lnTo>
                  <a:lnTo>
                    <a:pt x="732" y="0"/>
                  </a:lnTo>
                  <a:close/>
                </a:path>
              </a:pathLst>
            </a:custGeom>
            <a:gradFill>
              <a:gsLst>
                <a:gs pos="0">
                  <a:schemeClr val="accent1"/>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13"/>
            <p:cNvSpPr/>
            <p:nvPr/>
          </p:nvSpPr>
          <p:spPr>
            <a:xfrm>
              <a:off x="2165598" y="5401495"/>
              <a:ext cx="72481" cy="645785"/>
            </a:xfrm>
            <a:custGeom>
              <a:avLst/>
              <a:gdLst/>
              <a:ahLst/>
              <a:cxnLst/>
              <a:rect l="l" t="t" r="r" b="b"/>
              <a:pathLst>
                <a:path w="733" h="6531" extrusionOk="0">
                  <a:moveTo>
                    <a:pt x="1" y="1"/>
                  </a:moveTo>
                  <a:lnTo>
                    <a:pt x="1" y="6531"/>
                  </a:lnTo>
                  <a:lnTo>
                    <a:pt x="732" y="6531"/>
                  </a:lnTo>
                  <a:lnTo>
                    <a:pt x="732" y="1"/>
                  </a:lnTo>
                  <a:close/>
                </a:path>
              </a:pathLst>
            </a:custGeom>
            <a:gradFill>
              <a:gsLst>
                <a:gs pos="0">
                  <a:schemeClr val="accent1"/>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13"/>
            <p:cNvSpPr/>
            <p:nvPr/>
          </p:nvSpPr>
          <p:spPr>
            <a:xfrm>
              <a:off x="1445842" y="5162499"/>
              <a:ext cx="72382" cy="1372652"/>
            </a:xfrm>
            <a:custGeom>
              <a:avLst/>
              <a:gdLst/>
              <a:ahLst/>
              <a:cxnLst/>
              <a:rect l="l" t="t" r="r" b="b"/>
              <a:pathLst>
                <a:path w="732" h="13882" extrusionOk="0">
                  <a:moveTo>
                    <a:pt x="0" y="0"/>
                  </a:moveTo>
                  <a:lnTo>
                    <a:pt x="0" y="13881"/>
                  </a:lnTo>
                  <a:lnTo>
                    <a:pt x="732" y="13881"/>
                  </a:lnTo>
                  <a:lnTo>
                    <a:pt x="732" y="0"/>
                  </a:lnTo>
                  <a:close/>
                </a:path>
              </a:pathLst>
            </a:custGeom>
            <a:gradFill>
              <a:gsLst>
                <a:gs pos="0">
                  <a:schemeClr val="accent1"/>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13"/>
            <p:cNvSpPr/>
            <p:nvPr/>
          </p:nvSpPr>
          <p:spPr>
            <a:xfrm>
              <a:off x="1301178" y="5286002"/>
              <a:ext cx="71492" cy="1125650"/>
            </a:xfrm>
            <a:custGeom>
              <a:avLst/>
              <a:gdLst/>
              <a:ahLst/>
              <a:cxnLst/>
              <a:rect l="l" t="t" r="r" b="b"/>
              <a:pathLst>
                <a:path w="723" h="11384" extrusionOk="0">
                  <a:moveTo>
                    <a:pt x="0" y="0"/>
                  </a:moveTo>
                  <a:lnTo>
                    <a:pt x="0" y="11383"/>
                  </a:lnTo>
                  <a:lnTo>
                    <a:pt x="723" y="11383"/>
                  </a:lnTo>
                  <a:lnTo>
                    <a:pt x="723" y="0"/>
                  </a:lnTo>
                  <a:close/>
                </a:path>
              </a:pathLst>
            </a:custGeom>
            <a:gradFill>
              <a:gsLst>
                <a:gs pos="0">
                  <a:schemeClr val="accent1"/>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13"/>
            <p:cNvSpPr/>
            <p:nvPr/>
          </p:nvSpPr>
          <p:spPr>
            <a:xfrm>
              <a:off x="1155625" y="4965726"/>
              <a:ext cx="72382" cy="1237681"/>
            </a:xfrm>
            <a:custGeom>
              <a:avLst/>
              <a:gdLst/>
              <a:ahLst/>
              <a:cxnLst/>
              <a:rect l="l" t="t" r="r" b="b"/>
              <a:pathLst>
                <a:path w="732" h="12517" extrusionOk="0">
                  <a:moveTo>
                    <a:pt x="0" y="1"/>
                  </a:moveTo>
                  <a:lnTo>
                    <a:pt x="0" y="12517"/>
                  </a:lnTo>
                  <a:lnTo>
                    <a:pt x="732" y="12517"/>
                  </a:lnTo>
                  <a:lnTo>
                    <a:pt x="732" y="1"/>
                  </a:lnTo>
                  <a:close/>
                </a:path>
              </a:pathLst>
            </a:custGeom>
            <a:gradFill>
              <a:gsLst>
                <a:gs pos="0">
                  <a:schemeClr val="accent1"/>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13"/>
            <p:cNvSpPr/>
            <p:nvPr/>
          </p:nvSpPr>
          <p:spPr>
            <a:xfrm>
              <a:off x="1010072" y="4768161"/>
              <a:ext cx="72382" cy="1602845"/>
            </a:xfrm>
            <a:custGeom>
              <a:avLst/>
              <a:gdLst/>
              <a:ahLst/>
              <a:cxnLst/>
              <a:rect l="l" t="t" r="r" b="b"/>
              <a:pathLst>
                <a:path w="732" h="16210" extrusionOk="0">
                  <a:moveTo>
                    <a:pt x="0" y="0"/>
                  </a:moveTo>
                  <a:lnTo>
                    <a:pt x="0" y="16210"/>
                  </a:lnTo>
                  <a:lnTo>
                    <a:pt x="732" y="16210"/>
                  </a:lnTo>
                  <a:lnTo>
                    <a:pt x="732" y="0"/>
                  </a:lnTo>
                  <a:close/>
                </a:path>
              </a:pathLst>
            </a:custGeom>
            <a:gradFill>
              <a:gsLst>
                <a:gs pos="0">
                  <a:schemeClr val="accent1"/>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13"/>
            <p:cNvSpPr/>
            <p:nvPr/>
          </p:nvSpPr>
          <p:spPr>
            <a:xfrm>
              <a:off x="865409" y="4652569"/>
              <a:ext cx="72382" cy="1627565"/>
            </a:xfrm>
            <a:custGeom>
              <a:avLst/>
              <a:gdLst/>
              <a:ahLst/>
              <a:cxnLst/>
              <a:rect l="l" t="t" r="r" b="b"/>
              <a:pathLst>
                <a:path w="732" h="16460" extrusionOk="0">
                  <a:moveTo>
                    <a:pt x="0" y="1"/>
                  </a:moveTo>
                  <a:lnTo>
                    <a:pt x="0" y="16460"/>
                  </a:lnTo>
                  <a:lnTo>
                    <a:pt x="732" y="16460"/>
                  </a:lnTo>
                  <a:lnTo>
                    <a:pt x="732" y="1"/>
                  </a:lnTo>
                  <a:close/>
                </a:path>
              </a:pathLst>
            </a:custGeom>
            <a:gradFill>
              <a:gsLst>
                <a:gs pos="0">
                  <a:schemeClr val="accent1"/>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13"/>
            <p:cNvSpPr/>
            <p:nvPr/>
          </p:nvSpPr>
          <p:spPr>
            <a:xfrm>
              <a:off x="419059" y="5167740"/>
              <a:ext cx="89192" cy="1159170"/>
            </a:xfrm>
            <a:custGeom>
              <a:avLst/>
              <a:gdLst/>
              <a:ahLst/>
              <a:cxnLst/>
              <a:rect l="l" t="t" r="r" b="b"/>
              <a:pathLst>
                <a:path w="902" h="11723" extrusionOk="0">
                  <a:moveTo>
                    <a:pt x="170" y="1"/>
                  </a:moveTo>
                  <a:lnTo>
                    <a:pt x="0" y="11723"/>
                  </a:lnTo>
                  <a:lnTo>
                    <a:pt x="732" y="11723"/>
                  </a:lnTo>
                  <a:lnTo>
                    <a:pt x="901" y="1"/>
                  </a:lnTo>
                  <a:close/>
                </a:path>
              </a:pathLst>
            </a:custGeom>
            <a:gradFill>
              <a:gsLst>
                <a:gs pos="0">
                  <a:schemeClr val="accent1"/>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13"/>
            <p:cNvSpPr/>
            <p:nvPr/>
          </p:nvSpPr>
          <p:spPr>
            <a:xfrm>
              <a:off x="291106" y="4470035"/>
              <a:ext cx="71591" cy="1599285"/>
            </a:xfrm>
            <a:custGeom>
              <a:avLst/>
              <a:gdLst/>
              <a:ahLst/>
              <a:cxnLst/>
              <a:rect l="l" t="t" r="r" b="b"/>
              <a:pathLst>
                <a:path w="724" h="16174" extrusionOk="0">
                  <a:moveTo>
                    <a:pt x="1" y="0"/>
                  </a:moveTo>
                  <a:lnTo>
                    <a:pt x="1" y="16174"/>
                  </a:lnTo>
                  <a:lnTo>
                    <a:pt x="723" y="16174"/>
                  </a:lnTo>
                  <a:lnTo>
                    <a:pt x="723" y="0"/>
                  </a:lnTo>
                  <a:close/>
                </a:path>
              </a:pathLst>
            </a:custGeom>
            <a:gradFill>
              <a:gsLst>
                <a:gs pos="0">
                  <a:schemeClr val="accent1"/>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13"/>
            <p:cNvSpPr/>
            <p:nvPr/>
          </p:nvSpPr>
          <p:spPr>
            <a:xfrm>
              <a:off x="581323" y="5100698"/>
              <a:ext cx="72481" cy="1318861"/>
            </a:xfrm>
            <a:custGeom>
              <a:avLst/>
              <a:gdLst/>
              <a:ahLst/>
              <a:cxnLst/>
              <a:rect l="l" t="t" r="r" b="b"/>
              <a:pathLst>
                <a:path w="733" h="13338" extrusionOk="0">
                  <a:moveTo>
                    <a:pt x="1" y="1"/>
                  </a:moveTo>
                  <a:lnTo>
                    <a:pt x="1" y="13338"/>
                  </a:lnTo>
                  <a:lnTo>
                    <a:pt x="732" y="13338"/>
                  </a:lnTo>
                  <a:lnTo>
                    <a:pt x="732" y="1"/>
                  </a:lnTo>
                  <a:close/>
                </a:path>
              </a:pathLst>
            </a:custGeom>
            <a:gradFill>
              <a:gsLst>
                <a:gs pos="0">
                  <a:schemeClr val="accent1"/>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13"/>
            <p:cNvSpPr/>
            <p:nvPr/>
          </p:nvSpPr>
          <p:spPr>
            <a:xfrm>
              <a:off x="723415" y="4934875"/>
              <a:ext cx="72382" cy="1826907"/>
            </a:xfrm>
            <a:custGeom>
              <a:avLst/>
              <a:gdLst/>
              <a:ahLst/>
              <a:cxnLst/>
              <a:rect l="l" t="t" r="r" b="b"/>
              <a:pathLst>
                <a:path w="732" h="18476" extrusionOk="0">
                  <a:moveTo>
                    <a:pt x="0" y="0"/>
                  </a:moveTo>
                  <a:lnTo>
                    <a:pt x="0" y="18476"/>
                  </a:lnTo>
                  <a:lnTo>
                    <a:pt x="732" y="18476"/>
                  </a:lnTo>
                  <a:lnTo>
                    <a:pt x="732" y="0"/>
                  </a:lnTo>
                  <a:close/>
                </a:path>
              </a:pathLst>
            </a:custGeom>
            <a:gradFill>
              <a:gsLst>
                <a:gs pos="0">
                  <a:schemeClr val="accent1"/>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13"/>
            <p:cNvSpPr/>
            <p:nvPr/>
          </p:nvSpPr>
          <p:spPr>
            <a:xfrm>
              <a:off x="145553" y="4470035"/>
              <a:ext cx="72481" cy="1727236"/>
            </a:xfrm>
            <a:custGeom>
              <a:avLst/>
              <a:gdLst/>
              <a:ahLst/>
              <a:cxnLst/>
              <a:rect l="l" t="t" r="r" b="b"/>
              <a:pathLst>
                <a:path w="733" h="17468" extrusionOk="0">
                  <a:moveTo>
                    <a:pt x="1" y="0"/>
                  </a:moveTo>
                  <a:lnTo>
                    <a:pt x="1" y="17467"/>
                  </a:lnTo>
                  <a:lnTo>
                    <a:pt x="732" y="17467"/>
                  </a:lnTo>
                  <a:lnTo>
                    <a:pt x="732" y="0"/>
                  </a:lnTo>
                  <a:close/>
                </a:path>
              </a:pathLst>
            </a:custGeom>
            <a:gradFill>
              <a:gsLst>
                <a:gs pos="0">
                  <a:schemeClr val="accent1"/>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13"/>
            <p:cNvSpPr/>
            <p:nvPr/>
          </p:nvSpPr>
          <p:spPr>
            <a:xfrm>
              <a:off x="0" y="4208000"/>
              <a:ext cx="72481" cy="1715766"/>
            </a:xfrm>
            <a:custGeom>
              <a:avLst/>
              <a:gdLst/>
              <a:ahLst/>
              <a:cxnLst/>
              <a:rect l="l" t="t" r="r" b="b"/>
              <a:pathLst>
                <a:path w="733" h="17352" extrusionOk="0">
                  <a:moveTo>
                    <a:pt x="1" y="1"/>
                  </a:moveTo>
                  <a:lnTo>
                    <a:pt x="1" y="17352"/>
                  </a:lnTo>
                  <a:lnTo>
                    <a:pt x="732" y="17352"/>
                  </a:lnTo>
                  <a:lnTo>
                    <a:pt x="732" y="1"/>
                  </a:lnTo>
                  <a:close/>
                </a:path>
              </a:pathLst>
            </a:custGeom>
            <a:gradFill>
              <a:gsLst>
                <a:gs pos="0">
                  <a:schemeClr val="accent1"/>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9" name="Google Shape;619;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620" name="Google Shape;620;p13"/>
          <p:cNvSpPr txBox="1">
            <a:spLocks noGrp="1"/>
          </p:cNvSpPr>
          <p:nvPr>
            <p:ph type="title" idx="2" hasCustomPrompt="1"/>
          </p:nvPr>
        </p:nvSpPr>
        <p:spPr>
          <a:xfrm>
            <a:off x="720000" y="1707000"/>
            <a:ext cx="8034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21" name="Google Shape;621;p13"/>
          <p:cNvSpPr txBox="1">
            <a:spLocks noGrp="1"/>
          </p:cNvSpPr>
          <p:nvPr>
            <p:ph type="title" idx="3" hasCustomPrompt="1"/>
          </p:nvPr>
        </p:nvSpPr>
        <p:spPr>
          <a:xfrm>
            <a:off x="720000" y="3123063"/>
            <a:ext cx="8034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22" name="Google Shape;622;p13"/>
          <p:cNvSpPr txBox="1">
            <a:spLocks noGrp="1"/>
          </p:cNvSpPr>
          <p:nvPr>
            <p:ph type="title" idx="4" hasCustomPrompt="1"/>
          </p:nvPr>
        </p:nvSpPr>
        <p:spPr>
          <a:xfrm>
            <a:off x="3311550" y="1707000"/>
            <a:ext cx="8034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23" name="Google Shape;623;p13"/>
          <p:cNvSpPr txBox="1">
            <a:spLocks noGrp="1"/>
          </p:cNvSpPr>
          <p:nvPr>
            <p:ph type="title" idx="5" hasCustomPrompt="1"/>
          </p:nvPr>
        </p:nvSpPr>
        <p:spPr>
          <a:xfrm>
            <a:off x="3311550" y="3123063"/>
            <a:ext cx="8034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24" name="Google Shape;624;p13"/>
          <p:cNvSpPr txBox="1">
            <a:spLocks noGrp="1"/>
          </p:cNvSpPr>
          <p:nvPr>
            <p:ph type="title" idx="6" hasCustomPrompt="1"/>
          </p:nvPr>
        </p:nvSpPr>
        <p:spPr>
          <a:xfrm>
            <a:off x="5903099" y="1707000"/>
            <a:ext cx="8034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25" name="Google Shape;625;p13"/>
          <p:cNvSpPr txBox="1">
            <a:spLocks noGrp="1"/>
          </p:cNvSpPr>
          <p:nvPr>
            <p:ph type="title" idx="7" hasCustomPrompt="1"/>
          </p:nvPr>
        </p:nvSpPr>
        <p:spPr>
          <a:xfrm>
            <a:off x="5903099" y="3123063"/>
            <a:ext cx="8034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26" name="Google Shape;626;p13"/>
          <p:cNvSpPr txBox="1">
            <a:spLocks noGrp="1"/>
          </p:cNvSpPr>
          <p:nvPr>
            <p:ph type="subTitle" idx="1"/>
          </p:nvPr>
        </p:nvSpPr>
        <p:spPr>
          <a:xfrm>
            <a:off x="720000" y="2154593"/>
            <a:ext cx="25209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Bebas Neue"/>
              <a:buNone/>
              <a:defRPr sz="2000" b="1">
                <a:latin typeface="Montserrat"/>
                <a:ea typeface="Montserrat"/>
                <a:cs typeface="Montserrat"/>
                <a:sym typeface="Montserrat"/>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627" name="Google Shape;627;p13"/>
          <p:cNvSpPr txBox="1">
            <a:spLocks noGrp="1"/>
          </p:cNvSpPr>
          <p:nvPr>
            <p:ph type="subTitle" idx="8"/>
          </p:nvPr>
        </p:nvSpPr>
        <p:spPr>
          <a:xfrm>
            <a:off x="3311550" y="2154593"/>
            <a:ext cx="25209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Bebas Neue"/>
              <a:buNone/>
              <a:defRPr sz="2000" b="1">
                <a:latin typeface="Montserrat"/>
                <a:ea typeface="Montserrat"/>
                <a:cs typeface="Montserrat"/>
                <a:sym typeface="Montserrat"/>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628" name="Google Shape;628;p13"/>
          <p:cNvSpPr txBox="1">
            <a:spLocks noGrp="1"/>
          </p:cNvSpPr>
          <p:nvPr>
            <p:ph type="subTitle" idx="9"/>
          </p:nvPr>
        </p:nvSpPr>
        <p:spPr>
          <a:xfrm>
            <a:off x="5903099" y="2154593"/>
            <a:ext cx="25209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Bebas Neue"/>
              <a:buNone/>
              <a:defRPr sz="2000" b="1">
                <a:latin typeface="Montserrat"/>
                <a:ea typeface="Montserrat"/>
                <a:cs typeface="Montserrat"/>
                <a:sym typeface="Montserrat"/>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629" name="Google Shape;629;p13"/>
          <p:cNvSpPr txBox="1">
            <a:spLocks noGrp="1"/>
          </p:cNvSpPr>
          <p:nvPr>
            <p:ph type="subTitle" idx="13"/>
          </p:nvPr>
        </p:nvSpPr>
        <p:spPr>
          <a:xfrm>
            <a:off x="720000" y="3570673"/>
            <a:ext cx="25209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Bebas Neue"/>
              <a:buNone/>
              <a:defRPr sz="2000" b="1">
                <a:latin typeface="Montserrat"/>
                <a:ea typeface="Montserrat"/>
                <a:cs typeface="Montserrat"/>
                <a:sym typeface="Montserrat"/>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630" name="Google Shape;630;p13"/>
          <p:cNvSpPr txBox="1">
            <a:spLocks noGrp="1"/>
          </p:cNvSpPr>
          <p:nvPr>
            <p:ph type="subTitle" idx="14"/>
          </p:nvPr>
        </p:nvSpPr>
        <p:spPr>
          <a:xfrm>
            <a:off x="3311550" y="3570673"/>
            <a:ext cx="25209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Bebas Neue"/>
              <a:buNone/>
              <a:defRPr sz="2000" b="1">
                <a:latin typeface="Montserrat"/>
                <a:ea typeface="Montserrat"/>
                <a:cs typeface="Montserrat"/>
                <a:sym typeface="Montserrat"/>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631" name="Google Shape;631;p13"/>
          <p:cNvSpPr txBox="1">
            <a:spLocks noGrp="1"/>
          </p:cNvSpPr>
          <p:nvPr>
            <p:ph type="subTitle" idx="15"/>
          </p:nvPr>
        </p:nvSpPr>
        <p:spPr>
          <a:xfrm>
            <a:off x="5903099" y="3570673"/>
            <a:ext cx="25209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Bebas Neue"/>
              <a:buNone/>
              <a:defRPr sz="2000" b="1">
                <a:latin typeface="Montserrat"/>
                <a:ea typeface="Montserrat"/>
                <a:cs typeface="Montserrat"/>
                <a:sym typeface="Montserrat"/>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ext">
  <p:cSld name="CUSTOM_4_1">
    <p:spTree>
      <p:nvGrpSpPr>
        <p:cNvPr id="1" name="Shape 736"/>
        <p:cNvGrpSpPr/>
        <p:nvPr/>
      </p:nvGrpSpPr>
      <p:grpSpPr>
        <a:xfrm>
          <a:off x="0" y="0"/>
          <a:ext cx="0" cy="0"/>
          <a:chOff x="0" y="0"/>
          <a:chExt cx="0" cy="0"/>
        </a:xfrm>
      </p:grpSpPr>
      <p:grpSp>
        <p:nvGrpSpPr>
          <p:cNvPr id="737" name="Google Shape;737;p16"/>
          <p:cNvGrpSpPr/>
          <p:nvPr/>
        </p:nvGrpSpPr>
        <p:grpSpPr>
          <a:xfrm>
            <a:off x="1" y="-11"/>
            <a:ext cx="4570262" cy="2674788"/>
            <a:chOff x="2256275" y="1054425"/>
            <a:chExt cx="1212625" cy="709700"/>
          </a:xfrm>
        </p:grpSpPr>
        <p:sp>
          <p:nvSpPr>
            <p:cNvPr id="738" name="Google Shape;738;p16"/>
            <p:cNvSpPr/>
            <p:nvPr/>
          </p:nvSpPr>
          <p:spPr>
            <a:xfrm>
              <a:off x="2256275" y="1054425"/>
              <a:ext cx="1212625" cy="699875"/>
            </a:xfrm>
            <a:custGeom>
              <a:avLst/>
              <a:gdLst/>
              <a:ahLst/>
              <a:cxnLst/>
              <a:rect l="l" t="t" r="r" b="b"/>
              <a:pathLst>
                <a:path w="48505" h="27995" extrusionOk="0">
                  <a:moveTo>
                    <a:pt x="48504" y="1"/>
                  </a:moveTo>
                  <a:lnTo>
                    <a:pt x="1" y="10"/>
                  </a:lnTo>
                  <a:lnTo>
                    <a:pt x="1" y="27995"/>
                  </a:lnTo>
                  <a:lnTo>
                    <a:pt x="22366" y="12838"/>
                  </a:lnTo>
                  <a:lnTo>
                    <a:pt x="27352" y="14997"/>
                  </a:lnTo>
                  <a:lnTo>
                    <a:pt x="4850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16"/>
            <p:cNvSpPr/>
            <p:nvPr/>
          </p:nvSpPr>
          <p:spPr>
            <a:xfrm>
              <a:off x="3031300" y="1292625"/>
              <a:ext cx="19200" cy="72050"/>
            </a:xfrm>
            <a:custGeom>
              <a:avLst/>
              <a:gdLst/>
              <a:ahLst/>
              <a:cxnLst/>
              <a:rect l="l" t="t" r="r" b="b"/>
              <a:pathLst>
                <a:path w="768" h="2882" extrusionOk="0">
                  <a:moveTo>
                    <a:pt x="0" y="0"/>
                  </a:moveTo>
                  <a:lnTo>
                    <a:pt x="0" y="2882"/>
                  </a:lnTo>
                  <a:lnTo>
                    <a:pt x="767" y="2338"/>
                  </a:lnTo>
                  <a:lnTo>
                    <a:pt x="767" y="63"/>
                  </a:lnTo>
                  <a:cubicBezTo>
                    <a:pt x="714" y="27"/>
                    <a:pt x="642" y="0"/>
                    <a:pt x="571" y="0"/>
                  </a:cubicBezTo>
                  <a:close/>
                </a:path>
              </a:pathLst>
            </a:custGeom>
            <a:gradFill>
              <a:gsLst>
                <a:gs pos="0">
                  <a:schemeClr val="dk1"/>
                </a:gs>
                <a:gs pos="100000">
                  <a:srgbClr val="FFFFFF">
                    <a:alpha val="28627"/>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16"/>
            <p:cNvSpPr/>
            <p:nvPr/>
          </p:nvSpPr>
          <p:spPr>
            <a:xfrm>
              <a:off x="3004750" y="1292625"/>
              <a:ext cx="6500" cy="87675"/>
            </a:xfrm>
            <a:custGeom>
              <a:avLst/>
              <a:gdLst/>
              <a:ahLst/>
              <a:cxnLst/>
              <a:rect l="l" t="t" r="r" b="b"/>
              <a:pathLst>
                <a:path w="260" h="3507" extrusionOk="0">
                  <a:moveTo>
                    <a:pt x="259" y="0"/>
                  </a:moveTo>
                  <a:cubicBezTo>
                    <a:pt x="117" y="27"/>
                    <a:pt x="1" y="161"/>
                    <a:pt x="1" y="321"/>
                  </a:cubicBezTo>
                  <a:lnTo>
                    <a:pt x="1" y="3221"/>
                  </a:lnTo>
                  <a:cubicBezTo>
                    <a:pt x="1" y="3346"/>
                    <a:pt x="72" y="3453"/>
                    <a:pt x="179" y="3506"/>
                  </a:cubicBezTo>
                  <a:lnTo>
                    <a:pt x="259" y="3453"/>
                  </a:lnTo>
                  <a:lnTo>
                    <a:pt x="259" y="0"/>
                  </a:lnTo>
                  <a:close/>
                </a:path>
              </a:pathLst>
            </a:custGeom>
            <a:gradFill>
              <a:gsLst>
                <a:gs pos="0">
                  <a:schemeClr val="dk1"/>
                </a:gs>
                <a:gs pos="100000">
                  <a:srgbClr val="FFFFFF">
                    <a:alpha val="28627"/>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16"/>
            <p:cNvSpPr/>
            <p:nvPr/>
          </p:nvSpPr>
          <p:spPr>
            <a:xfrm>
              <a:off x="2861800" y="1083650"/>
              <a:ext cx="49075" cy="191600"/>
            </a:xfrm>
            <a:custGeom>
              <a:avLst/>
              <a:gdLst/>
              <a:ahLst/>
              <a:cxnLst/>
              <a:rect l="l" t="t" r="r" b="b"/>
              <a:pathLst>
                <a:path w="1963" h="7664" extrusionOk="0">
                  <a:moveTo>
                    <a:pt x="955" y="0"/>
                  </a:moveTo>
                  <a:cubicBezTo>
                    <a:pt x="928" y="0"/>
                    <a:pt x="901" y="18"/>
                    <a:pt x="901" y="54"/>
                  </a:cubicBezTo>
                  <a:lnTo>
                    <a:pt x="901" y="687"/>
                  </a:lnTo>
                  <a:lnTo>
                    <a:pt x="330" y="687"/>
                  </a:lnTo>
                  <a:cubicBezTo>
                    <a:pt x="152" y="687"/>
                    <a:pt x="0" y="830"/>
                    <a:pt x="0" y="1008"/>
                  </a:cubicBezTo>
                  <a:lnTo>
                    <a:pt x="0" y="5175"/>
                  </a:lnTo>
                  <a:cubicBezTo>
                    <a:pt x="0" y="5353"/>
                    <a:pt x="152" y="5496"/>
                    <a:pt x="330" y="5496"/>
                  </a:cubicBezTo>
                  <a:lnTo>
                    <a:pt x="901" y="5496"/>
                  </a:lnTo>
                  <a:lnTo>
                    <a:pt x="901" y="7619"/>
                  </a:lnTo>
                  <a:cubicBezTo>
                    <a:pt x="901" y="7646"/>
                    <a:pt x="928" y="7663"/>
                    <a:pt x="955" y="7663"/>
                  </a:cubicBezTo>
                  <a:cubicBezTo>
                    <a:pt x="981" y="7663"/>
                    <a:pt x="1008" y="7646"/>
                    <a:pt x="1008" y="7619"/>
                  </a:cubicBezTo>
                  <a:lnTo>
                    <a:pt x="1008" y="5496"/>
                  </a:lnTo>
                  <a:lnTo>
                    <a:pt x="1276" y="5496"/>
                  </a:lnTo>
                  <a:lnTo>
                    <a:pt x="1276" y="1847"/>
                  </a:lnTo>
                  <a:lnTo>
                    <a:pt x="1963" y="1847"/>
                  </a:lnTo>
                  <a:lnTo>
                    <a:pt x="1963" y="1008"/>
                  </a:lnTo>
                  <a:cubicBezTo>
                    <a:pt x="1963" y="830"/>
                    <a:pt x="1811" y="687"/>
                    <a:pt x="1633" y="687"/>
                  </a:cubicBezTo>
                  <a:lnTo>
                    <a:pt x="1008" y="687"/>
                  </a:lnTo>
                  <a:lnTo>
                    <a:pt x="1008" y="54"/>
                  </a:lnTo>
                  <a:cubicBezTo>
                    <a:pt x="1008" y="18"/>
                    <a:pt x="981" y="0"/>
                    <a:pt x="955" y="0"/>
                  </a:cubicBezTo>
                  <a:close/>
                </a:path>
              </a:pathLst>
            </a:custGeom>
            <a:gradFill>
              <a:gsLst>
                <a:gs pos="0">
                  <a:srgbClr val="83A8ED">
                    <a:alpha val="23529"/>
                  </a:srgbClr>
                </a:gs>
                <a:gs pos="100000">
                  <a:srgbClr val="4661BC">
                    <a:alpha val="22745"/>
                  </a:srgbClr>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16"/>
            <p:cNvSpPr/>
            <p:nvPr/>
          </p:nvSpPr>
          <p:spPr>
            <a:xfrm>
              <a:off x="2933375" y="1159025"/>
              <a:ext cx="48875" cy="195625"/>
            </a:xfrm>
            <a:custGeom>
              <a:avLst/>
              <a:gdLst/>
              <a:ahLst/>
              <a:cxnLst/>
              <a:rect l="l" t="t" r="r" b="b"/>
              <a:pathLst>
                <a:path w="1955" h="7825" extrusionOk="0">
                  <a:moveTo>
                    <a:pt x="946" y="1"/>
                  </a:moveTo>
                  <a:cubicBezTo>
                    <a:pt x="920" y="1"/>
                    <a:pt x="893" y="19"/>
                    <a:pt x="893" y="54"/>
                  </a:cubicBezTo>
                  <a:lnTo>
                    <a:pt x="893" y="1374"/>
                  </a:lnTo>
                  <a:lnTo>
                    <a:pt x="322" y="1374"/>
                  </a:lnTo>
                  <a:cubicBezTo>
                    <a:pt x="144" y="1374"/>
                    <a:pt x="1" y="1517"/>
                    <a:pt x="1" y="1696"/>
                  </a:cubicBezTo>
                  <a:lnTo>
                    <a:pt x="1" y="5442"/>
                  </a:lnTo>
                  <a:cubicBezTo>
                    <a:pt x="1" y="5621"/>
                    <a:pt x="144" y="5764"/>
                    <a:pt x="322" y="5764"/>
                  </a:cubicBezTo>
                  <a:lnTo>
                    <a:pt x="893" y="5764"/>
                  </a:lnTo>
                  <a:lnTo>
                    <a:pt x="893" y="7771"/>
                  </a:lnTo>
                  <a:cubicBezTo>
                    <a:pt x="893" y="7807"/>
                    <a:pt x="920" y="7824"/>
                    <a:pt x="946" y="7824"/>
                  </a:cubicBezTo>
                  <a:cubicBezTo>
                    <a:pt x="982" y="7824"/>
                    <a:pt x="1000" y="7807"/>
                    <a:pt x="1000" y="7771"/>
                  </a:cubicBezTo>
                  <a:lnTo>
                    <a:pt x="1000" y="5764"/>
                  </a:lnTo>
                  <a:lnTo>
                    <a:pt x="1553" y="5764"/>
                  </a:lnTo>
                  <a:lnTo>
                    <a:pt x="1553" y="5032"/>
                  </a:lnTo>
                  <a:lnTo>
                    <a:pt x="1955" y="5032"/>
                  </a:lnTo>
                  <a:lnTo>
                    <a:pt x="1955" y="1696"/>
                  </a:lnTo>
                  <a:cubicBezTo>
                    <a:pt x="1955" y="1517"/>
                    <a:pt x="1812" y="1374"/>
                    <a:pt x="1633" y="1374"/>
                  </a:cubicBezTo>
                  <a:lnTo>
                    <a:pt x="1000" y="1374"/>
                  </a:lnTo>
                  <a:lnTo>
                    <a:pt x="1000" y="54"/>
                  </a:lnTo>
                  <a:cubicBezTo>
                    <a:pt x="1000" y="19"/>
                    <a:pt x="982" y="1"/>
                    <a:pt x="946" y="1"/>
                  </a:cubicBezTo>
                  <a:close/>
                </a:path>
              </a:pathLst>
            </a:custGeom>
            <a:gradFill>
              <a:gsLst>
                <a:gs pos="0">
                  <a:schemeClr val="dk1"/>
                </a:gs>
                <a:gs pos="100000">
                  <a:srgbClr val="FFFFFF">
                    <a:alpha val="28627"/>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16"/>
            <p:cNvSpPr/>
            <p:nvPr/>
          </p:nvSpPr>
          <p:spPr>
            <a:xfrm>
              <a:off x="3190075" y="1054650"/>
              <a:ext cx="20100" cy="119350"/>
            </a:xfrm>
            <a:custGeom>
              <a:avLst/>
              <a:gdLst/>
              <a:ahLst/>
              <a:cxnLst/>
              <a:rect l="l" t="t" r="r" b="b"/>
              <a:pathLst>
                <a:path w="804" h="4774" extrusionOk="0">
                  <a:moveTo>
                    <a:pt x="1" y="1"/>
                  </a:moveTo>
                  <a:lnTo>
                    <a:pt x="1" y="4086"/>
                  </a:lnTo>
                  <a:lnTo>
                    <a:pt x="349" y="4086"/>
                  </a:lnTo>
                  <a:lnTo>
                    <a:pt x="349" y="4720"/>
                  </a:lnTo>
                  <a:cubicBezTo>
                    <a:pt x="349" y="4747"/>
                    <a:pt x="376" y="4773"/>
                    <a:pt x="402" y="4773"/>
                  </a:cubicBezTo>
                  <a:cubicBezTo>
                    <a:pt x="429" y="4773"/>
                    <a:pt x="456" y="4747"/>
                    <a:pt x="456" y="4720"/>
                  </a:cubicBezTo>
                  <a:lnTo>
                    <a:pt x="456" y="4086"/>
                  </a:lnTo>
                  <a:lnTo>
                    <a:pt x="804" y="4086"/>
                  </a:lnTo>
                  <a:lnTo>
                    <a:pt x="804" y="1"/>
                  </a:lnTo>
                  <a:close/>
                </a:path>
              </a:pathLst>
            </a:custGeom>
            <a:gradFill>
              <a:gsLst>
                <a:gs pos="0">
                  <a:schemeClr val="dk1"/>
                </a:gs>
                <a:gs pos="100000">
                  <a:srgbClr val="FFFFFF">
                    <a:alpha val="28627"/>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16"/>
            <p:cNvSpPr/>
            <p:nvPr/>
          </p:nvSpPr>
          <p:spPr>
            <a:xfrm>
              <a:off x="3070550" y="1054650"/>
              <a:ext cx="39950" cy="143425"/>
            </a:xfrm>
            <a:custGeom>
              <a:avLst/>
              <a:gdLst/>
              <a:ahLst/>
              <a:cxnLst/>
              <a:rect l="l" t="t" r="r" b="b"/>
              <a:pathLst>
                <a:path w="1598" h="5737" extrusionOk="0">
                  <a:moveTo>
                    <a:pt x="0" y="1"/>
                  </a:moveTo>
                  <a:lnTo>
                    <a:pt x="0" y="5050"/>
                  </a:lnTo>
                  <a:lnTo>
                    <a:pt x="544" y="5050"/>
                  </a:lnTo>
                  <a:lnTo>
                    <a:pt x="544" y="5683"/>
                  </a:lnTo>
                  <a:cubicBezTo>
                    <a:pt x="544" y="5710"/>
                    <a:pt x="562" y="5737"/>
                    <a:pt x="598" y="5737"/>
                  </a:cubicBezTo>
                  <a:cubicBezTo>
                    <a:pt x="625" y="5737"/>
                    <a:pt x="643" y="5710"/>
                    <a:pt x="643" y="5683"/>
                  </a:cubicBezTo>
                  <a:lnTo>
                    <a:pt x="643" y="5050"/>
                  </a:lnTo>
                  <a:lnTo>
                    <a:pt x="767" y="5050"/>
                  </a:lnTo>
                  <a:lnTo>
                    <a:pt x="767" y="607"/>
                  </a:lnTo>
                  <a:lnTo>
                    <a:pt x="1570" y="607"/>
                  </a:lnTo>
                  <a:lnTo>
                    <a:pt x="1570" y="4863"/>
                  </a:lnTo>
                  <a:cubicBezTo>
                    <a:pt x="1588" y="4818"/>
                    <a:pt x="1597" y="4773"/>
                    <a:pt x="1597" y="4720"/>
                  </a:cubicBezTo>
                  <a:lnTo>
                    <a:pt x="1597" y="1"/>
                  </a:lnTo>
                  <a:close/>
                </a:path>
              </a:pathLst>
            </a:custGeom>
            <a:gradFill>
              <a:gsLst>
                <a:gs pos="0">
                  <a:schemeClr val="dk1"/>
                </a:gs>
                <a:gs pos="100000">
                  <a:srgbClr val="FFFFFF">
                    <a:alpha val="28627"/>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16"/>
            <p:cNvSpPr/>
            <p:nvPr/>
          </p:nvSpPr>
          <p:spPr>
            <a:xfrm>
              <a:off x="2323625" y="1103500"/>
              <a:ext cx="49100" cy="144100"/>
            </a:xfrm>
            <a:custGeom>
              <a:avLst/>
              <a:gdLst/>
              <a:ahLst/>
              <a:cxnLst/>
              <a:rect l="l" t="t" r="r" b="b"/>
              <a:pathLst>
                <a:path w="1964" h="5764" extrusionOk="0">
                  <a:moveTo>
                    <a:pt x="955" y="0"/>
                  </a:moveTo>
                  <a:cubicBezTo>
                    <a:pt x="928" y="0"/>
                    <a:pt x="902" y="18"/>
                    <a:pt x="902" y="54"/>
                  </a:cubicBezTo>
                  <a:lnTo>
                    <a:pt x="902" y="687"/>
                  </a:lnTo>
                  <a:lnTo>
                    <a:pt x="331" y="687"/>
                  </a:lnTo>
                  <a:cubicBezTo>
                    <a:pt x="152" y="687"/>
                    <a:pt x="1" y="830"/>
                    <a:pt x="1" y="1008"/>
                  </a:cubicBezTo>
                  <a:lnTo>
                    <a:pt x="1" y="3908"/>
                  </a:lnTo>
                  <a:cubicBezTo>
                    <a:pt x="1" y="4086"/>
                    <a:pt x="152" y="4229"/>
                    <a:pt x="331" y="4229"/>
                  </a:cubicBezTo>
                  <a:lnTo>
                    <a:pt x="902" y="4229"/>
                  </a:lnTo>
                  <a:lnTo>
                    <a:pt x="902" y="5710"/>
                  </a:lnTo>
                  <a:cubicBezTo>
                    <a:pt x="902" y="5737"/>
                    <a:pt x="928" y="5763"/>
                    <a:pt x="955" y="5763"/>
                  </a:cubicBezTo>
                  <a:cubicBezTo>
                    <a:pt x="982" y="5763"/>
                    <a:pt x="1009" y="5737"/>
                    <a:pt x="1009" y="5710"/>
                  </a:cubicBezTo>
                  <a:lnTo>
                    <a:pt x="1009" y="4229"/>
                  </a:lnTo>
                  <a:lnTo>
                    <a:pt x="1633" y="4229"/>
                  </a:lnTo>
                  <a:cubicBezTo>
                    <a:pt x="1812" y="4229"/>
                    <a:pt x="1963" y="4086"/>
                    <a:pt x="1963" y="3908"/>
                  </a:cubicBezTo>
                  <a:lnTo>
                    <a:pt x="1963" y="1008"/>
                  </a:lnTo>
                  <a:cubicBezTo>
                    <a:pt x="1963" y="830"/>
                    <a:pt x="1812" y="687"/>
                    <a:pt x="1633" y="687"/>
                  </a:cubicBezTo>
                  <a:lnTo>
                    <a:pt x="1009" y="687"/>
                  </a:lnTo>
                  <a:lnTo>
                    <a:pt x="1009" y="54"/>
                  </a:lnTo>
                  <a:cubicBezTo>
                    <a:pt x="1009" y="18"/>
                    <a:pt x="982" y="0"/>
                    <a:pt x="955" y="0"/>
                  </a:cubicBezTo>
                  <a:close/>
                </a:path>
              </a:pathLst>
            </a:custGeom>
            <a:gradFill>
              <a:gsLst>
                <a:gs pos="0">
                  <a:schemeClr val="dk1"/>
                </a:gs>
                <a:gs pos="100000">
                  <a:srgbClr val="FFFFFF">
                    <a:alpha val="28627"/>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16"/>
            <p:cNvSpPr/>
            <p:nvPr/>
          </p:nvSpPr>
          <p:spPr>
            <a:xfrm>
              <a:off x="2291300" y="1198725"/>
              <a:ext cx="11175" cy="120250"/>
            </a:xfrm>
            <a:custGeom>
              <a:avLst/>
              <a:gdLst/>
              <a:ahLst/>
              <a:cxnLst/>
              <a:rect l="l" t="t" r="r" b="b"/>
              <a:pathLst>
                <a:path w="447" h="4810" extrusionOk="0">
                  <a:moveTo>
                    <a:pt x="0" y="1"/>
                  </a:moveTo>
                  <a:lnTo>
                    <a:pt x="0" y="4809"/>
                  </a:lnTo>
                  <a:lnTo>
                    <a:pt x="125" y="4809"/>
                  </a:lnTo>
                  <a:cubicBezTo>
                    <a:pt x="303" y="4809"/>
                    <a:pt x="446" y="4666"/>
                    <a:pt x="446" y="4488"/>
                  </a:cubicBezTo>
                  <a:lnTo>
                    <a:pt x="446" y="322"/>
                  </a:lnTo>
                  <a:cubicBezTo>
                    <a:pt x="446" y="143"/>
                    <a:pt x="303" y="1"/>
                    <a:pt x="125" y="1"/>
                  </a:cubicBezTo>
                  <a:close/>
                </a:path>
              </a:pathLst>
            </a:custGeom>
            <a:gradFill>
              <a:gsLst>
                <a:gs pos="0">
                  <a:schemeClr val="dk1"/>
                </a:gs>
                <a:gs pos="100000">
                  <a:srgbClr val="FFFFFF">
                    <a:alpha val="28627"/>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16"/>
            <p:cNvSpPr/>
            <p:nvPr/>
          </p:nvSpPr>
          <p:spPr>
            <a:xfrm>
              <a:off x="2256275" y="1198725"/>
              <a:ext cx="14975" cy="120250"/>
            </a:xfrm>
            <a:custGeom>
              <a:avLst/>
              <a:gdLst/>
              <a:ahLst/>
              <a:cxnLst/>
              <a:rect l="l" t="t" r="r" b="b"/>
              <a:pathLst>
                <a:path w="599" h="4810" extrusionOk="0">
                  <a:moveTo>
                    <a:pt x="215" y="1"/>
                  </a:moveTo>
                  <a:cubicBezTo>
                    <a:pt x="134" y="1"/>
                    <a:pt x="54" y="27"/>
                    <a:pt x="1" y="81"/>
                  </a:cubicBezTo>
                  <a:lnTo>
                    <a:pt x="1" y="4729"/>
                  </a:lnTo>
                  <a:cubicBezTo>
                    <a:pt x="54" y="4782"/>
                    <a:pt x="134" y="4809"/>
                    <a:pt x="215" y="4809"/>
                  </a:cubicBezTo>
                  <a:lnTo>
                    <a:pt x="598" y="4809"/>
                  </a:lnTo>
                  <a:lnTo>
                    <a:pt x="598" y="1"/>
                  </a:lnTo>
                  <a:close/>
                </a:path>
              </a:pathLst>
            </a:custGeom>
            <a:gradFill>
              <a:gsLst>
                <a:gs pos="0">
                  <a:schemeClr val="dk1"/>
                </a:gs>
                <a:gs pos="100000">
                  <a:srgbClr val="FFFFFF">
                    <a:alpha val="28627"/>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16"/>
            <p:cNvSpPr/>
            <p:nvPr/>
          </p:nvSpPr>
          <p:spPr>
            <a:xfrm>
              <a:off x="2769900" y="1054650"/>
              <a:ext cx="49100" cy="114875"/>
            </a:xfrm>
            <a:custGeom>
              <a:avLst/>
              <a:gdLst/>
              <a:ahLst/>
              <a:cxnLst/>
              <a:rect l="l" t="t" r="r" b="b"/>
              <a:pathLst>
                <a:path w="1964" h="4595" extrusionOk="0">
                  <a:moveTo>
                    <a:pt x="1" y="1"/>
                  </a:moveTo>
                  <a:lnTo>
                    <a:pt x="1" y="3587"/>
                  </a:lnTo>
                  <a:cubicBezTo>
                    <a:pt x="1" y="3765"/>
                    <a:pt x="152" y="3908"/>
                    <a:pt x="331" y="3908"/>
                  </a:cubicBezTo>
                  <a:lnTo>
                    <a:pt x="955" y="3908"/>
                  </a:lnTo>
                  <a:lnTo>
                    <a:pt x="955" y="4541"/>
                  </a:lnTo>
                  <a:cubicBezTo>
                    <a:pt x="955" y="4568"/>
                    <a:pt x="982" y="4595"/>
                    <a:pt x="1009" y="4595"/>
                  </a:cubicBezTo>
                  <a:cubicBezTo>
                    <a:pt x="1036" y="4595"/>
                    <a:pt x="1062" y="4568"/>
                    <a:pt x="1062" y="4541"/>
                  </a:cubicBezTo>
                  <a:lnTo>
                    <a:pt x="1062" y="3908"/>
                  </a:lnTo>
                  <a:lnTo>
                    <a:pt x="1633" y="3908"/>
                  </a:lnTo>
                  <a:cubicBezTo>
                    <a:pt x="1812" y="3908"/>
                    <a:pt x="1963" y="3765"/>
                    <a:pt x="1963" y="3587"/>
                  </a:cubicBezTo>
                  <a:lnTo>
                    <a:pt x="1963" y="1"/>
                  </a:lnTo>
                  <a:close/>
                </a:path>
              </a:pathLst>
            </a:custGeom>
            <a:gradFill>
              <a:gsLst>
                <a:gs pos="0">
                  <a:schemeClr val="dk1"/>
                </a:gs>
                <a:gs pos="100000">
                  <a:srgbClr val="FFFFFF">
                    <a:alpha val="28627"/>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16"/>
            <p:cNvSpPr/>
            <p:nvPr/>
          </p:nvSpPr>
          <p:spPr>
            <a:xfrm>
              <a:off x="2699200" y="1054650"/>
              <a:ext cx="47750" cy="39500"/>
            </a:xfrm>
            <a:custGeom>
              <a:avLst/>
              <a:gdLst/>
              <a:ahLst/>
              <a:cxnLst/>
              <a:rect l="l" t="t" r="r" b="b"/>
              <a:pathLst>
                <a:path w="1910" h="1580" extrusionOk="0">
                  <a:moveTo>
                    <a:pt x="1" y="1"/>
                  </a:moveTo>
                  <a:cubicBezTo>
                    <a:pt x="45" y="117"/>
                    <a:pt x="161" y="206"/>
                    <a:pt x="304" y="206"/>
                  </a:cubicBezTo>
                  <a:lnTo>
                    <a:pt x="929" y="206"/>
                  </a:lnTo>
                  <a:lnTo>
                    <a:pt x="929" y="1526"/>
                  </a:lnTo>
                  <a:cubicBezTo>
                    <a:pt x="929" y="1553"/>
                    <a:pt x="955" y="1580"/>
                    <a:pt x="982" y="1580"/>
                  </a:cubicBezTo>
                  <a:cubicBezTo>
                    <a:pt x="1009" y="1580"/>
                    <a:pt x="1036" y="1553"/>
                    <a:pt x="1036" y="1526"/>
                  </a:cubicBezTo>
                  <a:lnTo>
                    <a:pt x="1036" y="206"/>
                  </a:lnTo>
                  <a:lnTo>
                    <a:pt x="1607" y="206"/>
                  </a:lnTo>
                  <a:cubicBezTo>
                    <a:pt x="1740" y="206"/>
                    <a:pt x="1865" y="117"/>
                    <a:pt x="1910" y="1"/>
                  </a:cubicBezTo>
                  <a:close/>
                </a:path>
              </a:pathLst>
            </a:custGeom>
            <a:gradFill>
              <a:gsLst>
                <a:gs pos="0">
                  <a:schemeClr val="dk1"/>
                </a:gs>
                <a:gs pos="100000">
                  <a:srgbClr val="FFFFFF">
                    <a:alpha val="28627"/>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16"/>
            <p:cNvSpPr/>
            <p:nvPr/>
          </p:nvSpPr>
          <p:spPr>
            <a:xfrm>
              <a:off x="2396550" y="1054650"/>
              <a:ext cx="48875" cy="110875"/>
            </a:xfrm>
            <a:custGeom>
              <a:avLst/>
              <a:gdLst/>
              <a:ahLst/>
              <a:cxnLst/>
              <a:rect l="l" t="t" r="r" b="b"/>
              <a:pathLst>
                <a:path w="1955" h="4435" extrusionOk="0">
                  <a:moveTo>
                    <a:pt x="1" y="1"/>
                  </a:moveTo>
                  <a:lnTo>
                    <a:pt x="1" y="2525"/>
                  </a:lnTo>
                  <a:cubicBezTo>
                    <a:pt x="1" y="2704"/>
                    <a:pt x="144" y="2846"/>
                    <a:pt x="322" y="2846"/>
                  </a:cubicBezTo>
                  <a:lnTo>
                    <a:pt x="893" y="2846"/>
                  </a:lnTo>
                  <a:lnTo>
                    <a:pt x="893" y="4381"/>
                  </a:lnTo>
                  <a:cubicBezTo>
                    <a:pt x="893" y="4417"/>
                    <a:pt x="920" y="4434"/>
                    <a:pt x="947" y="4434"/>
                  </a:cubicBezTo>
                  <a:cubicBezTo>
                    <a:pt x="982" y="4434"/>
                    <a:pt x="1000" y="4417"/>
                    <a:pt x="1000" y="4381"/>
                  </a:cubicBezTo>
                  <a:lnTo>
                    <a:pt x="1000" y="2846"/>
                  </a:lnTo>
                  <a:lnTo>
                    <a:pt x="1625" y="2846"/>
                  </a:lnTo>
                  <a:cubicBezTo>
                    <a:pt x="1812" y="2846"/>
                    <a:pt x="1955" y="2704"/>
                    <a:pt x="1955" y="2525"/>
                  </a:cubicBezTo>
                  <a:lnTo>
                    <a:pt x="1955" y="1"/>
                  </a:lnTo>
                  <a:close/>
                </a:path>
              </a:pathLst>
            </a:custGeom>
            <a:gradFill>
              <a:gsLst>
                <a:gs pos="0">
                  <a:schemeClr val="dk1"/>
                </a:gs>
                <a:gs pos="100000">
                  <a:srgbClr val="FFFFFF">
                    <a:alpha val="28627"/>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16"/>
            <p:cNvSpPr/>
            <p:nvPr/>
          </p:nvSpPr>
          <p:spPr>
            <a:xfrm>
              <a:off x="2521450" y="1054650"/>
              <a:ext cx="48875" cy="173550"/>
            </a:xfrm>
            <a:custGeom>
              <a:avLst/>
              <a:gdLst/>
              <a:ahLst/>
              <a:cxnLst/>
              <a:rect l="l" t="t" r="r" b="b"/>
              <a:pathLst>
                <a:path w="1955" h="6942" extrusionOk="0">
                  <a:moveTo>
                    <a:pt x="1" y="1"/>
                  </a:moveTo>
                  <a:lnTo>
                    <a:pt x="1" y="5041"/>
                  </a:lnTo>
                  <a:cubicBezTo>
                    <a:pt x="1" y="5184"/>
                    <a:pt x="99" y="5309"/>
                    <a:pt x="233" y="5353"/>
                  </a:cubicBezTo>
                  <a:lnTo>
                    <a:pt x="233" y="3061"/>
                  </a:lnTo>
                  <a:lnTo>
                    <a:pt x="1036" y="3061"/>
                  </a:lnTo>
                  <a:lnTo>
                    <a:pt x="1036" y="6941"/>
                  </a:lnTo>
                  <a:cubicBezTo>
                    <a:pt x="1044" y="6932"/>
                    <a:pt x="1053" y="6914"/>
                    <a:pt x="1053" y="6897"/>
                  </a:cubicBezTo>
                  <a:lnTo>
                    <a:pt x="1053" y="5362"/>
                  </a:lnTo>
                  <a:lnTo>
                    <a:pt x="1624" y="5362"/>
                  </a:lnTo>
                  <a:cubicBezTo>
                    <a:pt x="1812" y="5362"/>
                    <a:pt x="1954" y="5219"/>
                    <a:pt x="1954" y="5041"/>
                  </a:cubicBezTo>
                  <a:lnTo>
                    <a:pt x="1954" y="1"/>
                  </a:lnTo>
                  <a:close/>
                </a:path>
              </a:pathLst>
            </a:custGeom>
            <a:gradFill>
              <a:gsLst>
                <a:gs pos="0">
                  <a:schemeClr val="dk1"/>
                </a:gs>
                <a:gs pos="100000">
                  <a:srgbClr val="FFFFFF">
                    <a:alpha val="28627"/>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16"/>
            <p:cNvSpPr/>
            <p:nvPr/>
          </p:nvSpPr>
          <p:spPr>
            <a:xfrm>
              <a:off x="2271225" y="1101500"/>
              <a:ext cx="20100" cy="642775"/>
            </a:xfrm>
            <a:custGeom>
              <a:avLst/>
              <a:gdLst/>
              <a:ahLst/>
              <a:cxnLst/>
              <a:rect l="l" t="t" r="r" b="b"/>
              <a:pathLst>
                <a:path w="804" h="25711" extrusionOk="0">
                  <a:moveTo>
                    <a:pt x="0" y="0"/>
                  </a:moveTo>
                  <a:lnTo>
                    <a:pt x="0" y="3890"/>
                  </a:lnTo>
                  <a:lnTo>
                    <a:pt x="0" y="8698"/>
                  </a:lnTo>
                  <a:lnTo>
                    <a:pt x="0" y="25710"/>
                  </a:lnTo>
                  <a:lnTo>
                    <a:pt x="803" y="25166"/>
                  </a:lnTo>
                  <a:lnTo>
                    <a:pt x="803" y="8698"/>
                  </a:lnTo>
                  <a:lnTo>
                    <a:pt x="803" y="3890"/>
                  </a:lnTo>
                  <a:lnTo>
                    <a:pt x="803" y="0"/>
                  </a:lnTo>
                  <a:close/>
                </a:path>
              </a:pathLst>
            </a:custGeom>
            <a:gradFill>
              <a:gsLst>
                <a:gs pos="0">
                  <a:schemeClr val="dk1"/>
                </a:gs>
                <a:gs pos="100000">
                  <a:srgbClr val="FFFFFF">
                    <a:alpha val="28627"/>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16"/>
            <p:cNvSpPr/>
            <p:nvPr/>
          </p:nvSpPr>
          <p:spPr>
            <a:xfrm>
              <a:off x="2311375" y="1307775"/>
              <a:ext cx="20075" cy="409275"/>
            </a:xfrm>
            <a:custGeom>
              <a:avLst/>
              <a:gdLst/>
              <a:ahLst/>
              <a:cxnLst/>
              <a:rect l="l" t="t" r="r" b="b"/>
              <a:pathLst>
                <a:path w="803" h="16371" extrusionOk="0">
                  <a:moveTo>
                    <a:pt x="0" y="1"/>
                  </a:moveTo>
                  <a:lnTo>
                    <a:pt x="0" y="16371"/>
                  </a:lnTo>
                  <a:lnTo>
                    <a:pt x="803" y="15827"/>
                  </a:lnTo>
                  <a:lnTo>
                    <a:pt x="803" y="1"/>
                  </a:lnTo>
                  <a:close/>
                </a:path>
              </a:pathLst>
            </a:custGeom>
            <a:gradFill>
              <a:gsLst>
                <a:gs pos="0">
                  <a:schemeClr val="dk1"/>
                </a:gs>
                <a:gs pos="100000">
                  <a:srgbClr val="FFFFFF">
                    <a:alpha val="28627"/>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16"/>
            <p:cNvSpPr/>
            <p:nvPr/>
          </p:nvSpPr>
          <p:spPr>
            <a:xfrm>
              <a:off x="2351500" y="1218800"/>
              <a:ext cx="20100" cy="471050"/>
            </a:xfrm>
            <a:custGeom>
              <a:avLst/>
              <a:gdLst/>
              <a:ahLst/>
              <a:cxnLst/>
              <a:rect l="l" t="t" r="r" b="b"/>
              <a:pathLst>
                <a:path w="804" h="18842" extrusionOk="0">
                  <a:moveTo>
                    <a:pt x="1" y="0"/>
                  </a:moveTo>
                  <a:lnTo>
                    <a:pt x="1" y="18842"/>
                  </a:lnTo>
                  <a:lnTo>
                    <a:pt x="804" y="18297"/>
                  </a:lnTo>
                  <a:lnTo>
                    <a:pt x="804" y="0"/>
                  </a:lnTo>
                  <a:close/>
                </a:path>
              </a:pathLst>
            </a:custGeom>
            <a:gradFill>
              <a:gsLst>
                <a:gs pos="0">
                  <a:schemeClr val="dk1"/>
                </a:gs>
                <a:gs pos="100000">
                  <a:srgbClr val="FFFFFF">
                    <a:alpha val="28627"/>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16"/>
            <p:cNvSpPr/>
            <p:nvPr/>
          </p:nvSpPr>
          <p:spPr>
            <a:xfrm>
              <a:off x="3129875" y="1088325"/>
              <a:ext cx="20100" cy="206550"/>
            </a:xfrm>
            <a:custGeom>
              <a:avLst/>
              <a:gdLst/>
              <a:ahLst/>
              <a:cxnLst/>
              <a:rect l="l" t="t" r="r" b="b"/>
              <a:pathLst>
                <a:path w="804" h="8262" extrusionOk="0">
                  <a:moveTo>
                    <a:pt x="0" y="1"/>
                  </a:moveTo>
                  <a:lnTo>
                    <a:pt x="0" y="8262"/>
                  </a:lnTo>
                  <a:lnTo>
                    <a:pt x="803" y="7691"/>
                  </a:lnTo>
                  <a:lnTo>
                    <a:pt x="803" y="1"/>
                  </a:lnTo>
                  <a:close/>
                </a:path>
              </a:pathLst>
            </a:custGeom>
            <a:gradFill>
              <a:gsLst>
                <a:gs pos="0">
                  <a:schemeClr val="dk1"/>
                </a:gs>
                <a:gs pos="100000">
                  <a:srgbClr val="FFFFFF">
                    <a:alpha val="28627"/>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16"/>
            <p:cNvSpPr/>
            <p:nvPr/>
          </p:nvSpPr>
          <p:spPr>
            <a:xfrm>
              <a:off x="3170025" y="1054650"/>
              <a:ext cx="20075" cy="211675"/>
            </a:xfrm>
            <a:custGeom>
              <a:avLst/>
              <a:gdLst/>
              <a:ahLst/>
              <a:cxnLst/>
              <a:rect l="l" t="t" r="r" b="b"/>
              <a:pathLst>
                <a:path w="803" h="8467" extrusionOk="0">
                  <a:moveTo>
                    <a:pt x="0" y="1"/>
                  </a:moveTo>
                  <a:lnTo>
                    <a:pt x="0" y="8467"/>
                  </a:lnTo>
                  <a:lnTo>
                    <a:pt x="803" y="7905"/>
                  </a:lnTo>
                  <a:lnTo>
                    <a:pt x="803" y="4086"/>
                  </a:lnTo>
                  <a:lnTo>
                    <a:pt x="803" y="1"/>
                  </a:lnTo>
                  <a:close/>
                </a:path>
              </a:pathLst>
            </a:custGeom>
            <a:gradFill>
              <a:gsLst>
                <a:gs pos="0">
                  <a:schemeClr val="dk1"/>
                </a:gs>
                <a:gs pos="100000">
                  <a:srgbClr val="FFFFFF">
                    <a:alpha val="28627"/>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16"/>
            <p:cNvSpPr/>
            <p:nvPr/>
          </p:nvSpPr>
          <p:spPr>
            <a:xfrm>
              <a:off x="3089725" y="1069825"/>
              <a:ext cx="20100" cy="253375"/>
            </a:xfrm>
            <a:custGeom>
              <a:avLst/>
              <a:gdLst/>
              <a:ahLst/>
              <a:cxnLst/>
              <a:rect l="l" t="t" r="r" b="b"/>
              <a:pathLst>
                <a:path w="804" h="10135" extrusionOk="0">
                  <a:moveTo>
                    <a:pt x="0" y="0"/>
                  </a:moveTo>
                  <a:lnTo>
                    <a:pt x="0" y="4443"/>
                  </a:lnTo>
                  <a:lnTo>
                    <a:pt x="0" y="10135"/>
                  </a:lnTo>
                  <a:lnTo>
                    <a:pt x="803" y="9572"/>
                  </a:lnTo>
                  <a:lnTo>
                    <a:pt x="803" y="4256"/>
                  </a:lnTo>
                  <a:lnTo>
                    <a:pt x="803" y="0"/>
                  </a:lnTo>
                  <a:close/>
                </a:path>
              </a:pathLst>
            </a:custGeom>
            <a:gradFill>
              <a:gsLst>
                <a:gs pos="0">
                  <a:srgbClr val="83A8ED">
                    <a:alpha val="23529"/>
                  </a:srgbClr>
                </a:gs>
                <a:gs pos="100000">
                  <a:srgbClr val="4661BC">
                    <a:alpha val="22745"/>
                  </a:srgbClr>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16"/>
            <p:cNvSpPr/>
            <p:nvPr/>
          </p:nvSpPr>
          <p:spPr>
            <a:xfrm>
              <a:off x="3050475" y="1054650"/>
              <a:ext cx="20100" cy="296425"/>
            </a:xfrm>
            <a:custGeom>
              <a:avLst/>
              <a:gdLst/>
              <a:ahLst/>
              <a:cxnLst/>
              <a:rect l="l" t="t" r="r" b="b"/>
              <a:pathLst>
                <a:path w="804" h="11857" extrusionOk="0">
                  <a:moveTo>
                    <a:pt x="0" y="1"/>
                  </a:moveTo>
                  <a:lnTo>
                    <a:pt x="0" y="9582"/>
                  </a:lnTo>
                  <a:lnTo>
                    <a:pt x="0" y="11857"/>
                  </a:lnTo>
                  <a:lnTo>
                    <a:pt x="803" y="11295"/>
                  </a:lnTo>
                  <a:lnTo>
                    <a:pt x="803" y="5050"/>
                  </a:lnTo>
                  <a:lnTo>
                    <a:pt x="803" y="1"/>
                  </a:lnTo>
                  <a:close/>
                </a:path>
              </a:pathLst>
            </a:custGeom>
            <a:gradFill>
              <a:gsLst>
                <a:gs pos="0">
                  <a:schemeClr val="dk1"/>
                </a:gs>
                <a:gs pos="100000">
                  <a:srgbClr val="FFFFFF">
                    <a:alpha val="28627"/>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16"/>
            <p:cNvSpPr/>
            <p:nvPr/>
          </p:nvSpPr>
          <p:spPr>
            <a:xfrm>
              <a:off x="3011225" y="1153225"/>
              <a:ext cx="20100" cy="225725"/>
            </a:xfrm>
            <a:custGeom>
              <a:avLst/>
              <a:gdLst/>
              <a:ahLst/>
              <a:cxnLst/>
              <a:rect l="l" t="t" r="r" b="b"/>
              <a:pathLst>
                <a:path w="804" h="9029" extrusionOk="0">
                  <a:moveTo>
                    <a:pt x="0" y="1"/>
                  </a:moveTo>
                  <a:lnTo>
                    <a:pt x="0" y="5576"/>
                  </a:lnTo>
                  <a:lnTo>
                    <a:pt x="0" y="9029"/>
                  </a:lnTo>
                  <a:lnTo>
                    <a:pt x="803" y="8458"/>
                  </a:lnTo>
                  <a:lnTo>
                    <a:pt x="803" y="5576"/>
                  </a:lnTo>
                  <a:lnTo>
                    <a:pt x="803" y="1"/>
                  </a:lnTo>
                  <a:close/>
                </a:path>
              </a:pathLst>
            </a:custGeom>
            <a:gradFill>
              <a:gsLst>
                <a:gs pos="0">
                  <a:srgbClr val="83A8ED">
                    <a:alpha val="23529"/>
                  </a:srgbClr>
                </a:gs>
                <a:gs pos="100000">
                  <a:srgbClr val="4661BC">
                    <a:alpha val="22745"/>
                  </a:srgbClr>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16"/>
            <p:cNvSpPr/>
            <p:nvPr/>
          </p:nvSpPr>
          <p:spPr>
            <a:xfrm>
              <a:off x="2972200" y="1284825"/>
              <a:ext cx="19875" cy="121775"/>
            </a:xfrm>
            <a:custGeom>
              <a:avLst/>
              <a:gdLst/>
              <a:ahLst/>
              <a:cxnLst/>
              <a:rect l="l" t="t" r="r" b="b"/>
              <a:pathLst>
                <a:path w="795" h="4871" extrusionOk="0">
                  <a:moveTo>
                    <a:pt x="0" y="0"/>
                  </a:moveTo>
                  <a:lnTo>
                    <a:pt x="0" y="732"/>
                  </a:lnTo>
                  <a:lnTo>
                    <a:pt x="0" y="4871"/>
                  </a:lnTo>
                  <a:lnTo>
                    <a:pt x="794" y="4309"/>
                  </a:lnTo>
                  <a:lnTo>
                    <a:pt x="794" y="0"/>
                  </a:lnTo>
                  <a:close/>
                </a:path>
              </a:pathLst>
            </a:custGeom>
            <a:gradFill>
              <a:gsLst>
                <a:gs pos="0">
                  <a:schemeClr val="dk1"/>
                </a:gs>
                <a:gs pos="100000">
                  <a:srgbClr val="FFFFFF">
                    <a:alpha val="28627"/>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16"/>
            <p:cNvSpPr/>
            <p:nvPr/>
          </p:nvSpPr>
          <p:spPr>
            <a:xfrm>
              <a:off x="2932925" y="1347250"/>
              <a:ext cx="19875" cy="82100"/>
            </a:xfrm>
            <a:custGeom>
              <a:avLst/>
              <a:gdLst/>
              <a:ahLst/>
              <a:cxnLst/>
              <a:rect l="l" t="t" r="r" b="b"/>
              <a:pathLst>
                <a:path w="795" h="3284" extrusionOk="0">
                  <a:moveTo>
                    <a:pt x="1" y="1"/>
                  </a:moveTo>
                  <a:lnTo>
                    <a:pt x="1" y="3159"/>
                  </a:lnTo>
                  <a:lnTo>
                    <a:pt x="286" y="3284"/>
                  </a:lnTo>
                  <a:lnTo>
                    <a:pt x="795" y="2927"/>
                  </a:lnTo>
                  <a:lnTo>
                    <a:pt x="795" y="1"/>
                  </a:lnTo>
                  <a:close/>
                </a:path>
              </a:pathLst>
            </a:custGeom>
            <a:gradFill>
              <a:gsLst>
                <a:gs pos="0">
                  <a:schemeClr val="dk1"/>
                </a:gs>
                <a:gs pos="100000">
                  <a:srgbClr val="FFFFFF">
                    <a:alpha val="28627"/>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16"/>
            <p:cNvSpPr/>
            <p:nvPr/>
          </p:nvSpPr>
          <p:spPr>
            <a:xfrm>
              <a:off x="2893675" y="1129825"/>
              <a:ext cx="19875" cy="287950"/>
            </a:xfrm>
            <a:custGeom>
              <a:avLst/>
              <a:gdLst/>
              <a:ahLst/>
              <a:cxnLst/>
              <a:rect l="l" t="t" r="r" b="b"/>
              <a:pathLst>
                <a:path w="795" h="11518" extrusionOk="0">
                  <a:moveTo>
                    <a:pt x="1" y="0"/>
                  </a:moveTo>
                  <a:lnTo>
                    <a:pt x="1" y="3649"/>
                  </a:lnTo>
                  <a:lnTo>
                    <a:pt x="1" y="11178"/>
                  </a:lnTo>
                  <a:lnTo>
                    <a:pt x="795" y="11517"/>
                  </a:lnTo>
                  <a:lnTo>
                    <a:pt x="795" y="0"/>
                  </a:lnTo>
                  <a:close/>
                </a:path>
              </a:pathLst>
            </a:custGeom>
            <a:gradFill>
              <a:gsLst>
                <a:gs pos="0">
                  <a:schemeClr val="dk1"/>
                </a:gs>
                <a:gs pos="100000">
                  <a:srgbClr val="FFFFFF">
                    <a:alpha val="28627"/>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16"/>
            <p:cNvSpPr/>
            <p:nvPr/>
          </p:nvSpPr>
          <p:spPr>
            <a:xfrm>
              <a:off x="3210150" y="1054650"/>
              <a:ext cx="20100" cy="183125"/>
            </a:xfrm>
            <a:custGeom>
              <a:avLst/>
              <a:gdLst/>
              <a:ahLst/>
              <a:cxnLst/>
              <a:rect l="l" t="t" r="r" b="b"/>
              <a:pathLst>
                <a:path w="804" h="7325" extrusionOk="0">
                  <a:moveTo>
                    <a:pt x="1" y="1"/>
                  </a:moveTo>
                  <a:lnTo>
                    <a:pt x="1" y="4086"/>
                  </a:lnTo>
                  <a:lnTo>
                    <a:pt x="1" y="7325"/>
                  </a:lnTo>
                  <a:lnTo>
                    <a:pt x="804" y="6763"/>
                  </a:lnTo>
                  <a:lnTo>
                    <a:pt x="804" y="1"/>
                  </a:lnTo>
                  <a:close/>
                </a:path>
              </a:pathLst>
            </a:custGeom>
            <a:gradFill>
              <a:gsLst>
                <a:gs pos="0">
                  <a:schemeClr val="dk1"/>
                </a:gs>
                <a:gs pos="100000">
                  <a:srgbClr val="FFFFFF">
                    <a:alpha val="28627"/>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16"/>
            <p:cNvSpPr/>
            <p:nvPr/>
          </p:nvSpPr>
          <p:spPr>
            <a:xfrm>
              <a:off x="3250300" y="1083425"/>
              <a:ext cx="20100" cy="126025"/>
            </a:xfrm>
            <a:custGeom>
              <a:avLst/>
              <a:gdLst/>
              <a:ahLst/>
              <a:cxnLst/>
              <a:rect l="l" t="t" r="r" b="b"/>
              <a:pathLst>
                <a:path w="804" h="5041" extrusionOk="0">
                  <a:moveTo>
                    <a:pt x="1" y="0"/>
                  </a:moveTo>
                  <a:lnTo>
                    <a:pt x="1" y="5041"/>
                  </a:lnTo>
                  <a:lnTo>
                    <a:pt x="804" y="4470"/>
                  </a:lnTo>
                  <a:lnTo>
                    <a:pt x="804" y="0"/>
                  </a:lnTo>
                  <a:close/>
                </a:path>
              </a:pathLst>
            </a:custGeom>
            <a:gradFill>
              <a:gsLst>
                <a:gs pos="0">
                  <a:srgbClr val="83A8ED">
                    <a:alpha val="23529"/>
                  </a:srgbClr>
                </a:gs>
                <a:gs pos="100000">
                  <a:srgbClr val="4661BC">
                    <a:alpha val="22745"/>
                  </a:srgbClr>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16"/>
            <p:cNvSpPr/>
            <p:nvPr/>
          </p:nvSpPr>
          <p:spPr>
            <a:xfrm>
              <a:off x="3290450" y="1068700"/>
              <a:ext cx="20100" cy="112200"/>
            </a:xfrm>
            <a:custGeom>
              <a:avLst/>
              <a:gdLst/>
              <a:ahLst/>
              <a:cxnLst/>
              <a:rect l="l" t="t" r="r" b="b"/>
              <a:pathLst>
                <a:path w="804" h="4488" extrusionOk="0">
                  <a:moveTo>
                    <a:pt x="0" y="1"/>
                  </a:moveTo>
                  <a:lnTo>
                    <a:pt x="0" y="4488"/>
                  </a:lnTo>
                  <a:lnTo>
                    <a:pt x="803" y="3926"/>
                  </a:lnTo>
                  <a:lnTo>
                    <a:pt x="803" y="1"/>
                  </a:lnTo>
                  <a:close/>
                </a:path>
              </a:pathLst>
            </a:custGeom>
            <a:gradFill>
              <a:gsLst>
                <a:gs pos="0">
                  <a:schemeClr val="dk1"/>
                </a:gs>
                <a:gs pos="100000">
                  <a:srgbClr val="FFFFFF">
                    <a:alpha val="28627"/>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16"/>
            <p:cNvSpPr/>
            <p:nvPr/>
          </p:nvSpPr>
          <p:spPr>
            <a:xfrm>
              <a:off x="3330600" y="1054650"/>
              <a:ext cx="20100" cy="97725"/>
            </a:xfrm>
            <a:custGeom>
              <a:avLst/>
              <a:gdLst/>
              <a:ahLst/>
              <a:cxnLst/>
              <a:rect l="l" t="t" r="r" b="b"/>
              <a:pathLst>
                <a:path w="804" h="3909" extrusionOk="0">
                  <a:moveTo>
                    <a:pt x="0" y="1"/>
                  </a:moveTo>
                  <a:lnTo>
                    <a:pt x="0" y="3908"/>
                  </a:lnTo>
                  <a:lnTo>
                    <a:pt x="803" y="3346"/>
                  </a:lnTo>
                  <a:lnTo>
                    <a:pt x="803" y="1"/>
                  </a:lnTo>
                  <a:close/>
                </a:path>
              </a:pathLst>
            </a:custGeom>
            <a:gradFill>
              <a:gsLst>
                <a:gs pos="0">
                  <a:schemeClr val="dk1"/>
                </a:gs>
                <a:gs pos="100000">
                  <a:srgbClr val="FFFFFF">
                    <a:alpha val="28627"/>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16"/>
            <p:cNvSpPr/>
            <p:nvPr/>
          </p:nvSpPr>
          <p:spPr>
            <a:xfrm>
              <a:off x="3370950" y="1054425"/>
              <a:ext cx="19875" cy="69625"/>
            </a:xfrm>
            <a:custGeom>
              <a:avLst/>
              <a:gdLst/>
              <a:ahLst/>
              <a:cxnLst/>
              <a:rect l="l" t="t" r="r" b="b"/>
              <a:pathLst>
                <a:path w="795" h="2785" extrusionOk="0">
                  <a:moveTo>
                    <a:pt x="1" y="1"/>
                  </a:moveTo>
                  <a:lnTo>
                    <a:pt x="1" y="2784"/>
                  </a:lnTo>
                  <a:lnTo>
                    <a:pt x="795" y="2213"/>
                  </a:lnTo>
                  <a:lnTo>
                    <a:pt x="795" y="1"/>
                  </a:lnTo>
                  <a:close/>
                </a:path>
              </a:pathLst>
            </a:custGeom>
            <a:gradFill>
              <a:gsLst>
                <a:gs pos="0">
                  <a:schemeClr val="dk1"/>
                </a:gs>
                <a:gs pos="100000">
                  <a:srgbClr val="FFFFFF">
                    <a:alpha val="28627"/>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16"/>
            <p:cNvSpPr/>
            <p:nvPr/>
          </p:nvSpPr>
          <p:spPr>
            <a:xfrm>
              <a:off x="3410000" y="1054425"/>
              <a:ext cx="20075" cy="41725"/>
            </a:xfrm>
            <a:custGeom>
              <a:avLst/>
              <a:gdLst/>
              <a:ahLst/>
              <a:cxnLst/>
              <a:rect l="l" t="t" r="r" b="b"/>
              <a:pathLst>
                <a:path w="803" h="1669" extrusionOk="0">
                  <a:moveTo>
                    <a:pt x="803" y="1"/>
                  </a:moveTo>
                  <a:lnTo>
                    <a:pt x="0" y="10"/>
                  </a:lnTo>
                  <a:lnTo>
                    <a:pt x="0" y="1669"/>
                  </a:lnTo>
                  <a:lnTo>
                    <a:pt x="803" y="1107"/>
                  </a:lnTo>
                  <a:lnTo>
                    <a:pt x="803" y="1"/>
                  </a:lnTo>
                  <a:close/>
                </a:path>
              </a:pathLst>
            </a:custGeom>
            <a:gradFill>
              <a:gsLst>
                <a:gs pos="0">
                  <a:schemeClr val="dk1"/>
                </a:gs>
                <a:gs pos="100000">
                  <a:srgbClr val="FFFFFF">
                    <a:alpha val="28627"/>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16"/>
            <p:cNvSpPr/>
            <p:nvPr/>
          </p:nvSpPr>
          <p:spPr>
            <a:xfrm>
              <a:off x="2606650" y="1054650"/>
              <a:ext cx="20100" cy="462125"/>
            </a:xfrm>
            <a:custGeom>
              <a:avLst/>
              <a:gdLst/>
              <a:ahLst/>
              <a:cxnLst/>
              <a:rect l="l" t="t" r="r" b="b"/>
              <a:pathLst>
                <a:path w="804" h="18485" extrusionOk="0">
                  <a:moveTo>
                    <a:pt x="1" y="1"/>
                  </a:moveTo>
                  <a:lnTo>
                    <a:pt x="1" y="18485"/>
                  </a:lnTo>
                  <a:lnTo>
                    <a:pt x="803" y="17950"/>
                  </a:lnTo>
                  <a:lnTo>
                    <a:pt x="803" y="1"/>
                  </a:lnTo>
                  <a:close/>
                </a:path>
              </a:pathLst>
            </a:custGeom>
            <a:gradFill>
              <a:gsLst>
                <a:gs pos="0">
                  <a:schemeClr val="dk1"/>
                </a:gs>
                <a:gs pos="100000">
                  <a:srgbClr val="FFFFFF">
                    <a:alpha val="28627"/>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16"/>
            <p:cNvSpPr/>
            <p:nvPr/>
          </p:nvSpPr>
          <p:spPr>
            <a:xfrm>
              <a:off x="2646800" y="1099250"/>
              <a:ext cx="20100" cy="390325"/>
            </a:xfrm>
            <a:custGeom>
              <a:avLst/>
              <a:gdLst/>
              <a:ahLst/>
              <a:cxnLst/>
              <a:rect l="l" t="t" r="r" b="b"/>
              <a:pathLst>
                <a:path w="804" h="15613" extrusionOk="0">
                  <a:moveTo>
                    <a:pt x="0" y="1"/>
                  </a:moveTo>
                  <a:lnTo>
                    <a:pt x="0" y="15613"/>
                  </a:lnTo>
                  <a:lnTo>
                    <a:pt x="803" y="15068"/>
                  </a:lnTo>
                  <a:lnTo>
                    <a:pt x="803" y="1"/>
                  </a:lnTo>
                  <a:close/>
                </a:path>
              </a:pathLst>
            </a:custGeom>
            <a:gradFill>
              <a:gsLst>
                <a:gs pos="0">
                  <a:schemeClr val="dk1"/>
                </a:gs>
                <a:gs pos="100000">
                  <a:srgbClr val="FFFFFF">
                    <a:alpha val="28627"/>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16"/>
            <p:cNvSpPr/>
            <p:nvPr/>
          </p:nvSpPr>
          <p:spPr>
            <a:xfrm>
              <a:off x="2566500" y="1289725"/>
              <a:ext cx="20100" cy="254275"/>
            </a:xfrm>
            <a:custGeom>
              <a:avLst/>
              <a:gdLst/>
              <a:ahLst/>
              <a:cxnLst/>
              <a:rect l="l" t="t" r="r" b="b"/>
              <a:pathLst>
                <a:path w="804" h="10171" extrusionOk="0">
                  <a:moveTo>
                    <a:pt x="1" y="0"/>
                  </a:moveTo>
                  <a:lnTo>
                    <a:pt x="1" y="10170"/>
                  </a:lnTo>
                  <a:lnTo>
                    <a:pt x="804" y="9635"/>
                  </a:lnTo>
                  <a:lnTo>
                    <a:pt x="804" y="0"/>
                  </a:lnTo>
                  <a:close/>
                </a:path>
              </a:pathLst>
            </a:custGeom>
            <a:gradFill>
              <a:gsLst>
                <a:gs pos="0">
                  <a:srgbClr val="83A8ED">
                    <a:alpha val="23529"/>
                  </a:srgbClr>
                </a:gs>
                <a:gs pos="100000">
                  <a:srgbClr val="4661BC">
                    <a:alpha val="22745"/>
                  </a:srgbClr>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16"/>
            <p:cNvSpPr/>
            <p:nvPr/>
          </p:nvSpPr>
          <p:spPr>
            <a:xfrm>
              <a:off x="2527250" y="1131150"/>
              <a:ext cx="20100" cy="439375"/>
            </a:xfrm>
            <a:custGeom>
              <a:avLst/>
              <a:gdLst/>
              <a:ahLst/>
              <a:cxnLst/>
              <a:rect l="l" t="t" r="r" b="b"/>
              <a:pathLst>
                <a:path w="804" h="17575" extrusionOk="0">
                  <a:moveTo>
                    <a:pt x="1" y="1"/>
                  </a:moveTo>
                  <a:lnTo>
                    <a:pt x="1" y="2293"/>
                  </a:lnTo>
                  <a:lnTo>
                    <a:pt x="1" y="17575"/>
                  </a:lnTo>
                  <a:lnTo>
                    <a:pt x="804" y="17040"/>
                  </a:lnTo>
                  <a:lnTo>
                    <a:pt x="804" y="3881"/>
                  </a:lnTo>
                  <a:lnTo>
                    <a:pt x="804" y="1"/>
                  </a:lnTo>
                  <a:close/>
                </a:path>
              </a:pathLst>
            </a:custGeom>
            <a:gradFill>
              <a:gsLst>
                <a:gs pos="0">
                  <a:srgbClr val="83A8ED">
                    <a:alpha val="23529"/>
                  </a:srgbClr>
                </a:gs>
                <a:gs pos="100000">
                  <a:srgbClr val="4661BC">
                    <a:alpha val="22745"/>
                  </a:srgbClr>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16"/>
            <p:cNvSpPr/>
            <p:nvPr/>
          </p:nvSpPr>
          <p:spPr>
            <a:xfrm>
              <a:off x="2488000" y="1300425"/>
              <a:ext cx="20100" cy="296875"/>
            </a:xfrm>
            <a:custGeom>
              <a:avLst/>
              <a:gdLst/>
              <a:ahLst/>
              <a:cxnLst/>
              <a:rect l="l" t="t" r="r" b="b"/>
              <a:pathLst>
                <a:path w="804" h="11875" extrusionOk="0">
                  <a:moveTo>
                    <a:pt x="1" y="1"/>
                  </a:moveTo>
                  <a:lnTo>
                    <a:pt x="1" y="11874"/>
                  </a:lnTo>
                  <a:lnTo>
                    <a:pt x="803" y="11330"/>
                  </a:lnTo>
                  <a:lnTo>
                    <a:pt x="803" y="1"/>
                  </a:lnTo>
                  <a:close/>
                </a:path>
              </a:pathLst>
            </a:custGeom>
            <a:gradFill>
              <a:gsLst>
                <a:gs pos="0">
                  <a:schemeClr val="dk1"/>
                </a:gs>
                <a:gs pos="100000">
                  <a:srgbClr val="FFFFFF">
                    <a:alpha val="28627"/>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16"/>
            <p:cNvSpPr/>
            <p:nvPr/>
          </p:nvSpPr>
          <p:spPr>
            <a:xfrm>
              <a:off x="2448750" y="1387625"/>
              <a:ext cx="20100" cy="236225"/>
            </a:xfrm>
            <a:custGeom>
              <a:avLst/>
              <a:gdLst/>
              <a:ahLst/>
              <a:cxnLst/>
              <a:rect l="l" t="t" r="r" b="b"/>
              <a:pathLst>
                <a:path w="804" h="9449" extrusionOk="0">
                  <a:moveTo>
                    <a:pt x="0" y="1"/>
                  </a:moveTo>
                  <a:lnTo>
                    <a:pt x="0" y="9448"/>
                  </a:lnTo>
                  <a:lnTo>
                    <a:pt x="803" y="8904"/>
                  </a:lnTo>
                  <a:lnTo>
                    <a:pt x="803" y="1"/>
                  </a:lnTo>
                  <a:close/>
                </a:path>
              </a:pathLst>
            </a:custGeom>
            <a:gradFill>
              <a:gsLst>
                <a:gs pos="0">
                  <a:schemeClr val="dk1"/>
                </a:gs>
                <a:gs pos="100000">
                  <a:srgbClr val="FFFFFF">
                    <a:alpha val="28627"/>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16"/>
            <p:cNvSpPr/>
            <p:nvPr/>
          </p:nvSpPr>
          <p:spPr>
            <a:xfrm>
              <a:off x="2409725" y="1355950"/>
              <a:ext cx="19875" cy="293975"/>
            </a:xfrm>
            <a:custGeom>
              <a:avLst/>
              <a:gdLst/>
              <a:ahLst/>
              <a:cxnLst/>
              <a:rect l="l" t="t" r="r" b="b"/>
              <a:pathLst>
                <a:path w="795" h="11759" extrusionOk="0">
                  <a:moveTo>
                    <a:pt x="0" y="1"/>
                  </a:moveTo>
                  <a:lnTo>
                    <a:pt x="0" y="11759"/>
                  </a:lnTo>
                  <a:lnTo>
                    <a:pt x="27" y="11759"/>
                  </a:lnTo>
                  <a:lnTo>
                    <a:pt x="794" y="11241"/>
                  </a:lnTo>
                  <a:lnTo>
                    <a:pt x="794" y="1"/>
                  </a:lnTo>
                  <a:close/>
                </a:path>
              </a:pathLst>
            </a:custGeom>
            <a:gradFill>
              <a:gsLst>
                <a:gs pos="0">
                  <a:schemeClr val="dk1"/>
                </a:gs>
                <a:gs pos="100000">
                  <a:srgbClr val="FFFFFF">
                    <a:alpha val="28627"/>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16"/>
            <p:cNvSpPr/>
            <p:nvPr/>
          </p:nvSpPr>
          <p:spPr>
            <a:xfrm>
              <a:off x="2686950" y="1166600"/>
              <a:ext cx="20075" cy="295775"/>
            </a:xfrm>
            <a:custGeom>
              <a:avLst/>
              <a:gdLst/>
              <a:ahLst/>
              <a:cxnLst/>
              <a:rect l="l" t="t" r="r" b="b"/>
              <a:pathLst>
                <a:path w="803" h="11831" extrusionOk="0">
                  <a:moveTo>
                    <a:pt x="0" y="1"/>
                  </a:moveTo>
                  <a:lnTo>
                    <a:pt x="0" y="11830"/>
                  </a:lnTo>
                  <a:lnTo>
                    <a:pt x="803" y="11286"/>
                  </a:lnTo>
                  <a:lnTo>
                    <a:pt x="803" y="1"/>
                  </a:lnTo>
                  <a:close/>
                </a:path>
              </a:pathLst>
            </a:custGeom>
            <a:gradFill>
              <a:gsLst>
                <a:gs pos="0">
                  <a:schemeClr val="dk1"/>
                </a:gs>
                <a:gs pos="100000">
                  <a:srgbClr val="FFFFFF">
                    <a:alpha val="28627"/>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16"/>
            <p:cNvSpPr/>
            <p:nvPr/>
          </p:nvSpPr>
          <p:spPr>
            <a:xfrm>
              <a:off x="2727075" y="1316475"/>
              <a:ext cx="20100" cy="118675"/>
            </a:xfrm>
            <a:custGeom>
              <a:avLst/>
              <a:gdLst/>
              <a:ahLst/>
              <a:cxnLst/>
              <a:rect l="l" t="t" r="r" b="b"/>
              <a:pathLst>
                <a:path w="804" h="4747" extrusionOk="0">
                  <a:moveTo>
                    <a:pt x="1" y="1"/>
                  </a:moveTo>
                  <a:lnTo>
                    <a:pt x="1" y="4747"/>
                  </a:lnTo>
                  <a:lnTo>
                    <a:pt x="804" y="4203"/>
                  </a:lnTo>
                  <a:lnTo>
                    <a:pt x="804" y="1"/>
                  </a:lnTo>
                  <a:close/>
                </a:path>
              </a:pathLst>
            </a:custGeom>
            <a:gradFill>
              <a:gsLst>
                <a:gs pos="0">
                  <a:schemeClr val="dk1"/>
                </a:gs>
                <a:gs pos="100000">
                  <a:srgbClr val="FFFFFF">
                    <a:alpha val="28627"/>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16"/>
            <p:cNvSpPr/>
            <p:nvPr/>
          </p:nvSpPr>
          <p:spPr>
            <a:xfrm>
              <a:off x="2767225" y="1274325"/>
              <a:ext cx="20100" cy="133625"/>
            </a:xfrm>
            <a:custGeom>
              <a:avLst/>
              <a:gdLst/>
              <a:ahLst/>
              <a:cxnLst/>
              <a:rect l="l" t="t" r="r" b="b"/>
              <a:pathLst>
                <a:path w="804" h="5345" extrusionOk="0">
                  <a:moveTo>
                    <a:pt x="1" y="1"/>
                  </a:moveTo>
                  <a:lnTo>
                    <a:pt x="1" y="5344"/>
                  </a:lnTo>
                  <a:lnTo>
                    <a:pt x="804" y="4800"/>
                  </a:lnTo>
                  <a:lnTo>
                    <a:pt x="804" y="1"/>
                  </a:lnTo>
                  <a:close/>
                </a:path>
              </a:pathLst>
            </a:custGeom>
            <a:gradFill>
              <a:gsLst>
                <a:gs pos="0">
                  <a:schemeClr val="dk1"/>
                </a:gs>
                <a:gs pos="100000">
                  <a:srgbClr val="FFFFFF">
                    <a:alpha val="28627"/>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16"/>
            <p:cNvSpPr/>
            <p:nvPr/>
          </p:nvSpPr>
          <p:spPr>
            <a:xfrm>
              <a:off x="2807375" y="1192925"/>
              <a:ext cx="20100" cy="187825"/>
            </a:xfrm>
            <a:custGeom>
              <a:avLst/>
              <a:gdLst/>
              <a:ahLst/>
              <a:cxnLst/>
              <a:rect l="l" t="t" r="r" b="b"/>
              <a:pathLst>
                <a:path w="804" h="7513" extrusionOk="0">
                  <a:moveTo>
                    <a:pt x="0" y="1"/>
                  </a:moveTo>
                  <a:lnTo>
                    <a:pt x="0" y="7512"/>
                  </a:lnTo>
                  <a:lnTo>
                    <a:pt x="322" y="7298"/>
                  </a:lnTo>
                  <a:lnTo>
                    <a:pt x="803" y="7503"/>
                  </a:lnTo>
                  <a:lnTo>
                    <a:pt x="803" y="1"/>
                  </a:lnTo>
                  <a:close/>
                </a:path>
              </a:pathLst>
            </a:custGeom>
            <a:gradFill>
              <a:gsLst>
                <a:gs pos="0">
                  <a:schemeClr val="dk1"/>
                </a:gs>
                <a:gs pos="100000">
                  <a:srgbClr val="FFFFFF">
                    <a:alpha val="28627"/>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16"/>
            <p:cNvSpPr/>
            <p:nvPr/>
          </p:nvSpPr>
          <p:spPr>
            <a:xfrm>
              <a:off x="2847525" y="1276775"/>
              <a:ext cx="20100" cy="121150"/>
            </a:xfrm>
            <a:custGeom>
              <a:avLst/>
              <a:gdLst/>
              <a:ahLst/>
              <a:cxnLst/>
              <a:rect l="l" t="t" r="r" b="b"/>
              <a:pathLst>
                <a:path w="804" h="4846" extrusionOk="0">
                  <a:moveTo>
                    <a:pt x="0" y="1"/>
                  </a:moveTo>
                  <a:lnTo>
                    <a:pt x="0" y="4497"/>
                  </a:lnTo>
                  <a:lnTo>
                    <a:pt x="803" y="4845"/>
                  </a:lnTo>
                  <a:lnTo>
                    <a:pt x="803" y="1"/>
                  </a:lnTo>
                  <a:close/>
                </a:path>
              </a:pathLst>
            </a:custGeom>
            <a:gradFill>
              <a:gsLst>
                <a:gs pos="0">
                  <a:schemeClr val="dk1"/>
                </a:gs>
                <a:gs pos="100000">
                  <a:srgbClr val="FFFFFF">
                    <a:alpha val="28627"/>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16"/>
            <p:cNvSpPr/>
            <p:nvPr/>
          </p:nvSpPr>
          <p:spPr>
            <a:xfrm>
              <a:off x="2256275" y="1090775"/>
              <a:ext cx="1162450" cy="673350"/>
            </a:xfrm>
            <a:custGeom>
              <a:avLst/>
              <a:gdLst/>
              <a:ahLst/>
              <a:cxnLst/>
              <a:rect l="l" t="t" r="r" b="b"/>
              <a:pathLst>
                <a:path w="46498" h="26934" extrusionOk="0">
                  <a:moveTo>
                    <a:pt x="46185" y="1"/>
                  </a:moveTo>
                  <a:lnTo>
                    <a:pt x="27272" y="13177"/>
                  </a:lnTo>
                  <a:lnTo>
                    <a:pt x="22392" y="10831"/>
                  </a:lnTo>
                  <a:lnTo>
                    <a:pt x="1" y="26077"/>
                  </a:lnTo>
                  <a:lnTo>
                    <a:pt x="1" y="26933"/>
                  </a:lnTo>
                  <a:lnTo>
                    <a:pt x="22464" y="11652"/>
                  </a:lnTo>
                  <a:lnTo>
                    <a:pt x="27344" y="13998"/>
                  </a:lnTo>
                  <a:lnTo>
                    <a:pt x="46497" y="652"/>
                  </a:lnTo>
                  <a:lnTo>
                    <a:pt x="4618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16"/>
            <p:cNvSpPr/>
            <p:nvPr/>
          </p:nvSpPr>
          <p:spPr>
            <a:xfrm>
              <a:off x="3368725" y="1054425"/>
              <a:ext cx="99950" cy="94825"/>
            </a:xfrm>
            <a:custGeom>
              <a:avLst/>
              <a:gdLst/>
              <a:ahLst/>
              <a:cxnLst/>
              <a:rect l="l" t="t" r="r" b="b"/>
              <a:pathLst>
                <a:path w="3998" h="3793" extrusionOk="0">
                  <a:moveTo>
                    <a:pt x="3997" y="1"/>
                  </a:moveTo>
                  <a:lnTo>
                    <a:pt x="1" y="1321"/>
                  </a:lnTo>
                  <a:lnTo>
                    <a:pt x="1598" y="2097"/>
                  </a:lnTo>
                  <a:lnTo>
                    <a:pt x="2151" y="3792"/>
                  </a:lnTo>
                  <a:lnTo>
                    <a:pt x="39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 name="Google Shape;783;p16"/>
          <p:cNvGrpSpPr/>
          <p:nvPr/>
        </p:nvGrpSpPr>
        <p:grpSpPr>
          <a:xfrm>
            <a:off x="4198688" y="787287"/>
            <a:ext cx="4570289" cy="4570198"/>
            <a:chOff x="1846563" y="182687"/>
            <a:chExt cx="4570289" cy="4570198"/>
          </a:xfrm>
        </p:grpSpPr>
        <p:grpSp>
          <p:nvGrpSpPr>
            <p:cNvPr id="784" name="Google Shape;784;p16"/>
            <p:cNvGrpSpPr/>
            <p:nvPr/>
          </p:nvGrpSpPr>
          <p:grpSpPr>
            <a:xfrm>
              <a:off x="1846563" y="182687"/>
              <a:ext cx="4570289" cy="4570198"/>
              <a:chOff x="878425" y="-785450"/>
              <a:chExt cx="6506675" cy="6506546"/>
            </a:xfrm>
          </p:grpSpPr>
          <p:sp>
            <p:nvSpPr>
              <p:cNvPr id="785" name="Google Shape;785;p16"/>
              <p:cNvSpPr/>
              <p:nvPr/>
            </p:nvSpPr>
            <p:spPr>
              <a:xfrm>
                <a:off x="3041652" y="1377724"/>
                <a:ext cx="2180213" cy="2180213"/>
              </a:xfrm>
              <a:custGeom>
                <a:avLst/>
                <a:gdLst/>
                <a:ahLst/>
                <a:cxnLst/>
                <a:rect l="l" t="t" r="r" b="b"/>
                <a:pathLst>
                  <a:path w="36613" h="36613" extrusionOk="0">
                    <a:moveTo>
                      <a:pt x="18306" y="81"/>
                    </a:moveTo>
                    <a:cubicBezTo>
                      <a:pt x="28351" y="81"/>
                      <a:pt x="36532" y="8261"/>
                      <a:pt x="36532" y="18306"/>
                    </a:cubicBezTo>
                    <a:cubicBezTo>
                      <a:pt x="36532" y="28360"/>
                      <a:pt x="28351" y="36532"/>
                      <a:pt x="18306" y="36532"/>
                    </a:cubicBezTo>
                    <a:cubicBezTo>
                      <a:pt x="8252" y="36532"/>
                      <a:pt x="81" y="28360"/>
                      <a:pt x="81" y="18306"/>
                    </a:cubicBezTo>
                    <a:cubicBezTo>
                      <a:pt x="81" y="8261"/>
                      <a:pt x="8252" y="81"/>
                      <a:pt x="18306" y="81"/>
                    </a:cubicBezTo>
                    <a:close/>
                    <a:moveTo>
                      <a:pt x="18306" y="1"/>
                    </a:moveTo>
                    <a:cubicBezTo>
                      <a:pt x="15835" y="1"/>
                      <a:pt x="13435" y="482"/>
                      <a:pt x="11178" y="1437"/>
                    </a:cubicBezTo>
                    <a:cubicBezTo>
                      <a:pt x="9002" y="2365"/>
                      <a:pt x="7039" y="3685"/>
                      <a:pt x="5362" y="5362"/>
                    </a:cubicBezTo>
                    <a:cubicBezTo>
                      <a:pt x="3676" y="7039"/>
                      <a:pt x="2355" y="9002"/>
                      <a:pt x="1437" y="11179"/>
                    </a:cubicBezTo>
                    <a:cubicBezTo>
                      <a:pt x="482" y="13436"/>
                      <a:pt x="0" y="15835"/>
                      <a:pt x="0" y="18306"/>
                    </a:cubicBezTo>
                    <a:cubicBezTo>
                      <a:pt x="0" y="20778"/>
                      <a:pt x="482" y="23177"/>
                      <a:pt x="1437" y="25434"/>
                    </a:cubicBezTo>
                    <a:cubicBezTo>
                      <a:pt x="2355" y="27611"/>
                      <a:pt x="3676" y="29574"/>
                      <a:pt x="5362" y="31251"/>
                    </a:cubicBezTo>
                    <a:cubicBezTo>
                      <a:pt x="7039" y="32937"/>
                      <a:pt x="9002" y="34257"/>
                      <a:pt x="11178" y="35176"/>
                    </a:cubicBezTo>
                    <a:cubicBezTo>
                      <a:pt x="13435" y="36131"/>
                      <a:pt x="15835" y="36612"/>
                      <a:pt x="18306" y="36612"/>
                    </a:cubicBezTo>
                    <a:cubicBezTo>
                      <a:pt x="20777" y="36612"/>
                      <a:pt x="23177" y="36131"/>
                      <a:pt x="25434" y="35176"/>
                    </a:cubicBezTo>
                    <a:cubicBezTo>
                      <a:pt x="27611" y="34257"/>
                      <a:pt x="29565" y="32937"/>
                      <a:pt x="31251" y="31251"/>
                    </a:cubicBezTo>
                    <a:cubicBezTo>
                      <a:pt x="32928" y="29574"/>
                      <a:pt x="34248" y="27611"/>
                      <a:pt x="35176" y="25434"/>
                    </a:cubicBezTo>
                    <a:cubicBezTo>
                      <a:pt x="36131" y="23177"/>
                      <a:pt x="36612" y="20778"/>
                      <a:pt x="36612" y="18306"/>
                    </a:cubicBezTo>
                    <a:cubicBezTo>
                      <a:pt x="36612" y="15835"/>
                      <a:pt x="36131" y="13436"/>
                      <a:pt x="35176" y="11179"/>
                    </a:cubicBezTo>
                    <a:cubicBezTo>
                      <a:pt x="34248" y="9002"/>
                      <a:pt x="32928" y="7039"/>
                      <a:pt x="31251" y="5362"/>
                    </a:cubicBezTo>
                    <a:cubicBezTo>
                      <a:pt x="29565" y="3685"/>
                      <a:pt x="27611" y="2365"/>
                      <a:pt x="25434" y="1437"/>
                    </a:cubicBezTo>
                    <a:cubicBezTo>
                      <a:pt x="23177" y="482"/>
                      <a:pt x="20777" y="1"/>
                      <a:pt x="1830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16"/>
              <p:cNvSpPr/>
              <p:nvPr/>
            </p:nvSpPr>
            <p:spPr>
              <a:xfrm>
                <a:off x="2050550" y="386698"/>
                <a:ext cx="4162285" cy="4162202"/>
              </a:xfrm>
              <a:custGeom>
                <a:avLst/>
                <a:gdLst/>
                <a:ahLst/>
                <a:cxnLst/>
                <a:rect l="l" t="t" r="r" b="b"/>
                <a:pathLst>
                  <a:path w="50298" h="50297" extrusionOk="0">
                    <a:moveTo>
                      <a:pt x="25149" y="80"/>
                    </a:moveTo>
                    <a:cubicBezTo>
                      <a:pt x="38968" y="80"/>
                      <a:pt x="50217" y="11330"/>
                      <a:pt x="50217" y="25148"/>
                    </a:cubicBezTo>
                    <a:cubicBezTo>
                      <a:pt x="50217" y="38967"/>
                      <a:pt x="38968" y="50216"/>
                      <a:pt x="25149" y="50216"/>
                    </a:cubicBezTo>
                    <a:cubicBezTo>
                      <a:pt x="11322" y="50216"/>
                      <a:pt x="81" y="38967"/>
                      <a:pt x="81" y="25148"/>
                    </a:cubicBezTo>
                    <a:cubicBezTo>
                      <a:pt x="81" y="11330"/>
                      <a:pt x="11322" y="80"/>
                      <a:pt x="25149" y="80"/>
                    </a:cubicBezTo>
                    <a:close/>
                    <a:moveTo>
                      <a:pt x="25149" y="0"/>
                    </a:moveTo>
                    <a:cubicBezTo>
                      <a:pt x="21750" y="0"/>
                      <a:pt x="18458" y="669"/>
                      <a:pt x="15354" y="1981"/>
                    </a:cubicBezTo>
                    <a:cubicBezTo>
                      <a:pt x="12365" y="3247"/>
                      <a:pt x="9671" y="5058"/>
                      <a:pt x="7361" y="7369"/>
                    </a:cubicBezTo>
                    <a:cubicBezTo>
                      <a:pt x="5059" y="9679"/>
                      <a:pt x="3239" y="12365"/>
                      <a:pt x="1972" y="15362"/>
                    </a:cubicBezTo>
                    <a:cubicBezTo>
                      <a:pt x="661" y="18458"/>
                      <a:pt x="1" y="21758"/>
                      <a:pt x="1" y="25148"/>
                    </a:cubicBezTo>
                    <a:cubicBezTo>
                      <a:pt x="1" y="28547"/>
                      <a:pt x="661" y="31839"/>
                      <a:pt x="1972" y="34935"/>
                    </a:cubicBezTo>
                    <a:cubicBezTo>
                      <a:pt x="3239" y="37932"/>
                      <a:pt x="5059" y="40617"/>
                      <a:pt x="7361" y="42928"/>
                    </a:cubicBezTo>
                    <a:cubicBezTo>
                      <a:pt x="9671" y="45239"/>
                      <a:pt x="12365" y="47049"/>
                      <a:pt x="15354" y="48316"/>
                    </a:cubicBezTo>
                    <a:cubicBezTo>
                      <a:pt x="18458" y="49628"/>
                      <a:pt x="21750" y="50297"/>
                      <a:pt x="25149" y="50297"/>
                    </a:cubicBezTo>
                    <a:cubicBezTo>
                      <a:pt x="28539" y="50297"/>
                      <a:pt x="31831" y="49628"/>
                      <a:pt x="34936" y="48316"/>
                    </a:cubicBezTo>
                    <a:cubicBezTo>
                      <a:pt x="37933" y="47049"/>
                      <a:pt x="40618" y="45239"/>
                      <a:pt x="42929" y="42928"/>
                    </a:cubicBezTo>
                    <a:cubicBezTo>
                      <a:pt x="45239" y="40617"/>
                      <a:pt x="47050" y="37932"/>
                      <a:pt x="48317" y="34935"/>
                    </a:cubicBezTo>
                    <a:cubicBezTo>
                      <a:pt x="49629" y="31839"/>
                      <a:pt x="50298" y="28547"/>
                      <a:pt x="50298" y="25148"/>
                    </a:cubicBezTo>
                    <a:cubicBezTo>
                      <a:pt x="50298" y="21758"/>
                      <a:pt x="49629" y="18458"/>
                      <a:pt x="48317" y="15362"/>
                    </a:cubicBezTo>
                    <a:cubicBezTo>
                      <a:pt x="47050" y="12365"/>
                      <a:pt x="45239" y="9679"/>
                      <a:pt x="42929" y="7369"/>
                    </a:cubicBezTo>
                    <a:cubicBezTo>
                      <a:pt x="40618" y="5058"/>
                      <a:pt x="37933" y="3247"/>
                      <a:pt x="34936" y="1981"/>
                    </a:cubicBezTo>
                    <a:cubicBezTo>
                      <a:pt x="31831" y="669"/>
                      <a:pt x="28539" y="0"/>
                      <a:pt x="2514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16"/>
              <p:cNvSpPr/>
              <p:nvPr/>
            </p:nvSpPr>
            <p:spPr>
              <a:xfrm>
                <a:off x="878425" y="-785450"/>
                <a:ext cx="6506675" cy="6506546"/>
              </a:xfrm>
              <a:custGeom>
                <a:avLst/>
                <a:gdLst/>
                <a:ahLst/>
                <a:cxnLst/>
                <a:rect l="l" t="t" r="r" b="b"/>
                <a:pathLst>
                  <a:path w="50298" h="50297" extrusionOk="0">
                    <a:moveTo>
                      <a:pt x="25149" y="80"/>
                    </a:moveTo>
                    <a:cubicBezTo>
                      <a:pt x="38968" y="80"/>
                      <a:pt x="50217" y="11330"/>
                      <a:pt x="50217" y="25148"/>
                    </a:cubicBezTo>
                    <a:cubicBezTo>
                      <a:pt x="50217" y="38967"/>
                      <a:pt x="38968" y="50216"/>
                      <a:pt x="25149" y="50216"/>
                    </a:cubicBezTo>
                    <a:cubicBezTo>
                      <a:pt x="11322" y="50216"/>
                      <a:pt x="81" y="38967"/>
                      <a:pt x="81" y="25148"/>
                    </a:cubicBezTo>
                    <a:cubicBezTo>
                      <a:pt x="81" y="11330"/>
                      <a:pt x="11322" y="80"/>
                      <a:pt x="25149" y="80"/>
                    </a:cubicBezTo>
                    <a:close/>
                    <a:moveTo>
                      <a:pt x="25149" y="0"/>
                    </a:moveTo>
                    <a:cubicBezTo>
                      <a:pt x="21750" y="0"/>
                      <a:pt x="18458" y="669"/>
                      <a:pt x="15354" y="1981"/>
                    </a:cubicBezTo>
                    <a:cubicBezTo>
                      <a:pt x="12365" y="3247"/>
                      <a:pt x="9671" y="5058"/>
                      <a:pt x="7361" y="7369"/>
                    </a:cubicBezTo>
                    <a:cubicBezTo>
                      <a:pt x="5059" y="9679"/>
                      <a:pt x="3239" y="12365"/>
                      <a:pt x="1972" y="15362"/>
                    </a:cubicBezTo>
                    <a:cubicBezTo>
                      <a:pt x="661" y="18458"/>
                      <a:pt x="1" y="21758"/>
                      <a:pt x="1" y="25148"/>
                    </a:cubicBezTo>
                    <a:cubicBezTo>
                      <a:pt x="1" y="28547"/>
                      <a:pt x="661" y="31839"/>
                      <a:pt x="1972" y="34935"/>
                    </a:cubicBezTo>
                    <a:cubicBezTo>
                      <a:pt x="3239" y="37932"/>
                      <a:pt x="5059" y="40617"/>
                      <a:pt x="7361" y="42928"/>
                    </a:cubicBezTo>
                    <a:cubicBezTo>
                      <a:pt x="9671" y="45239"/>
                      <a:pt x="12365" y="47049"/>
                      <a:pt x="15354" y="48316"/>
                    </a:cubicBezTo>
                    <a:cubicBezTo>
                      <a:pt x="18458" y="49628"/>
                      <a:pt x="21750" y="50297"/>
                      <a:pt x="25149" y="50297"/>
                    </a:cubicBezTo>
                    <a:cubicBezTo>
                      <a:pt x="28539" y="50297"/>
                      <a:pt x="31831" y="49628"/>
                      <a:pt x="34936" y="48316"/>
                    </a:cubicBezTo>
                    <a:cubicBezTo>
                      <a:pt x="37933" y="47049"/>
                      <a:pt x="40618" y="45239"/>
                      <a:pt x="42929" y="42928"/>
                    </a:cubicBezTo>
                    <a:cubicBezTo>
                      <a:pt x="45239" y="40617"/>
                      <a:pt x="47050" y="37932"/>
                      <a:pt x="48317" y="34935"/>
                    </a:cubicBezTo>
                    <a:cubicBezTo>
                      <a:pt x="49629" y="31839"/>
                      <a:pt x="50298" y="28547"/>
                      <a:pt x="50298" y="25148"/>
                    </a:cubicBezTo>
                    <a:cubicBezTo>
                      <a:pt x="50298" y="21758"/>
                      <a:pt x="49629" y="18458"/>
                      <a:pt x="48317" y="15362"/>
                    </a:cubicBezTo>
                    <a:cubicBezTo>
                      <a:pt x="47050" y="12365"/>
                      <a:pt x="45239" y="9679"/>
                      <a:pt x="42929" y="7369"/>
                    </a:cubicBezTo>
                    <a:cubicBezTo>
                      <a:pt x="40618" y="5058"/>
                      <a:pt x="37933" y="3247"/>
                      <a:pt x="34936" y="1981"/>
                    </a:cubicBezTo>
                    <a:cubicBezTo>
                      <a:pt x="31831" y="669"/>
                      <a:pt x="28539" y="0"/>
                      <a:pt x="2514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 name="Google Shape;788;p16"/>
            <p:cNvGrpSpPr/>
            <p:nvPr/>
          </p:nvGrpSpPr>
          <p:grpSpPr>
            <a:xfrm>
              <a:off x="3185908" y="718741"/>
              <a:ext cx="3124599" cy="2544437"/>
              <a:chOff x="4104846" y="2798475"/>
              <a:chExt cx="895480" cy="729211"/>
            </a:xfrm>
          </p:grpSpPr>
          <p:sp>
            <p:nvSpPr>
              <p:cNvPr id="789" name="Google Shape;789;p16"/>
              <p:cNvSpPr/>
              <p:nvPr/>
            </p:nvSpPr>
            <p:spPr>
              <a:xfrm>
                <a:off x="4186358" y="3417317"/>
                <a:ext cx="16525" cy="16525"/>
              </a:xfrm>
              <a:custGeom>
                <a:avLst/>
                <a:gdLst/>
                <a:ahLst/>
                <a:cxnLst/>
                <a:rect l="l" t="t" r="r" b="b"/>
                <a:pathLst>
                  <a:path w="661" h="661" extrusionOk="0">
                    <a:moveTo>
                      <a:pt x="330" y="0"/>
                    </a:moveTo>
                    <a:cubicBezTo>
                      <a:pt x="152" y="0"/>
                      <a:pt x="0" y="152"/>
                      <a:pt x="0" y="330"/>
                    </a:cubicBezTo>
                    <a:cubicBezTo>
                      <a:pt x="0" y="509"/>
                      <a:pt x="152" y="660"/>
                      <a:pt x="330" y="660"/>
                    </a:cubicBezTo>
                    <a:cubicBezTo>
                      <a:pt x="518" y="660"/>
                      <a:pt x="660" y="509"/>
                      <a:pt x="660" y="330"/>
                    </a:cubicBezTo>
                    <a:cubicBezTo>
                      <a:pt x="660" y="152"/>
                      <a:pt x="518" y="0"/>
                      <a:pt x="33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16"/>
              <p:cNvSpPr/>
              <p:nvPr/>
            </p:nvSpPr>
            <p:spPr>
              <a:xfrm>
                <a:off x="4796315" y="2798475"/>
                <a:ext cx="16550" cy="16550"/>
              </a:xfrm>
              <a:custGeom>
                <a:avLst/>
                <a:gdLst/>
                <a:ahLst/>
                <a:cxnLst/>
                <a:rect l="l" t="t" r="r" b="b"/>
                <a:pathLst>
                  <a:path w="662" h="662" extrusionOk="0">
                    <a:moveTo>
                      <a:pt x="331" y="1"/>
                    </a:moveTo>
                    <a:cubicBezTo>
                      <a:pt x="144" y="1"/>
                      <a:pt x="1" y="153"/>
                      <a:pt x="1" y="331"/>
                    </a:cubicBezTo>
                    <a:cubicBezTo>
                      <a:pt x="1" y="509"/>
                      <a:pt x="144" y="661"/>
                      <a:pt x="331" y="661"/>
                    </a:cubicBezTo>
                    <a:cubicBezTo>
                      <a:pt x="509" y="661"/>
                      <a:pt x="661" y="509"/>
                      <a:pt x="661" y="331"/>
                    </a:cubicBezTo>
                    <a:cubicBezTo>
                      <a:pt x="661" y="153"/>
                      <a:pt x="509" y="1"/>
                      <a:pt x="33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16"/>
              <p:cNvSpPr/>
              <p:nvPr/>
            </p:nvSpPr>
            <p:spPr>
              <a:xfrm>
                <a:off x="4104846" y="2964527"/>
                <a:ext cx="16300" cy="16300"/>
              </a:xfrm>
              <a:custGeom>
                <a:avLst/>
                <a:gdLst/>
                <a:ahLst/>
                <a:cxnLst/>
                <a:rect l="l" t="t" r="r" b="b"/>
                <a:pathLst>
                  <a:path w="652" h="652" extrusionOk="0">
                    <a:moveTo>
                      <a:pt x="330" y="0"/>
                    </a:moveTo>
                    <a:cubicBezTo>
                      <a:pt x="143" y="0"/>
                      <a:pt x="0" y="143"/>
                      <a:pt x="0" y="321"/>
                    </a:cubicBezTo>
                    <a:cubicBezTo>
                      <a:pt x="0" y="509"/>
                      <a:pt x="143" y="651"/>
                      <a:pt x="330" y="651"/>
                    </a:cubicBezTo>
                    <a:cubicBezTo>
                      <a:pt x="509" y="651"/>
                      <a:pt x="652" y="509"/>
                      <a:pt x="652" y="321"/>
                    </a:cubicBezTo>
                    <a:cubicBezTo>
                      <a:pt x="652" y="143"/>
                      <a:pt x="509" y="0"/>
                      <a:pt x="33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16"/>
              <p:cNvSpPr/>
              <p:nvPr/>
            </p:nvSpPr>
            <p:spPr>
              <a:xfrm>
                <a:off x="4983801" y="3511136"/>
                <a:ext cx="16525" cy="16550"/>
              </a:xfrm>
              <a:custGeom>
                <a:avLst/>
                <a:gdLst/>
                <a:ahLst/>
                <a:cxnLst/>
                <a:rect l="l" t="t" r="r" b="b"/>
                <a:pathLst>
                  <a:path w="661" h="662" extrusionOk="0">
                    <a:moveTo>
                      <a:pt x="331" y="1"/>
                    </a:moveTo>
                    <a:cubicBezTo>
                      <a:pt x="152" y="1"/>
                      <a:pt x="1" y="144"/>
                      <a:pt x="1" y="331"/>
                    </a:cubicBezTo>
                    <a:cubicBezTo>
                      <a:pt x="1" y="509"/>
                      <a:pt x="152" y="661"/>
                      <a:pt x="331" y="661"/>
                    </a:cubicBezTo>
                    <a:cubicBezTo>
                      <a:pt x="509" y="661"/>
                      <a:pt x="661" y="509"/>
                      <a:pt x="661" y="331"/>
                    </a:cubicBezTo>
                    <a:cubicBezTo>
                      <a:pt x="661" y="144"/>
                      <a:pt x="509" y="1"/>
                      <a:pt x="33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93" name="Google Shape;793;p16"/>
          <p:cNvSpPr txBox="1">
            <a:spLocks noGrp="1"/>
          </p:cNvSpPr>
          <p:nvPr>
            <p:ph type="title"/>
          </p:nvPr>
        </p:nvSpPr>
        <p:spPr>
          <a:xfrm>
            <a:off x="713225" y="3268250"/>
            <a:ext cx="4598400" cy="7830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794" name="Google Shape;794;p16"/>
          <p:cNvSpPr txBox="1">
            <a:spLocks noGrp="1"/>
          </p:cNvSpPr>
          <p:nvPr>
            <p:ph type="subTitle" idx="1"/>
          </p:nvPr>
        </p:nvSpPr>
        <p:spPr>
          <a:xfrm>
            <a:off x="713225" y="3975200"/>
            <a:ext cx="4598400" cy="628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
        <p:nvSpPr>
          <p:cNvPr id="795" name="Google Shape;795;p16"/>
          <p:cNvSpPr>
            <a:spLocks noGrp="1"/>
          </p:cNvSpPr>
          <p:nvPr>
            <p:ph type="pic" idx="2"/>
          </p:nvPr>
        </p:nvSpPr>
        <p:spPr>
          <a:xfrm>
            <a:off x="5311625" y="-801150"/>
            <a:ext cx="6745800" cy="6745800"/>
          </a:xfrm>
          <a:prstGeom prst="ellipse">
            <a:avLst/>
          </a:prstGeom>
          <a:noFill/>
          <a:ln>
            <a:noFill/>
          </a:ln>
        </p:spPr>
      </p:sp>
      <p:sp>
        <p:nvSpPr>
          <p:cNvPr id="796" name="Google Shape;796;p16"/>
          <p:cNvSpPr>
            <a:spLocks noGrp="1"/>
          </p:cNvSpPr>
          <p:nvPr>
            <p:ph type="pic" idx="3"/>
          </p:nvPr>
        </p:nvSpPr>
        <p:spPr>
          <a:xfrm>
            <a:off x="991025" y="318950"/>
            <a:ext cx="2873100" cy="2873100"/>
          </a:xfrm>
          <a:prstGeom prst="ellipse">
            <a:avLst/>
          </a:prstGeom>
          <a:noFill/>
          <a:ln>
            <a:noFill/>
          </a:ln>
        </p:spPr>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2"/>
              </a:buClr>
              <a:buSzPts val="3000"/>
              <a:buFont typeface="Montserrat"/>
              <a:buNone/>
              <a:defRPr sz="3000" b="1">
                <a:solidFill>
                  <a:schemeClr val="lt2"/>
                </a:solidFill>
                <a:latin typeface="Montserrat"/>
                <a:ea typeface="Montserrat"/>
                <a:cs typeface="Montserrat"/>
                <a:sym typeface="Montserrat"/>
              </a:defRPr>
            </a:lvl1pPr>
            <a:lvl2pPr lvl="1" rtl="0">
              <a:spcBef>
                <a:spcPts val="0"/>
              </a:spcBef>
              <a:spcAft>
                <a:spcPts val="0"/>
              </a:spcAft>
              <a:buClr>
                <a:schemeClr val="lt2"/>
              </a:buClr>
              <a:buSzPts val="3000"/>
              <a:buFont typeface="Montserrat"/>
              <a:buNone/>
              <a:defRPr sz="3000" b="1">
                <a:solidFill>
                  <a:schemeClr val="lt2"/>
                </a:solidFill>
                <a:latin typeface="Montserrat"/>
                <a:ea typeface="Montserrat"/>
                <a:cs typeface="Montserrat"/>
                <a:sym typeface="Montserrat"/>
              </a:defRPr>
            </a:lvl2pPr>
            <a:lvl3pPr lvl="2" rtl="0">
              <a:spcBef>
                <a:spcPts val="0"/>
              </a:spcBef>
              <a:spcAft>
                <a:spcPts val="0"/>
              </a:spcAft>
              <a:buClr>
                <a:schemeClr val="lt2"/>
              </a:buClr>
              <a:buSzPts val="3000"/>
              <a:buFont typeface="Montserrat"/>
              <a:buNone/>
              <a:defRPr sz="3000" b="1">
                <a:solidFill>
                  <a:schemeClr val="lt2"/>
                </a:solidFill>
                <a:latin typeface="Montserrat"/>
                <a:ea typeface="Montserrat"/>
                <a:cs typeface="Montserrat"/>
                <a:sym typeface="Montserrat"/>
              </a:defRPr>
            </a:lvl3pPr>
            <a:lvl4pPr lvl="3" rtl="0">
              <a:spcBef>
                <a:spcPts val="0"/>
              </a:spcBef>
              <a:spcAft>
                <a:spcPts val="0"/>
              </a:spcAft>
              <a:buClr>
                <a:schemeClr val="lt2"/>
              </a:buClr>
              <a:buSzPts val="3000"/>
              <a:buFont typeface="Montserrat"/>
              <a:buNone/>
              <a:defRPr sz="3000" b="1">
                <a:solidFill>
                  <a:schemeClr val="lt2"/>
                </a:solidFill>
                <a:latin typeface="Montserrat"/>
                <a:ea typeface="Montserrat"/>
                <a:cs typeface="Montserrat"/>
                <a:sym typeface="Montserrat"/>
              </a:defRPr>
            </a:lvl4pPr>
            <a:lvl5pPr lvl="4" rtl="0">
              <a:spcBef>
                <a:spcPts val="0"/>
              </a:spcBef>
              <a:spcAft>
                <a:spcPts val="0"/>
              </a:spcAft>
              <a:buClr>
                <a:schemeClr val="lt2"/>
              </a:buClr>
              <a:buSzPts val="3000"/>
              <a:buFont typeface="Montserrat"/>
              <a:buNone/>
              <a:defRPr sz="3000" b="1">
                <a:solidFill>
                  <a:schemeClr val="lt2"/>
                </a:solidFill>
                <a:latin typeface="Montserrat"/>
                <a:ea typeface="Montserrat"/>
                <a:cs typeface="Montserrat"/>
                <a:sym typeface="Montserrat"/>
              </a:defRPr>
            </a:lvl5pPr>
            <a:lvl6pPr lvl="5" rtl="0">
              <a:spcBef>
                <a:spcPts val="0"/>
              </a:spcBef>
              <a:spcAft>
                <a:spcPts val="0"/>
              </a:spcAft>
              <a:buClr>
                <a:schemeClr val="lt2"/>
              </a:buClr>
              <a:buSzPts val="3000"/>
              <a:buFont typeface="Montserrat"/>
              <a:buNone/>
              <a:defRPr sz="3000" b="1">
                <a:solidFill>
                  <a:schemeClr val="lt2"/>
                </a:solidFill>
                <a:latin typeface="Montserrat"/>
                <a:ea typeface="Montserrat"/>
                <a:cs typeface="Montserrat"/>
                <a:sym typeface="Montserrat"/>
              </a:defRPr>
            </a:lvl6pPr>
            <a:lvl7pPr lvl="6" rtl="0">
              <a:spcBef>
                <a:spcPts val="0"/>
              </a:spcBef>
              <a:spcAft>
                <a:spcPts val="0"/>
              </a:spcAft>
              <a:buClr>
                <a:schemeClr val="lt2"/>
              </a:buClr>
              <a:buSzPts val="3000"/>
              <a:buFont typeface="Montserrat"/>
              <a:buNone/>
              <a:defRPr sz="3000" b="1">
                <a:solidFill>
                  <a:schemeClr val="lt2"/>
                </a:solidFill>
                <a:latin typeface="Montserrat"/>
                <a:ea typeface="Montserrat"/>
                <a:cs typeface="Montserrat"/>
                <a:sym typeface="Montserrat"/>
              </a:defRPr>
            </a:lvl7pPr>
            <a:lvl8pPr lvl="7" rtl="0">
              <a:spcBef>
                <a:spcPts val="0"/>
              </a:spcBef>
              <a:spcAft>
                <a:spcPts val="0"/>
              </a:spcAft>
              <a:buClr>
                <a:schemeClr val="lt2"/>
              </a:buClr>
              <a:buSzPts val="3000"/>
              <a:buFont typeface="Montserrat"/>
              <a:buNone/>
              <a:defRPr sz="3000" b="1">
                <a:solidFill>
                  <a:schemeClr val="lt2"/>
                </a:solidFill>
                <a:latin typeface="Montserrat"/>
                <a:ea typeface="Montserrat"/>
                <a:cs typeface="Montserrat"/>
                <a:sym typeface="Montserrat"/>
              </a:defRPr>
            </a:lvl8pPr>
            <a:lvl9pPr lvl="8" rtl="0">
              <a:spcBef>
                <a:spcPts val="0"/>
              </a:spcBef>
              <a:spcAft>
                <a:spcPts val="0"/>
              </a:spcAft>
              <a:buClr>
                <a:schemeClr val="lt2"/>
              </a:buClr>
              <a:buSzPts val="3000"/>
              <a:buFont typeface="Montserrat"/>
              <a:buNone/>
              <a:defRPr sz="3000" b="1">
                <a:solidFill>
                  <a:schemeClr val="lt2"/>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2"/>
              </a:buClr>
              <a:buSzPts val="1200"/>
              <a:buFont typeface="Maven Pro"/>
              <a:buChar char="●"/>
              <a:defRPr sz="1200">
                <a:solidFill>
                  <a:schemeClr val="dk2"/>
                </a:solidFill>
                <a:latin typeface="Maven Pro"/>
                <a:ea typeface="Maven Pro"/>
                <a:cs typeface="Maven Pro"/>
                <a:sym typeface="Maven Pro"/>
              </a:defRPr>
            </a:lvl1pPr>
            <a:lvl2pPr marL="914400" lvl="1" indent="-304800">
              <a:lnSpc>
                <a:spcPct val="100000"/>
              </a:lnSpc>
              <a:spcBef>
                <a:spcPts val="1600"/>
              </a:spcBef>
              <a:spcAft>
                <a:spcPts val="0"/>
              </a:spcAft>
              <a:buClr>
                <a:schemeClr val="dk2"/>
              </a:buClr>
              <a:buSzPts val="1200"/>
              <a:buFont typeface="Maven Pro"/>
              <a:buChar char="○"/>
              <a:defRPr sz="1200">
                <a:solidFill>
                  <a:schemeClr val="dk2"/>
                </a:solidFill>
                <a:latin typeface="Maven Pro"/>
                <a:ea typeface="Maven Pro"/>
                <a:cs typeface="Maven Pro"/>
                <a:sym typeface="Maven Pro"/>
              </a:defRPr>
            </a:lvl2pPr>
            <a:lvl3pPr marL="1371600" lvl="2" indent="-304800">
              <a:lnSpc>
                <a:spcPct val="100000"/>
              </a:lnSpc>
              <a:spcBef>
                <a:spcPts val="1600"/>
              </a:spcBef>
              <a:spcAft>
                <a:spcPts val="0"/>
              </a:spcAft>
              <a:buClr>
                <a:schemeClr val="dk2"/>
              </a:buClr>
              <a:buSzPts val="1200"/>
              <a:buFont typeface="Maven Pro"/>
              <a:buChar char="■"/>
              <a:defRPr sz="1200">
                <a:solidFill>
                  <a:schemeClr val="dk2"/>
                </a:solidFill>
                <a:latin typeface="Maven Pro"/>
                <a:ea typeface="Maven Pro"/>
                <a:cs typeface="Maven Pro"/>
                <a:sym typeface="Maven Pro"/>
              </a:defRPr>
            </a:lvl3pPr>
            <a:lvl4pPr marL="1828800" lvl="3" indent="-304800">
              <a:lnSpc>
                <a:spcPct val="100000"/>
              </a:lnSpc>
              <a:spcBef>
                <a:spcPts val="1600"/>
              </a:spcBef>
              <a:spcAft>
                <a:spcPts val="0"/>
              </a:spcAft>
              <a:buClr>
                <a:schemeClr val="dk2"/>
              </a:buClr>
              <a:buSzPts val="1200"/>
              <a:buFont typeface="Maven Pro"/>
              <a:buChar char="●"/>
              <a:defRPr sz="1200">
                <a:solidFill>
                  <a:schemeClr val="dk2"/>
                </a:solidFill>
                <a:latin typeface="Maven Pro"/>
                <a:ea typeface="Maven Pro"/>
                <a:cs typeface="Maven Pro"/>
                <a:sym typeface="Maven Pro"/>
              </a:defRPr>
            </a:lvl4pPr>
            <a:lvl5pPr marL="2286000" lvl="4" indent="-304800">
              <a:lnSpc>
                <a:spcPct val="100000"/>
              </a:lnSpc>
              <a:spcBef>
                <a:spcPts val="1600"/>
              </a:spcBef>
              <a:spcAft>
                <a:spcPts val="0"/>
              </a:spcAft>
              <a:buClr>
                <a:schemeClr val="dk2"/>
              </a:buClr>
              <a:buSzPts val="1200"/>
              <a:buFont typeface="Maven Pro"/>
              <a:buChar char="○"/>
              <a:defRPr sz="1200">
                <a:solidFill>
                  <a:schemeClr val="dk2"/>
                </a:solidFill>
                <a:latin typeface="Maven Pro"/>
                <a:ea typeface="Maven Pro"/>
                <a:cs typeface="Maven Pro"/>
                <a:sym typeface="Maven Pro"/>
              </a:defRPr>
            </a:lvl5pPr>
            <a:lvl6pPr marL="2743200" lvl="5" indent="-304800">
              <a:lnSpc>
                <a:spcPct val="100000"/>
              </a:lnSpc>
              <a:spcBef>
                <a:spcPts val="1600"/>
              </a:spcBef>
              <a:spcAft>
                <a:spcPts val="0"/>
              </a:spcAft>
              <a:buClr>
                <a:schemeClr val="dk2"/>
              </a:buClr>
              <a:buSzPts val="1200"/>
              <a:buFont typeface="Maven Pro"/>
              <a:buChar char="■"/>
              <a:defRPr sz="1200">
                <a:solidFill>
                  <a:schemeClr val="dk2"/>
                </a:solidFill>
                <a:latin typeface="Maven Pro"/>
                <a:ea typeface="Maven Pro"/>
                <a:cs typeface="Maven Pro"/>
                <a:sym typeface="Maven Pro"/>
              </a:defRPr>
            </a:lvl6pPr>
            <a:lvl7pPr marL="3200400" lvl="6" indent="-304800">
              <a:lnSpc>
                <a:spcPct val="100000"/>
              </a:lnSpc>
              <a:spcBef>
                <a:spcPts val="1600"/>
              </a:spcBef>
              <a:spcAft>
                <a:spcPts val="0"/>
              </a:spcAft>
              <a:buClr>
                <a:schemeClr val="dk2"/>
              </a:buClr>
              <a:buSzPts val="1200"/>
              <a:buFont typeface="Maven Pro"/>
              <a:buChar char="●"/>
              <a:defRPr sz="1200">
                <a:solidFill>
                  <a:schemeClr val="dk2"/>
                </a:solidFill>
                <a:latin typeface="Maven Pro"/>
                <a:ea typeface="Maven Pro"/>
                <a:cs typeface="Maven Pro"/>
                <a:sym typeface="Maven Pro"/>
              </a:defRPr>
            </a:lvl7pPr>
            <a:lvl8pPr marL="3657600" lvl="7" indent="-304800">
              <a:lnSpc>
                <a:spcPct val="100000"/>
              </a:lnSpc>
              <a:spcBef>
                <a:spcPts val="1600"/>
              </a:spcBef>
              <a:spcAft>
                <a:spcPts val="0"/>
              </a:spcAft>
              <a:buClr>
                <a:schemeClr val="dk2"/>
              </a:buClr>
              <a:buSzPts val="1200"/>
              <a:buFont typeface="Maven Pro"/>
              <a:buChar char="○"/>
              <a:defRPr sz="1200">
                <a:solidFill>
                  <a:schemeClr val="dk2"/>
                </a:solidFill>
                <a:latin typeface="Maven Pro"/>
                <a:ea typeface="Maven Pro"/>
                <a:cs typeface="Maven Pro"/>
                <a:sym typeface="Maven Pro"/>
              </a:defRPr>
            </a:lvl8pPr>
            <a:lvl9pPr marL="4114800" lvl="8" indent="-304800">
              <a:lnSpc>
                <a:spcPct val="100000"/>
              </a:lnSpc>
              <a:spcBef>
                <a:spcPts val="1600"/>
              </a:spcBef>
              <a:spcAft>
                <a:spcPts val="1600"/>
              </a:spcAft>
              <a:buClr>
                <a:schemeClr val="dk2"/>
              </a:buClr>
              <a:buSzPts val="1200"/>
              <a:buFont typeface="Maven Pro"/>
              <a:buChar char="■"/>
              <a:defRPr sz="1200">
                <a:solidFill>
                  <a:schemeClr val="dk2"/>
                </a:solidFill>
                <a:latin typeface="Maven Pro"/>
                <a:ea typeface="Maven Pro"/>
                <a:cs typeface="Maven Pro"/>
                <a:sym typeface="Maven Pr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3" r:id="rId3"/>
    <p:sldLayoutId id="2147483654" r:id="rId4"/>
    <p:sldLayoutId id="2147483655" r:id="rId5"/>
    <p:sldLayoutId id="2147483656" r:id="rId6"/>
    <p:sldLayoutId id="2147483658" r:id="rId7"/>
    <p:sldLayoutId id="2147483659" r:id="rId8"/>
    <p:sldLayoutId id="2147483662" r:id="rId9"/>
    <p:sldLayoutId id="2147483665" r:id="rId10"/>
    <p:sldLayoutId id="2147483668" r:id="rId11"/>
    <p:sldLayoutId id="2147483669" r:id="rId12"/>
    <p:sldLayoutId id="2147483670" r:id="rId1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449">
          <p15:clr>
            <a:srgbClr val="EA4335"/>
          </p15:clr>
        </p15:guide>
        <p15:guide id="2" pos="5311">
          <p15:clr>
            <a:srgbClr val="EA4335"/>
          </p15:clr>
        </p15:guide>
        <p15:guide id="3" orient="horz" pos="340">
          <p15:clr>
            <a:srgbClr val="EA4335"/>
          </p15:clr>
        </p15:guide>
        <p15:guide id="4" orient="horz" pos="2900">
          <p15:clr>
            <a:srgbClr val="EA4335"/>
          </p15:clr>
        </p15:guide>
        <p15:guide id="5" orient="horz" pos="1620">
          <p15:clr>
            <a:srgbClr val="E46962"/>
          </p15:clr>
        </p15:guide>
        <p15:guide id="6" pos="2880">
          <p15:clr>
            <a:srgbClr val="E46962"/>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8.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8.xml"/><Relationship Id="rId5" Type="http://schemas.openxmlformats.org/officeDocument/2006/relationships/image" Target="../media/image13.svg"/><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3.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6.xml"/><Relationship Id="rId1" Type="http://schemas.openxmlformats.org/officeDocument/2006/relationships/slideLayout" Target="../slideLayouts/slideLayout10.xml"/><Relationship Id="rId4" Type="http://schemas.openxmlformats.org/officeDocument/2006/relationships/image" Target="../media/image21.png"/></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7.xml"/><Relationship Id="rId1" Type="http://schemas.openxmlformats.org/officeDocument/2006/relationships/slideLayout" Target="../slideLayouts/slideLayout10.xml"/><Relationship Id="rId4" Type="http://schemas.openxmlformats.org/officeDocument/2006/relationships/image" Target="../media/image22.png"/></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8.xml"/><Relationship Id="rId1" Type="http://schemas.openxmlformats.org/officeDocument/2006/relationships/slideLayout" Target="../slideLayouts/slideLayout10.xml"/><Relationship Id="rId4" Type="http://schemas.openxmlformats.org/officeDocument/2006/relationships/image" Target="../media/image23.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1.xml"/><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4.xm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7.xml"/><Relationship Id="rId1" Type="http://schemas.openxmlformats.org/officeDocument/2006/relationships/slideLayout" Target="../slideLayouts/slideLayout8.xml"/><Relationship Id="rId4" Type="http://schemas.openxmlformats.org/officeDocument/2006/relationships/image" Target="../media/image13.svg"/></Relationships>
</file>

<file path=ppt/slides/_rels/slide3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8.xml"/><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9.xml"/><Relationship Id="rId4" Type="http://schemas.openxmlformats.org/officeDocument/2006/relationships/image" Target="../media/image3.jpe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1.xml"/><Relationship Id="rId1" Type="http://schemas.openxmlformats.org/officeDocument/2006/relationships/slideLayout" Target="../slideLayouts/slideLayout10.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15"/>
        <p:cNvGrpSpPr/>
        <p:nvPr/>
      </p:nvGrpSpPr>
      <p:grpSpPr>
        <a:xfrm>
          <a:off x="0" y="0"/>
          <a:ext cx="0" cy="0"/>
          <a:chOff x="0" y="0"/>
          <a:chExt cx="0" cy="0"/>
        </a:xfrm>
      </p:grpSpPr>
      <p:sp>
        <p:nvSpPr>
          <p:cNvPr id="1316" name="Google Shape;1316;p28"/>
          <p:cNvSpPr txBox="1">
            <a:spLocks noGrp="1"/>
          </p:cNvSpPr>
          <p:nvPr>
            <p:ph type="ctrTitle"/>
          </p:nvPr>
        </p:nvSpPr>
        <p:spPr>
          <a:xfrm>
            <a:off x="713300" y="1141975"/>
            <a:ext cx="5439600" cy="2383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a:t>Banco </a:t>
            </a:r>
            <a:r>
              <a:rPr lang="en-GB" err="1"/>
              <a:t>InovaData</a:t>
            </a:r>
            <a:r>
              <a:rPr lang="en-GB"/>
              <a:t> </a:t>
            </a:r>
            <a:r>
              <a:rPr lang="pt-BR" sz="2800" b="0">
                <a:solidFill>
                  <a:schemeClr val="dk2"/>
                </a:solidFill>
              </a:rPr>
              <a:t>Programa de Governança e Segurança dos Dados </a:t>
            </a:r>
            <a:endParaRPr lang="en-GB" b="0">
              <a:solidFill>
                <a:schemeClr val="dk2"/>
              </a:solidFill>
            </a:endParaRPr>
          </a:p>
        </p:txBody>
      </p:sp>
      <p:sp>
        <p:nvSpPr>
          <p:cNvPr id="1317" name="Google Shape;1317;p28"/>
          <p:cNvSpPr txBox="1">
            <a:spLocks noGrp="1"/>
          </p:cNvSpPr>
          <p:nvPr>
            <p:ph type="subTitle" idx="1"/>
          </p:nvPr>
        </p:nvSpPr>
        <p:spPr>
          <a:xfrm>
            <a:off x="713221" y="3527765"/>
            <a:ext cx="5022054" cy="475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BR"/>
              <a:t>Mestrado em Ciência dos Dados</a:t>
            </a:r>
          </a:p>
        </p:txBody>
      </p:sp>
      <p:sp>
        <p:nvSpPr>
          <p:cNvPr id="1318" name="Google Shape;1318;p28"/>
          <p:cNvSpPr/>
          <p:nvPr/>
        </p:nvSpPr>
        <p:spPr>
          <a:xfrm>
            <a:off x="7102694" y="1103446"/>
            <a:ext cx="662184" cy="43750"/>
          </a:xfrm>
          <a:custGeom>
            <a:avLst/>
            <a:gdLst/>
            <a:ahLst/>
            <a:cxnLst/>
            <a:rect l="l" t="t" r="r" b="b"/>
            <a:pathLst>
              <a:path w="9475" h="626" extrusionOk="0">
                <a:moveTo>
                  <a:pt x="313" y="1"/>
                </a:moveTo>
                <a:cubicBezTo>
                  <a:pt x="143" y="1"/>
                  <a:pt x="1" y="143"/>
                  <a:pt x="1" y="313"/>
                </a:cubicBezTo>
                <a:cubicBezTo>
                  <a:pt x="1" y="482"/>
                  <a:pt x="143" y="625"/>
                  <a:pt x="313" y="625"/>
                </a:cubicBezTo>
                <a:lnTo>
                  <a:pt x="9171" y="625"/>
                </a:lnTo>
                <a:cubicBezTo>
                  <a:pt x="9341" y="625"/>
                  <a:pt x="9475" y="482"/>
                  <a:pt x="9475" y="313"/>
                </a:cubicBezTo>
                <a:cubicBezTo>
                  <a:pt x="9475" y="143"/>
                  <a:pt x="9341" y="1"/>
                  <a:pt x="91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19" name="Google Shape;1319;p28"/>
          <p:cNvGrpSpPr/>
          <p:nvPr/>
        </p:nvGrpSpPr>
        <p:grpSpPr>
          <a:xfrm>
            <a:off x="6546599" y="964440"/>
            <a:ext cx="1884167" cy="3214615"/>
            <a:chOff x="6546599" y="964440"/>
            <a:chExt cx="1884167" cy="3214615"/>
          </a:xfrm>
        </p:grpSpPr>
        <p:sp>
          <p:nvSpPr>
            <p:cNvPr id="1320" name="Google Shape;1320;p28"/>
            <p:cNvSpPr/>
            <p:nvPr/>
          </p:nvSpPr>
          <p:spPr>
            <a:xfrm>
              <a:off x="6547158" y="964440"/>
              <a:ext cx="1883608" cy="3214615"/>
            </a:xfrm>
            <a:custGeom>
              <a:avLst/>
              <a:gdLst/>
              <a:ahLst/>
              <a:cxnLst/>
              <a:rect l="l" t="t" r="r" b="b"/>
              <a:pathLst>
                <a:path w="26952" h="45997" extrusionOk="0">
                  <a:moveTo>
                    <a:pt x="22464" y="0"/>
                  </a:moveTo>
                  <a:lnTo>
                    <a:pt x="19850" y="42607"/>
                  </a:lnTo>
                  <a:lnTo>
                    <a:pt x="90" y="42884"/>
                  </a:lnTo>
                  <a:cubicBezTo>
                    <a:pt x="90" y="42884"/>
                    <a:pt x="1" y="45997"/>
                    <a:pt x="3150" y="45997"/>
                  </a:cubicBezTo>
                  <a:lnTo>
                    <a:pt x="20359" y="45997"/>
                  </a:lnTo>
                  <a:cubicBezTo>
                    <a:pt x="21447" y="45997"/>
                    <a:pt x="22464" y="45408"/>
                    <a:pt x="22955" y="44427"/>
                  </a:cubicBezTo>
                  <a:cubicBezTo>
                    <a:pt x="23187" y="43963"/>
                    <a:pt x="23374" y="43347"/>
                    <a:pt x="23437" y="42562"/>
                  </a:cubicBezTo>
                  <a:lnTo>
                    <a:pt x="26639" y="4345"/>
                  </a:lnTo>
                  <a:cubicBezTo>
                    <a:pt x="26951" y="54"/>
                    <a:pt x="25033" y="54"/>
                    <a:pt x="224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28"/>
            <p:cNvSpPr/>
            <p:nvPr/>
          </p:nvSpPr>
          <p:spPr>
            <a:xfrm>
              <a:off x="6546599" y="964440"/>
              <a:ext cx="1747607" cy="3112999"/>
            </a:xfrm>
            <a:custGeom>
              <a:avLst/>
              <a:gdLst/>
              <a:ahLst/>
              <a:cxnLst/>
              <a:rect l="l" t="t" r="r" b="b"/>
              <a:pathLst>
                <a:path w="25006" h="44543" extrusionOk="0">
                  <a:moveTo>
                    <a:pt x="5522" y="0"/>
                  </a:moveTo>
                  <a:cubicBezTo>
                    <a:pt x="4621" y="0"/>
                    <a:pt x="3809" y="928"/>
                    <a:pt x="3711" y="2070"/>
                  </a:cubicBezTo>
                  <a:lnTo>
                    <a:pt x="98" y="42464"/>
                  </a:lnTo>
                  <a:cubicBezTo>
                    <a:pt x="0" y="43615"/>
                    <a:pt x="642" y="44543"/>
                    <a:pt x="1543" y="44543"/>
                  </a:cubicBezTo>
                  <a:lnTo>
                    <a:pt x="18761" y="44543"/>
                  </a:lnTo>
                  <a:cubicBezTo>
                    <a:pt x="20251" y="44543"/>
                    <a:pt x="21491" y="43383"/>
                    <a:pt x="21589" y="41893"/>
                  </a:cubicBezTo>
                  <a:lnTo>
                    <a:pt x="24934" y="2605"/>
                  </a:lnTo>
                  <a:cubicBezTo>
                    <a:pt x="25006" y="1963"/>
                    <a:pt x="24881" y="1303"/>
                    <a:pt x="24515" y="785"/>
                  </a:cubicBezTo>
                  <a:cubicBezTo>
                    <a:pt x="24176" y="286"/>
                    <a:pt x="23614" y="0"/>
                    <a:pt x="23007" y="0"/>
                  </a:cubicBezTo>
                  <a:close/>
                </a:path>
              </a:pathLst>
            </a:custGeom>
            <a:gradFill>
              <a:gsLst>
                <a:gs pos="0">
                  <a:schemeClr val="accent1"/>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28"/>
            <p:cNvSpPr/>
            <p:nvPr/>
          </p:nvSpPr>
          <p:spPr>
            <a:xfrm>
              <a:off x="6785052" y="1672995"/>
              <a:ext cx="1362946" cy="902807"/>
            </a:xfrm>
            <a:custGeom>
              <a:avLst/>
              <a:gdLst/>
              <a:ahLst/>
              <a:cxnLst/>
              <a:rect l="l" t="t" r="r" b="b"/>
              <a:pathLst>
                <a:path w="19502" h="12918" extrusionOk="0">
                  <a:moveTo>
                    <a:pt x="1910" y="0"/>
                  </a:moveTo>
                  <a:cubicBezTo>
                    <a:pt x="1597" y="0"/>
                    <a:pt x="1330" y="250"/>
                    <a:pt x="1303" y="562"/>
                  </a:cubicBezTo>
                  <a:lnTo>
                    <a:pt x="27" y="12383"/>
                  </a:lnTo>
                  <a:cubicBezTo>
                    <a:pt x="0" y="12677"/>
                    <a:pt x="232" y="12918"/>
                    <a:pt x="527" y="12918"/>
                  </a:cubicBezTo>
                  <a:lnTo>
                    <a:pt x="17593" y="12918"/>
                  </a:lnTo>
                  <a:cubicBezTo>
                    <a:pt x="17905" y="12918"/>
                    <a:pt x="18173" y="12668"/>
                    <a:pt x="18199" y="12365"/>
                  </a:cubicBezTo>
                  <a:lnTo>
                    <a:pt x="19475" y="536"/>
                  </a:lnTo>
                  <a:cubicBezTo>
                    <a:pt x="19502" y="241"/>
                    <a:pt x="19279" y="0"/>
                    <a:pt x="189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28"/>
            <p:cNvSpPr/>
            <p:nvPr/>
          </p:nvSpPr>
          <p:spPr>
            <a:xfrm>
              <a:off x="7097103" y="3886576"/>
              <a:ext cx="385779" cy="44379"/>
            </a:xfrm>
            <a:custGeom>
              <a:avLst/>
              <a:gdLst/>
              <a:ahLst/>
              <a:cxnLst/>
              <a:rect l="l" t="t" r="r" b="b"/>
              <a:pathLst>
                <a:path w="5520" h="635" extrusionOk="0">
                  <a:moveTo>
                    <a:pt x="5112" y="1"/>
                  </a:moveTo>
                  <a:cubicBezTo>
                    <a:pt x="5109" y="1"/>
                    <a:pt x="5106" y="1"/>
                    <a:pt x="5103" y="1"/>
                  </a:cubicBezTo>
                  <a:lnTo>
                    <a:pt x="321" y="1"/>
                  </a:lnTo>
                  <a:cubicBezTo>
                    <a:pt x="143" y="1"/>
                    <a:pt x="0" y="144"/>
                    <a:pt x="0" y="313"/>
                  </a:cubicBezTo>
                  <a:cubicBezTo>
                    <a:pt x="0" y="492"/>
                    <a:pt x="143" y="634"/>
                    <a:pt x="321" y="634"/>
                  </a:cubicBezTo>
                  <a:lnTo>
                    <a:pt x="5103" y="634"/>
                  </a:lnTo>
                  <a:cubicBezTo>
                    <a:pt x="5106" y="634"/>
                    <a:pt x="5109" y="635"/>
                    <a:pt x="5112" y="635"/>
                  </a:cubicBezTo>
                  <a:cubicBezTo>
                    <a:pt x="5520" y="635"/>
                    <a:pt x="5520" y="1"/>
                    <a:pt x="51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28"/>
            <p:cNvSpPr/>
            <p:nvPr/>
          </p:nvSpPr>
          <p:spPr>
            <a:xfrm>
              <a:off x="7923313" y="1284315"/>
              <a:ext cx="108605" cy="99729"/>
            </a:xfrm>
            <a:custGeom>
              <a:avLst/>
              <a:gdLst/>
              <a:ahLst/>
              <a:cxnLst/>
              <a:rect l="l" t="t" r="r" b="b"/>
              <a:pathLst>
                <a:path w="1554" h="1427" extrusionOk="0">
                  <a:moveTo>
                    <a:pt x="866" y="0"/>
                  </a:moveTo>
                  <a:cubicBezTo>
                    <a:pt x="484" y="0"/>
                    <a:pt x="71" y="254"/>
                    <a:pt x="43" y="713"/>
                  </a:cubicBezTo>
                  <a:cubicBezTo>
                    <a:pt x="0" y="1202"/>
                    <a:pt x="330" y="1427"/>
                    <a:pt x="688" y="1427"/>
                  </a:cubicBezTo>
                  <a:cubicBezTo>
                    <a:pt x="1068" y="1427"/>
                    <a:pt x="1479" y="1173"/>
                    <a:pt x="1506" y="713"/>
                  </a:cubicBezTo>
                  <a:cubicBezTo>
                    <a:pt x="1554" y="225"/>
                    <a:pt x="1224" y="0"/>
                    <a:pt x="8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28"/>
            <p:cNvSpPr/>
            <p:nvPr/>
          </p:nvSpPr>
          <p:spPr>
            <a:xfrm>
              <a:off x="7932887" y="1341623"/>
              <a:ext cx="88757" cy="32568"/>
            </a:xfrm>
            <a:custGeom>
              <a:avLst/>
              <a:gdLst/>
              <a:ahLst/>
              <a:cxnLst/>
              <a:rect l="l" t="t" r="r" b="b"/>
              <a:pathLst>
                <a:path w="1270" h="466" extrusionOk="0">
                  <a:moveTo>
                    <a:pt x="433" y="1"/>
                  </a:moveTo>
                  <a:lnTo>
                    <a:pt x="433" y="1"/>
                  </a:lnTo>
                  <a:cubicBezTo>
                    <a:pt x="1" y="78"/>
                    <a:pt x="213" y="466"/>
                    <a:pt x="551" y="466"/>
                  </a:cubicBezTo>
                  <a:cubicBezTo>
                    <a:pt x="562" y="466"/>
                    <a:pt x="573" y="465"/>
                    <a:pt x="584" y="464"/>
                  </a:cubicBezTo>
                  <a:cubicBezTo>
                    <a:pt x="591" y="465"/>
                    <a:pt x="598" y="465"/>
                    <a:pt x="605" y="465"/>
                  </a:cubicBezTo>
                  <a:cubicBezTo>
                    <a:pt x="865" y="465"/>
                    <a:pt x="1269" y="148"/>
                    <a:pt x="861" y="9"/>
                  </a:cubicBezTo>
                  <a:lnTo>
                    <a:pt x="861" y="9"/>
                  </a:lnTo>
                  <a:cubicBezTo>
                    <a:pt x="770" y="25"/>
                    <a:pt x="685" y="58"/>
                    <a:pt x="601" y="58"/>
                  </a:cubicBezTo>
                  <a:cubicBezTo>
                    <a:pt x="545" y="58"/>
                    <a:pt x="490" y="43"/>
                    <a:pt x="4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28"/>
            <p:cNvSpPr/>
            <p:nvPr/>
          </p:nvSpPr>
          <p:spPr>
            <a:xfrm>
              <a:off x="7954972" y="1303674"/>
              <a:ext cx="49201" cy="36761"/>
            </a:xfrm>
            <a:custGeom>
              <a:avLst/>
              <a:gdLst/>
              <a:ahLst/>
              <a:cxnLst/>
              <a:rect l="l" t="t" r="r" b="b"/>
              <a:pathLst>
                <a:path w="704" h="526" extrusionOk="0">
                  <a:moveTo>
                    <a:pt x="375" y="0"/>
                  </a:moveTo>
                  <a:cubicBezTo>
                    <a:pt x="318" y="0"/>
                    <a:pt x="252" y="24"/>
                    <a:pt x="179" y="80"/>
                  </a:cubicBezTo>
                  <a:cubicBezTo>
                    <a:pt x="1" y="240"/>
                    <a:pt x="90" y="526"/>
                    <a:pt x="313" y="526"/>
                  </a:cubicBezTo>
                  <a:cubicBezTo>
                    <a:pt x="703" y="518"/>
                    <a:pt x="644" y="0"/>
                    <a:pt x="3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28"/>
            <p:cNvSpPr/>
            <p:nvPr/>
          </p:nvSpPr>
          <p:spPr>
            <a:xfrm>
              <a:off x="8092161" y="1285713"/>
              <a:ext cx="77365" cy="78414"/>
            </a:xfrm>
            <a:custGeom>
              <a:avLst/>
              <a:gdLst/>
              <a:ahLst/>
              <a:cxnLst/>
              <a:rect l="l" t="t" r="r" b="b"/>
              <a:pathLst>
                <a:path w="1107" h="1122" extrusionOk="0">
                  <a:moveTo>
                    <a:pt x="680" y="1"/>
                  </a:moveTo>
                  <a:cubicBezTo>
                    <a:pt x="631" y="1"/>
                    <a:pt x="575" y="46"/>
                    <a:pt x="643" y="131"/>
                  </a:cubicBezTo>
                  <a:cubicBezTo>
                    <a:pt x="241" y="149"/>
                    <a:pt x="241" y="560"/>
                    <a:pt x="179" y="854"/>
                  </a:cubicBezTo>
                  <a:cubicBezTo>
                    <a:pt x="125" y="952"/>
                    <a:pt x="0" y="1015"/>
                    <a:pt x="9" y="1122"/>
                  </a:cubicBezTo>
                  <a:lnTo>
                    <a:pt x="1080" y="1122"/>
                  </a:lnTo>
                  <a:cubicBezTo>
                    <a:pt x="1106" y="979"/>
                    <a:pt x="937" y="916"/>
                    <a:pt x="964" y="774"/>
                  </a:cubicBezTo>
                  <a:lnTo>
                    <a:pt x="964" y="774"/>
                  </a:lnTo>
                  <a:cubicBezTo>
                    <a:pt x="950" y="776"/>
                    <a:pt x="936" y="777"/>
                    <a:pt x="923" y="777"/>
                  </a:cubicBezTo>
                  <a:cubicBezTo>
                    <a:pt x="745" y="777"/>
                    <a:pt x="600" y="617"/>
                    <a:pt x="625" y="426"/>
                  </a:cubicBezTo>
                  <a:cubicBezTo>
                    <a:pt x="643" y="319"/>
                    <a:pt x="705" y="221"/>
                    <a:pt x="794" y="158"/>
                  </a:cubicBezTo>
                  <a:cubicBezTo>
                    <a:pt x="767" y="140"/>
                    <a:pt x="732" y="131"/>
                    <a:pt x="687" y="131"/>
                  </a:cubicBezTo>
                  <a:cubicBezTo>
                    <a:pt x="771" y="43"/>
                    <a:pt x="728" y="1"/>
                    <a:pt x="6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28"/>
            <p:cNvSpPr/>
            <p:nvPr/>
          </p:nvSpPr>
          <p:spPr>
            <a:xfrm>
              <a:off x="8113686" y="1369089"/>
              <a:ext cx="30261" cy="14047"/>
            </a:xfrm>
            <a:custGeom>
              <a:avLst/>
              <a:gdLst/>
              <a:ahLst/>
              <a:cxnLst/>
              <a:rect l="l" t="t" r="r" b="b"/>
              <a:pathLst>
                <a:path w="433" h="201" extrusionOk="0">
                  <a:moveTo>
                    <a:pt x="13" y="0"/>
                  </a:moveTo>
                  <a:cubicBezTo>
                    <a:pt x="0" y="134"/>
                    <a:pt x="98" y="201"/>
                    <a:pt x="203" y="201"/>
                  </a:cubicBezTo>
                  <a:cubicBezTo>
                    <a:pt x="308" y="201"/>
                    <a:pt x="419" y="134"/>
                    <a:pt x="4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28"/>
            <p:cNvSpPr/>
            <p:nvPr/>
          </p:nvSpPr>
          <p:spPr>
            <a:xfrm>
              <a:off x="8144577" y="1299131"/>
              <a:ext cx="34245" cy="30960"/>
            </a:xfrm>
            <a:custGeom>
              <a:avLst/>
              <a:gdLst/>
              <a:ahLst/>
              <a:cxnLst/>
              <a:rect l="l" t="t" r="r" b="b"/>
              <a:pathLst>
                <a:path w="490" h="443" extrusionOk="0">
                  <a:moveTo>
                    <a:pt x="278" y="0"/>
                  </a:moveTo>
                  <a:cubicBezTo>
                    <a:pt x="158" y="0"/>
                    <a:pt x="27" y="82"/>
                    <a:pt x="17" y="225"/>
                  </a:cubicBezTo>
                  <a:cubicBezTo>
                    <a:pt x="0" y="375"/>
                    <a:pt x="101" y="443"/>
                    <a:pt x="212" y="443"/>
                  </a:cubicBezTo>
                  <a:cubicBezTo>
                    <a:pt x="331" y="443"/>
                    <a:pt x="463" y="364"/>
                    <a:pt x="472" y="225"/>
                  </a:cubicBezTo>
                  <a:cubicBezTo>
                    <a:pt x="490" y="70"/>
                    <a:pt x="389" y="0"/>
                    <a:pt x="2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28"/>
            <p:cNvSpPr/>
            <p:nvPr/>
          </p:nvSpPr>
          <p:spPr>
            <a:xfrm>
              <a:off x="6880731" y="1366573"/>
              <a:ext cx="121045" cy="70"/>
            </a:xfrm>
            <a:custGeom>
              <a:avLst/>
              <a:gdLst/>
              <a:ahLst/>
              <a:cxnLst/>
              <a:rect l="l" t="t" r="r" b="b"/>
              <a:pathLst>
                <a:path w="1732" h="1" fill="none" extrusionOk="0">
                  <a:moveTo>
                    <a:pt x="1" y="0"/>
                  </a:moveTo>
                  <a:lnTo>
                    <a:pt x="1731" y="0"/>
                  </a:lnTo>
                </a:path>
              </a:pathLst>
            </a:custGeom>
            <a:noFill/>
            <a:ln w="11375" cap="flat" cmpd="sng">
              <a:solidFill>
                <a:schemeClr val="dk2"/>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28"/>
            <p:cNvSpPr/>
            <p:nvPr/>
          </p:nvSpPr>
          <p:spPr>
            <a:xfrm>
              <a:off x="6884505" y="1334774"/>
              <a:ext cx="120346" cy="70"/>
            </a:xfrm>
            <a:custGeom>
              <a:avLst/>
              <a:gdLst/>
              <a:ahLst/>
              <a:cxnLst/>
              <a:rect l="l" t="t" r="r" b="b"/>
              <a:pathLst>
                <a:path w="1722" h="1" fill="none" extrusionOk="0">
                  <a:moveTo>
                    <a:pt x="0" y="0"/>
                  </a:moveTo>
                  <a:lnTo>
                    <a:pt x="1722" y="0"/>
                  </a:lnTo>
                </a:path>
              </a:pathLst>
            </a:custGeom>
            <a:noFill/>
            <a:ln w="11375" cap="flat" cmpd="sng">
              <a:solidFill>
                <a:schemeClr val="dk2"/>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28"/>
            <p:cNvSpPr/>
            <p:nvPr/>
          </p:nvSpPr>
          <p:spPr>
            <a:xfrm>
              <a:off x="6888209" y="1303604"/>
              <a:ext cx="120416" cy="70"/>
            </a:xfrm>
            <a:custGeom>
              <a:avLst/>
              <a:gdLst/>
              <a:ahLst/>
              <a:cxnLst/>
              <a:rect l="l" t="t" r="r" b="b"/>
              <a:pathLst>
                <a:path w="1723" h="1" fill="none" extrusionOk="0">
                  <a:moveTo>
                    <a:pt x="1" y="0"/>
                  </a:moveTo>
                  <a:lnTo>
                    <a:pt x="1723" y="0"/>
                  </a:lnTo>
                </a:path>
              </a:pathLst>
            </a:custGeom>
            <a:noFill/>
            <a:ln w="11375" cap="flat" cmpd="sng">
              <a:solidFill>
                <a:schemeClr val="dk2"/>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28"/>
            <p:cNvSpPr/>
            <p:nvPr/>
          </p:nvSpPr>
          <p:spPr>
            <a:xfrm>
              <a:off x="6709297" y="2781679"/>
              <a:ext cx="1303122" cy="472020"/>
            </a:xfrm>
            <a:custGeom>
              <a:avLst/>
              <a:gdLst/>
              <a:ahLst/>
              <a:cxnLst/>
              <a:rect l="l" t="t" r="r" b="b"/>
              <a:pathLst>
                <a:path w="18646" h="6754" extrusionOk="0">
                  <a:moveTo>
                    <a:pt x="1053" y="0"/>
                  </a:moveTo>
                  <a:cubicBezTo>
                    <a:pt x="750" y="0"/>
                    <a:pt x="473" y="259"/>
                    <a:pt x="455" y="562"/>
                  </a:cubicBezTo>
                  <a:lnTo>
                    <a:pt x="18" y="6218"/>
                  </a:lnTo>
                  <a:cubicBezTo>
                    <a:pt x="0" y="6513"/>
                    <a:pt x="223" y="6754"/>
                    <a:pt x="518" y="6754"/>
                  </a:cubicBezTo>
                  <a:lnTo>
                    <a:pt x="17593" y="6754"/>
                  </a:lnTo>
                  <a:cubicBezTo>
                    <a:pt x="17896" y="6754"/>
                    <a:pt x="18173" y="6504"/>
                    <a:pt x="18190" y="6200"/>
                  </a:cubicBezTo>
                  <a:lnTo>
                    <a:pt x="18628" y="545"/>
                  </a:lnTo>
                  <a:cubicBezTo>
                    <a:pt x="18645" y="250"/>
                    <a:pt x="18422" y="0"/>
                    <a:pt x="181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28"/>
            <p:cNvSpPr/>
            <p:nvPr/>
          </p:nvSpPr>
          <p:spPr>
            <a:xfrm>
              <a:off x="6674982" y="3459564"/>
              <a:ext cx="1285650" cy="239435"/>
            </a:xfrm>
            <a:custGeom>
              <a:avLst/>
              <a:gdLst/>
              <a:ahLst/>
              <a:cxnLst/>
              <a:rect l="l" t="t" r="r" b="b"/>
              <a:pathLst>
                <a:path w="18396" h="3426" extrusionOk="0">
                  <a:moveTo>
                    <a:pt x="804" y="0"/>
                  </a:moveTo>
                  <a:cubicBezTo>
                    <a:pt x="500" y="0"/>
                    <a:pt x="233" y="259"/>
                    <a:pt x="206" y="562"/>
                  </a:cubicBezTo>
                  <a:lnTo>
                    <a:pt x="28" y="2891"/>
                  </a:lnTo>
                  <a:cubicBezTo>
                    <a:pt x="1" y="3185"/>
                    <a:pt x="224" y="3426"/>
                    <a:pt x="527" y="3426"/>
                  </a:cubicBezTo>
                  <a:lnTo>
                    <a:pt x="17593" y="3426"/>
                  </a:lnTo>
                  <a:cubicBezTo>
                    <a:pt x="17896" y="3426"/>
                    <a:pt x="18173" y="3176"/>
                    <a:pt x="18191" y="2873"/>
                  </a:cubicBezTo>
                  <a:lnTo>
                    <a:pt x="18378" y="544"/>
                  </a:lnTo>
                  <a:cubicBezTo>
                    <a:pt x="18396" y="250"/>
                    <a:pt x="18173" y="0"/>
                    <a:pt x="178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28"/>
            <p:cNvSpPr/>
            <p:nvPr/>
          </p:nvSpPr>
          <p:spPr>
            <a:xfrm>
              <a:off x="7314034" y="2880150"/>
              <a:ext cx="556235" cy="228882"/>
            </a:xfrm>
            <a:custGeom>
              <a:avLst/>
              <a:gdLst/>
              <a:ahLst/>
              <a:cxnLst/>
              <a:rect l="l" t="t" r="r" b="b"/>
              <a:pathLst>
                <a:path w="7959" h="3275" fill="none" extrusionOk="0">
                  <a:moveTo>
                    <a:pt x="1" y="1"/>
                  </a:moveTo>
                  <a:cubicBezTo>
                    <a:pt x="1321" y="1"/>
                    <a:pt x="1321" y="3275"/>
                    <a:pt x="2650" y="3275"/>
                  </a:cubicBezTo>
                  <a:cubicBezTo>
                    <a:pt x="3980" y="3275"/>
                    <a:pt x="3980" y="1"/>
                    <a:pt x="5309" y="1"/>
                  </a:cubicBezTo>
                  <a:cubicBezTo>
                    <a:pt x="6638" y="1"/>
                    <a:pt x="6638" y="3275"/>
                    <a:pt x="7958" y="3275"/>
                  </a:cubicBezTo>
                </a:path>
              </a:pathLst>
            </a:custGeom>
            <a:noFill/>
            <a:ln w="12275" cap="flat" cmpd="sng">
              <a:solidFill>
                <a:schemeClr val="dk1"/>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28"/>
            <p:cNvSpPr/>
            <p:nvPr/>
          </p:nvSpPr>
          <p:spPr>
            <a:xfrm>
              <a:off x="7298519" y="2856458"/>
              <a:ext cx="64227" cy="60173"/>
            </a:xfrm>
            <a:custGeom>
              <a:avLst/>
              <a:gdLst/>
              <a:ahLst/>
              <a:cxnLst/>
              <a:rect l="l" t="t" r="r" b="b"/>
              <a:pathLst>
                <a:path w="919" h="861" extrusionOk="0">
                  <a:moveTo>
                    <a:pt x="490" y="1"/>
                  </a:moveTo>
                  <a:cubicBezTo>
                    <a:pt x="264" y="1"/>
                    <a:pt x="27" y="148"/>
                    <a:pt x="18" y="429"/>
                  </a:cubicBezTo>
                  <a:cubicBezTo>
                    <a:pt x="0" y="722"/>
                    <a:pt x="208" y="861"/>
                    <a:pt x="426" y="861"/>
                  </a:cubicBezTo>
                  <a:cubicBezTo>
                    <a:pt x="653" y="861"/>
                    <a:pt x="892" y="711"/>
                    <a:pt x="901" y="429"/>
                  </a:cubicBezTo>
                  <a:cubicBezTo>
                    <a:pt x="918" y="139"/>
                    <a:pt x="709" y="1"/>
                    <a:pt x="4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28"/>
            <p:cNvSpPr/>
            <p:nvPr/>
          </p:nvSpPr>
          <p:spPr>
            <a:xfrm>
              <a:off x="7454368" y="3079469"/>
              <a:ext cx="64227" cy="60383"/>
            </a:xfrm>
            <a:custGeom>
              <a:avLst/>
              <a:gdLst/>
              <a:ahLst/>
              <a:cxnLst/>
              <a:rect l="l" t="t" r="r" b="b"/>
              <a:pathLst>
                <a:path w="919" h="864" extrusionOk="0">
                  <a:moveTo>
                    <a:pt x="493" y="0"/>
                  </a:moveTo>
                  <a:cubicBezTo>
                    <a:pt x="266" y="0"/>
                    <a:pt x="27" y="150"/>
                    <a:pt x="18" y="432"/>
                  </a:cubicBezTo>
                  <a:cubicBezTo>
                    <a:pt x="0" y="725"/>
                    <a:pt x="208" y="864"/>
                    <a:pt x="426" y="864"/>
                  </a:cubicBezTo>
                  <a:cubicBezTo>
                    <a:pt x="653" y="864"/>
                    <a:pt x="892" y="714"/>
                    <a:pt x="901" y="432"/>
                  </a:cubicBezTo>
                  <a:cubicBezTo>
                    <a:pt x="919" y="139"/>
                    <a:pt x="711" y="0"/>
                    <a:pt x="4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28"/>
            <p:cNvSpPr/>
            <p:nvPr/>
          </p:nvSpPr>
          <p:spPr>
            <a:xfrm>
              <a:off x="7727418" y="2918169"/>
              <a:ext cx="64296" cy="60243"/>
            </a:xfrm>
            <a:custGeom>
              <a:avLst/>
              <a:gdLst/>
              <a:ahLst/>
              <a:cxnLst/>
              <a:rect l="l" t="t" r="r" b="b"/>
              <a:pathLst>
                <a:path w="920" h="862" extrusionOk="0">
                  <a:moveTo>
                    <a:pt x="490" y="1"/>
                  </a:moveTo>
                  <a:cubicBezTo>
                    <a:pt x="264" y="1"/>
                    <a:pt x="27" y="148"/>
                    <a:pt x="18" y="429"/>
                  </a:cubicBezTo>
                  <a:cubicBezTo>
                    <a:pt x="1" y="722"/>
                    <a:pt x="209" y="861"/>
                    <a:pt x="427" y="861"/>
                  </a:cubicBezTo>
                  <a:cubicBezTo>
                    <a:pt x="654" y="861"/>
                    <a:pt x="892" y="711"/>
                    <a:pt x="901" y="429"/>
                  </a:cubicBezTo>
                  <a:cubicBezTo>
                    <a:pt x="919" y="140"/>
                    <a:pt x="710" y="1"/>
                    <a:pt x="4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28"/>
            <p:cNvSpPr/>
            <p:nvPr/>
          </p:nvSpPr>
          <p:spPr>
            <a:xfrm>
              <a:off x="7839029" y="3077163"/>
              <a:ext cx="64856" cy="60173"/>
            </a:xfrm>
            <a:custGeom>
              <a:avLst/>
              <a:gdLst/>
              <a:ahLst/>
              <a:cxnLst/>
              <a:rect l="l" t="t" r="r" b="b"/>
              <a:pathLst>
                <a:path w="928" h="861" extrusionOk="0">
                  <a:moveTo>
                    <a:pt x="495" y="1"/>
                  </a:moveTo>
                  <a:cubicBezTo>
                    <a:pt x="266" y="1"/>
                    <a:pt x="27" y="148"/>
                    <a:pt x="18" y="429"/>
                  </a:cubicBezTo>
                  <a:cubicBezTo>
                    <a:pt x="1" y="722"/>
                    <a:pt x="211" y="861"/>
                    <a:pt x="431" y="861"/>
                  </a:cubicBezTo>
                  <a:cubicBezTo>
                    <a:pt x="660" y="861"/>
                    <a:pt x="901" y="711"/>
                    <a:pt x="910" y="429"/>
                  </a:cubicBezTo>
                  <a:cubicBezTo>
                    <a:pt x="928" y="139"/>
                    <a:pt x="716" y="1"/>
                    <a:pt x="4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28"/>
            <p:cNvSpPr/>
            <p:nvPr/>
          </p:nvSpPr>
          <p:spPr>
            <a:xfrm>
              <a:off x="6792533" y="2898181"/>
              <a:ext cx="49271" cy="46126"/>
            </a:xfrm>
            <a:custGeom>
              <a:avLst/>
              <a:gdLst/>
              <a:ahLst/>
              <a:cxnLst/>
              <a:rect l="l" t="t" r="r" b="b"/>
              <a:pathLst>
                <a:path w="705" h="660" extrusionOk="0">
                  <a:moveTo>
                    <a:pt x="377" y="0"/>
                  </a:moveTo>
                  <a:cubicBezTo>
                    <a:pt x="204" y="0"/>
                    <a:pt x="23" y="114"/>
                    <a:pt x="14" y="332"/>
                  </a:cubicBezTo>
                  <a:cubicBezTo>
                    <a:pt x="1" y="555"/>
                    <a:pt x="161" y="660"/>
                    <a:pt x="329" y="660"/>
                  </a:cubicBezTo>
                  <a:cubicBezTo>
                    <a:pt x="504" y="660"/>
                    <a:pt x="687" y="546"/>
                    <a:pt x="692" y="332"/>
                  </a:cubicBezTo>
                  <a:cubicBezTo>
                    <a:pt x="705" y="108"/>
                    <a:pt x="545" y="0"/>
                    <a:pt x="3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28"/>
            <p:cNvSpPr/>
            <p:nvPr/>
          </p:nvSpPr>
          <p:spPr>
            <a:xfrm>
              <a:off x="6867662" y="2909503"/>
              <a:ext cx="324907" cy="23133"/>
            </a:xfrm>
            <a:custGeom>
              <a:avLst/>
              <a:gdLst/>
              <a:ahLst/>
              <a:cxnLst/>
              <a:rect l="l" t="t" r="r" b="b"/>
              <a:pathLst>
                <a:path w="4649" h="331" extrusionOk="0">
                  <a:moveTo>
                    <a:pt x="0" y="0"/>
                  </a:moveTo>
                  <a:lnTo>
                    <a:pt x="0" y="330"/>
                  </a:lnTo>
                  <a:lnTo>
                    <a:pt x="4648" y="330"/>
                  </a:lnTo>
                  <a:lnTo>
                    <a:pt x="46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28"/>
            <p:cNvSpPr/>
            <p:nvPr/>
          </p:nvSpPr>
          <p:spPr>
            <a:xfrm>
              <a:off x="6785055" y="2994836"/>
              <a:ext cx="49271" cy="46126"/>
            </a:xfrm>
            <a:custGeom>
              <a:avLst/>
              <a:gdLst/>
              <a:ahLst/>
              <a:cxnLst/>
              <a:rect l="l" t="t" r="r" b="b"/>
              <a:pathLst>
                <a:path w="705" h="660" extrusionOk="0">
                  <a:moveTo>
                    <a:pt x="377" y="0"/>
                  </a:moveTo>
                  <a:cubicBezTo>
                    <a:pt x="204" y="0"/>
                    <a:pt x="23" y="114"/>
                    <a:pt x="14" y="331"/>
                  </a:cubicBezTo>
                  <a:cubicBezTo>
                    <a:pt x="1" y="554"/>
                    <a:pt x="161" y="659"/>
                    <a:pt x="329" y="659"/>
                  </a:cubicBezTo>
                  <a:cubicBezTo>
                    <a:pt x="504" y="659"/>
                    <a:pt x="687" y="545"/>
                    <a:pt x="692" y="331"/>
                  </a:cubicBezTo>
                  <a:cubicBezTo>
                    <a:pt x="705" y="107"/>
                    <a:pt x="545" y="0"/>
                    <a:pt x="3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28"/>
            <p:cNvSpPr/>
            <p:nvPr/>
          </p:nvSpPr>
          <p:spPr>
            <a:xfrm>
              <a:off x="6860184" y="3006088"/>
              <a:ext cx="324907" cy="23203"/>
            </a:xfrm>
            <a:custGeom>
              <a:avLst/>
              <a:gdLst/>
              <a:ahLst/>
              <a:cxnLst/>
              <a:rect l="l" t="t" r="r" b="b"/>
              <a:pathLst>
                <a:path w="4649" h="332" extrusionOk="0">
                  <a:moveTo>
                    <a:pt x="0" y="1"/>
                  </a:moveTo>
                  <a:lnTo>
                    <a:pt x="0" y="331"/>
                  </a:lnTo>
                  <a:lnTo>
                    <a:pt x="4648" y="331"/>
                  </a:lnTo>
                  <a:lnTo>
                    <a:pt x="46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28"/>
            <p:cNvSpPr/>
            <p:nvPr/>
          </p:nvSpPr>
          <p:spPr>
            <a:xfrm>
              <a:off x="6778206" y="3091700"/>
              <a:ext cx="49271" cy="46126"/>
            </a:xfrm>
            <a:custGeom>
              <a:avLst/>
              <a:gdLst/>
              <a:ahLst/>
              <a:cxnLst/>
              <a:rect l="l" t="t" r="r" b="b"/>
              <a:pathLst>
                <a:path w="705" h="660" extrusionOk="0">
                  <a:moveTo>
                    <a:pt x="380" y="0"/>
                  </a:moveTo>
                  <a:cubicBezTo>
                    <a:pt x="206" y="0"/>
                    <a:pt x="23" y="114"/>
                    <a:pt x="14" y="328"/>
                  </a:cubicBezTo>
                  <a:cubicBezTo>
                    <a:pt x="0" y="552"/>
                    <a:pt x="162" y="659"/>
                    <a:pt x="331" y="659"/>
                  </a:cubicBezTo>
                  <a:cubicBezTo>
                    <a:pt x="506" y="659"/>
                    <a:pt x="687" y="546"/>
                    <a:pt x="692" y="328"/>
                  </a:cubicBezTo>
                  <a:cubicBezTo>
                    <a:pt x="705" y="105"/>
                    <a:pt x="547" y="0"/>
                    <a:pt x="3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28"/>
            <p:cNvSpPr/>
            <p:nvPr/>
          </p:nvSpPr>
          <p:spPr>
            <a:xfrm>
              <a:off x="6853335" y="3103371"/>
              <a:ext cx="324907" cy="22504"/>
            </a:xfrm>
            <a:custGeom>
              <a:avLst/>
              <a:gdLst/>
              <a:ahLst/>
              <a:cxnLst/>
              <a:rect l="l" t="t" r="r" b="b"/>
              <a:pathLst>
                <a:path w="4649" h="322" extrusionOk="0">
                  <a:moveTo>
                    <a:pt x="0" y="1"/>
                  </a:moveTo>
                  <a:lnTo>
                    <a:pt x="0" y="322"/>
                  </a:lnTo>
                  <a:lnTo>
                    <a:pt x="4648" y="322"/>
                  </a:lnTo>
                  <a:lnTo>
                    <a:pt x="46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28"/>
            <p:cNvSpPr/>
            <p:nvPr/>
          </p:nvSpPr>
          <p:spPr>
            <a:xfrm>
              <a:off x="7228352" y="3509254"/>
              <a:ext cx="114755" cy="107627"/>
            </a:xfrm>
            <a:custGeom>
              <a:avLst/>
              <a:gdLst/>
              <a:ahLst/>
              <a:cxnLst/>
              <a:rect l="l" t="t" r="r" b="b"/>
              <a:pathLst>
                <a:path w="1642" h="1540" extrusionOk="0">
                  <a:moveTo>
                    <a:pt x="878" y="0"/>
                  </a:moveTo>
                  <a:cubicBezTo>
                    <a:pt x="474" y="0"/>
                    <a:pt x="50" y="266"/>
                    <a:pt x="31" y="770"/>
                  </a:cubicBezTo>
                  <a:cubicBezTo>
                    <a:pt x="1" y="1292"/>
                    <a:pt x="375" y="1540"/>
                    <a:pt x="767" y="1540"/>
                  </a:cubicBezTo>
                  <a:cubicBezTo>
                    <a:pt x="1172" y="1540"/>
                    <a:pt x="1597" y="1274"/>
                    <a:pt x="1610" y="770"/>
                  </a:cubicBezTo>
                  <a:cubicBezTo>
                    <a:pt x="1641" y="248"/>
                    <a:pt x="1269" y="0"/>
                    <a:pt x="87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28"/>
            <p:cNvSpPr/>
            <p:nvPr/>
          </p:nvSpPr>
          <p:spPr>
            <a:xfrm>
              <a:off x="7562554" y="3509254"/>
              <a:ext cx="115035" cy="107627"/>
            </a:xfrm>
            <a:custGeom>
              <a:avLst/>
              <a:gdLst/>
              <a:ahLst/>
              <a:cxnLst/>
              <a:rect l="l" t="t" r="r" b="b"/>
              <a:pathLst>
                <a:path w="1646" h="1540" extrusionOk="0">
                  <a:moveTo>
                    <a:pt x="882" y="0"/>
                  </a:moveTo>
                  <a:cubicBezTo>
                    <a:pt x="476" y="0"/>
                    <a:pt x="49" y="266"/>
                    <a:pt x="31" y="770"/>
                  </a:cubicBezTo>
                  <a:cubicBezTo>
                    <a:pt x="0" y="1292"/>
                    <a:pt x="375" y="1540"/>
                    <a:pt x="766" y="1540"/>
                  </a:cubicBezTo>
                  <a:cubicBezTo>
                    <a:pt x="1172" y="1540"/>
                    <a:pt x="1596" y="1274"/>
                    <a:pt x="1610" y="770"/>
                  </a:cubicBezTo>
                  <a:cubicBezTo>
                    <a:pt x="1645" y="248"/>
                    <a:pt x="1273" y="0"/>
                    <a:pt x="88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28"/>
            <p:cNvSpPr/>
            <p:nvPr/>
          </p:nvSpPr>
          <p:spPr>
            <a:xfrm>
              <a:off x="6894219" y="3509254"/>
              <a:ext cx="114685" cy="107627"/>
            </a:xfrm>
            <a:custGeom>
              <a:avLst/>
              <a:gdLst/>
              <a:ahLst/>
              <a:cxnLst/>
              <a:rect l="l" t="t" r="r" b="b"/>
              <a:pathLst>
                <a:path w="1641" h="1540" extrusionOk="0">
                  <a:moveTo>
                    <a:pt x="874" y="0"/>
                  </a:moveTo>
                  <a:cubicBezTo>
                    <a:pt x="469" y="0"/>
                    <a:pt x="44" y="266"/>
                    <a:pt x="31" y="770"/>
                  </a:cubicBezTo>
                  <a:cubicBezTo>
                    <a:pt x="0" y="1292"/>
                    <a:pt x="372" y="1540"/>
                    <a:pt x="763" y="1540"/>
                  </a:cubicBezTo>
                  <a:cubicBezTo>
                    <a:pt x="1167" y="1540"/>
                    <a:pt x="1592" y="1274"/>
                    <a:pt x="1610" y="770"/>
                  </a:cubicBezTo>
                  <a:cubicBezTo>
                    <a:pt x="1640" y="248"/>
                    <a:pt x="1266" y="0"/>
                    <a:pt x="87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28"/>
            <p:cNvSpPr/>
            <p:nvPr/>
          </p:nvSpPr>
          <p:spPr>
            <a:xfrm>
              <a:off x="6786939" y="1934864"/>
              <a:ext cx="1318078" cy="653448"/>
            </a:xfrm>
            <a:custGeom>
              <a:avLst/>
              <a:gdLst/>
              <a:ahLst/>
              <a:cxnLst/>
              <a:rect l="l" t="t" r="r" b="b"/>
              <a:pathLst>
                <a:path w="18860" h="9350" extrusionOk="0">
                  <a:moveTo>
                    <a:pt x="848" y="0"/>
                  </a:moveTo>
                  <a:lnTo>
                    <a:pt x="0" y="9349"/>
                  </a:lnTo>
                  <a:lnTo>
                    <a:pt x="18155" y="9171"/>
                  </a:lnTo>
                  <a:lnTo>
                    <a:pt x="18859" y="2275"/>
                  </a:lnTo>
                  <a:lnTo>
                    <a:pt x="18859" y="2275"/>
                  </a:lnTo>
                  <a:cubicBezTo>
                    <a:pt x="18689" y="2310"/>
                    <a:pt x="18533" y="2326"/>
                    <a:pt x="18388" y="2326"/>
                  </a:cubicBezTo>
                  <a:cubicBezTo>
                    <a:pt x="16648" y="2326"/>
                    <a:pt x="16591" y="0"/>
                    <a:pt x="14961" y="0"/>
                  </a:cubicBezTo>
                  <a:cubicBezTo>
                    <a:pt x="13194" y="0"/>
                    <a:pt x="13016" y="2471"/>
                    <a:pt x="11250" y="2471"/>
                  </a:cubicBezTo>
                  <a:cubicBezTo>
                    <a:pt x="9492" y="2471"/>
                    <a:pt x="9671" y="0"/>
                    <a:pt x="7904" y="0"/>
                  </a:cubicBezTo>
                  <a:cubicBezTo>
                    <a:pt x="6138" y="0"/>
                    <a:pt x="6138" y="4933"/>
                    <a:pt x="4380" y="4933"/>
                  </a:cubicBezTo>
                  <a:cubicBezTo>
                    <a:pt x="2614" y="4933"/>
                    <a:pt x="2614" y="0"/>
                    <a:pt x="848" y="0"/>
                  </a:cubicBezTo>
                  <a:close/>
                </a:path>
              </a:pathLst>
            </a:custGeom>
            <a:gradFill>
              <a:gsLst>
                <a:gs pos="0">
                  <a:srgbClr val="FFFFFF">
                    <a:alpha val="28627"/>
                  </a:srgbClr>
                </a:gs>
                <a:gs pos="45000">
                  <a:schemeClr val="dk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28"/>
            <p:cNvSpPr/>
            <p:nvPr/>
          </p:nvSpPr>
          <p:spPr>
            <a:xfrm>
              <a:off x="7047549" y="2451472"/>
              <a:ext cx="64227" cy="60383"/>
            </a:xfrm>
            <a:custGeom>
              <a:avLst/>
              <a:gdLst/>
              <a:ahLst/>
              <a:cxnLst/>
              <a:rect l="l" t="t" r="r" b="b"/>
              <a:pathLst>
                <a:path w="919" h="864" extrusionOk="0">
                  <a:moveTo>
                    <a:pt x="493" y="0"/>
                  </a:moveTo>
                  <a:cubicBezTo>
                    <a:pt x="266" y="0"/>
                    <a:pt x="27" y="150"/>
                    <a:pt x="18" y="432"/>
                  </a:cubicBezTo>
                  <a:cubicBezTo>
                    <a:pt x="1" y="725"/>
                    <a:pt x="208" y="864"/>
                    <a:pt x="427" y="864"/>
                  </a:cubicBezTo>
                  <a:cubicBezTo>
                    <a:pt x="654" y="864"/>
                    <a:pt x="892" y="714"/>
                    <a:pt x="901" y="432"/>
                  </a:cubicBezTo>
                  <a:cubicBezTo>
                    <a:pt x="919" y="139"/>
                    <a:pt x="711" y="0"/>
                    <a:pt x="4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28"/>
            <p:cNvSpPr/>
            <p:nvPr/>
          </p:nvSpPr>
          <p:spPr>
            <a:xfrm>
              <a:off x="7298795" y="2282484"/>
              <a:ext cx="64576" cy="60173"/>
            </a:xfrm>
            <a:custGeom>
              <a:avLst/>
              <a:gdLst/>
              <a:ahLst/>
              <a:cxnLst/>
              <a:rect l="l" t="t" r="r" b="b"/>
              <a:pathLst>
                <a:path w="924" h="861" extrusionOk="0">
                  <a:moveTo>
                    <a:pt x="496" y="0"/>
                  </a:moveTo>
                  <a:cubicBezTo>
                    <a:pt x="268" y="0"/>
                    <a:pt x="27" y="150"/>
                    <a:pt x="18" y="432"/>
                  </a:cubicBezTo>
                  <a:cubicBezTo>
                    <a:pt x="1" y="722"/>
                    <a:pt x="212" y="861"/>
                    <a:pt x="433" y="861"/>
                  </a:cubicBezTo>
                  <a:cubicBezTo>
                    <a:pt x="660" y="861"/>
                    <a:pt x="897" y="713"/>
                    <a:pt x="901" y="432"/>
                  </a:cubicBezTo>
                  <a:cubicBezTo>
                    <a:pt x="923" y="139"/>
                    <a:pt x="716" y="0"/>
                    <a:pt x="4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28"/>
            <p:cNvSpPr/>
            <p:nvPr/>
          </p:nvSpPr>
          <p:spPr>
            <a:xfrm>
              <a:off x="7770186" y="2284371"/>
              <a:ext cx="64506" cy="60383"/>
            </a:xfrm>
            <a:custGeom>
              <a:avLst/>
              <a:gdLst/>
              <a:ahLst/>
              <a:cxnLst/>
              <a:rect l="l" t="t" r="r" b="b"/>
              <a:pathLst>
                <a:path w="923" h="864" extrusionOk="0">
                  <a:moveTo>
                    <a:pt x="496" y="0"/>
                  </a:moveTo>
                  <a:cubicBezTo>
                    <a:pt x="268" y="0"/>
                    <a:pt x="27" y="150"/>
                    <a:pt x="18" y="432"/>
                  </a:cubicBezTo>
                  <a:cubicBezTo>
                    <a:pt x="0" y="725"/>
                    <a:pt x="208" y="864"/>
                    <a:pt x="426" y="864"/>
                  </a:cubicBezTo>
                  <a:cubicBezTo>
                    <a:pt x="653" y="864"/>
                    <a:pt x="892" y="714"/>
                    <a:pt x="901" y="432"/>
                  </a:cubicBezTo>
                  <a:cubicBezTo>
                    <a:pt x="923" y="139"/>
                    <a:pt x="715" y="0"/>
                    <a:pt x="4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28"/>
            <p:cNvSpPr/>
            <p:nvPr/>
          </p:nvSpPr>
          <p:spPr>
            <a:xfrm>
              <a:off x="6846134" y="1934864"/>
              <a:ext cx="1258884" cy="344825"/>
            </a:xfrm>
            <a:custGeom>
              <a:avLst/>
              <a:gdLst/>
              <a:ahLst/>
              <a:cxnLst/>
              <a:rect l="l" t="t" r="r" b="b"/>
              <a:pathLst>
                <a:path w="18013" h="4934" fill="none" extrusionOk="0">
                  <a:moveTo>
                    <a:pt x="1" y="0"/>
                  </a:moveTo>
                  <a:cubicBezTo>
                    <a:pt x="1767" y="0"/>
                    <a:pt x="1767" y="4933"/>
                    <a:pt x="3533" y="4933"/>
                  </a:cubicBezTo>
                  <a:cubicBezTo>
                    <a:pt x="5291" y="4933"/>
                    <a:pt x="5291" y="0"/>
                    <a:pt x="7057" y="0"/>
                  </a:cubicBezTo>
                  <a:cubicBezTo>
                    <a:pt x="8824" y="0"/>
                    <a:pt x="8645" y="2471"/>
                    <a:pt x="10403" y="2471"/>
                  </a:cubicBezTo>
                  <a:cubicBezTo>
                    <a:pt x="12169" y="2471"/>
                    <a:pt x="12347" y="0"/>
                    <a:pt x="14114" y="0"/>
                  </a:cubicBezTo>
                  <a:cubicBezTo>
                    <a:pt x="15880" y="0"/>
                    <a:pt x="15809" y="2685"/>
                    <a:pt x="18012" y="2230"/>
                  </a:cubicBezTo>
                </a:path>
              </a:pathLst>
            </a:custGeom>
            <a:noFill/>
            <a:ln w="14050" cap="flat" cmpd="sng">
              <a:solidFill>
                <a:schemeClr val="dk1"/>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28"/>
            <p:cNvSpPr/>
            <p:nvPr/>
          </p:nvSpPr>
          <p:spPr>
            <a:xfrm>
              <a:off x="7082423" y="2418625"/>
              <a:ext cx="1328" cy="15026"/>
            </a:xfrm>
            <a:custGeom>
              <a:avLst/>
              <a:gdLst/>
              <a:ahLst/>
              <a:cxnLst/>
              <a:rect l="l" t="t" r="r" b="b"/>
              <a:pathLst>
                <a:path w="19" h="215" fill="none" extrusionOk="0">
                  <a:moveTo>
                    <a:pt x="1" y="215"/>
                  </a:moveTo>
                  <a:lnTo>
                    <a:pt x="19" y="1"/>
                  </a:lnTo>
                </a:path>
              </a:pathLst>
            </a:custGeom>
            <a:solidFill>
              <a:schemeClr val="dk1"/>
            </a:solidFill>
            <a:ln w="8475" cap="flat" cmpd="sng">
              <a:solidFill>
                <a:srgbClr val="E4DBFF"/>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28"/>
            <p:cNvSpPr/>
            <p:nvPr/>
          </p:nvSpPr>
          <p:spPr>
            <a:xfrm>
              <a:off x="7085568" y="2306385"/>
              <a:ext cx="8177" cy="87359"/>
            </a:xfrm>
            <a:custGeom>
              <a:avLst/>
              <a:gdLst/>
              <a:ahLst/>
              <a:cxnLst/>
              <a:rect l="l" t="t" r="r" b="b"/>
              <a:pathLst>
                <a:path w="117" h="1250" fill="none" extrusionOk="0">
                  <a:moveTo>
                    <a:pt x="0" y="1250"/>
                  </a:moveTo>
                  <a:lnTo>
                    <a:pt x="116" y="1"/>
                  </a:lnTo>
                </a:path>
              </a:pathLst>
            </a:custGeom>
            <a:solidFill>
              <a:schemeClr val="dk1"/>
            </a:solidFill>
            <a:ln w="8475" cap="flat" cmpd="sng">
              <a:solidFill>
                <a:srgbClr val="E4DBFF"/>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28"/>
            <p:cNvSpPr/>
            <p:nvPr/>
          </p:nvSpPr>
          <p:spPr>
            <a:xfrm>
              <a:off x="7094933" y="2278990"/>
              <a:ext cx="1328" cy="15026"/>
            </a:xfrm>
            <a:custGeom>
              <a:avLst/>
              <a:gdLst/>
              <a:ahLst/>
              <a:cxnLst/>
              <a:rect l="l" t="t" r="r" b="b"/>
              <a:pathLst>
                <a:path w="19" h="215" fill="none" extrusionOk="0">
                  <a:moveTo>
                    <a:pt x="0" y="215"/>
                  </a:moveTo>
                  <a:lnTo>
                    <a:pt x="18" y="0"/>
                  </a:lnTo>
                </a:path>
              </a:pathLst>
            </a:custGeom>
            <a:solidFill>
              <a:schemeClr val="dk1"/>
            </a:solidFill>
            <a:ln w="8475" cap="flat" cmpd="sng">
              <a:solidFill>
                <a:srgbClr val="E4DBFF"/>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28"/>
            <p:cNvSpPr/>
            <p:nvPr/>
          </p:nvSpPr>
          <p:spPr>
            <a:xfrm>
              <a:off x="7331223" y="2237826"/>
              <a:ext cx="1328" cy="15026"/>
            </a:xfrm>
            <a:custGeom>
              <a:avLst/>
              <a:gdLst/>
              <a:ahLst/>
              <a:cxnLst/>
              <a:rect l="l" t="t" r="r" b="b"/>
              <a:pathLst>
                <a:path w="19" h="215" fill="none" extrusionOk="0">
                  <a:moveTo>
                    <a:pt x="0" y="215"/>
                  </a:moveTo>
                  <a:lnTo>
                    <a:pt x="18" y="1"/>
                  </a:lnTo>
                </a:path>
              </a:pathLst>
            </a:custGeom>
            <a:solidFill>
              <a:schemeClr val="dk1"/>
            </a:solidFill>
            <a:ln w="8475" cap="flat" cmpd="sng">
              <a:solidFill>
                <a:srgbClr val="E4DBFF"/>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28"/>
            <p:cNvSpPr/>
            <p:nvPr/>
          </p:nvSpPr>
          <p:spPr>
            <a:xfrm>
              <a:off x="7335556" y="1966033"/>
              <a:ext cx="21316" cy="239435"/>
            </a:xfrm>
            <a:custGeom>
              <a:avLst/>
              <a:gdLst/>
              <a:ahLst/>
              <a:cxnLst/>
              <a:rect l="l" t="t" r="r" b="b"/>
              <a:pathLst>
                <a:path w="305" h="3426" fill="none" extrusionOk="0">
                  <a:moveTo>
                    <a:pt x="1" y="3426"/>
                  </a:moveTo>
                  <a:lnTo>
                    <a:pt x="304" y="0"/>
                  </a:lnTo>
                </a:path>
              </a:pathLst>
            </a:custGeom>
            <a:solidFill>
              <a:schemeClr val="dk1"/>
            </a:solidFill>
            <a:ln w="8475" cap="flat" cmpd="sng">
              <a:solidFill>
                <a:srgbClr val="E4DBFF"/>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28"/>
            <p:cNvSpPr/>
            <p:nvPr/>
          </p:nvSpPr>
          <p:spPr>
            <a:xfrm>
              <a:off x="7357990" y="1934864"/>
              <a:ext cx="1328" cy="15026"/>
            </a:xfrm>
            <a:custGeom>
              <a:avLst/>
              <a:gdLst/>
              <a:ahLst/>
              <a:cxnLst/>
              <a:rect l="l" t="t" r="r" b="b"/>
              <a:pathLst>
                <a:path w="19" h="215" fill="none" extrusionOk="0">
                  <a:moveTo>
                    <a:pt x="1" y="214"/>
                  </a:moveTo>
                  <a:lnTo>
                    <a:pt x="19" y="0"/>
                  </a:lnTo>
                </a:path>
              </a:pathLst>
            </a:custGeom>
            <a:noFill/>
            <a:ln w="8475" cap="flat" cmpd="sng">
              <a:solidFill>
                <a:srgbClr val="E4DBFF"/>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28"/>
            <p:cNvSpPr/>
            <p:nvPr/>
          </p:nvSpPr>
          <p:spPr>
            <a:xfrm>
              <a:off x="7807506" y="2237197"/>
              <a:ext cx="1328" cy="15026"/>
            </a:xfrm>
            <a:custGeom>
              <a:avLst/>
              <a:gdLst/>
              <a:ahLst/>
              <a:cxnLst/>
              <a:rect l="l" t="t" r="r" b="b"/>
              <a:pathLst>
                <a:path w="19" h="215" fill="none" extrusionOk="0">
                  <a:moveTo>
                    <a:pt x="1" y="215"/>
                  </a:moveTo>
                  <a:lnTo>
                    <a:pt x="19" y="1"/>
                  </a:lnTo>
                </a:path>
              </a:pathLst>
            </a:custGeom>
            <a:solidFill>
              <a:schemeClr val="dk1"/>
            </a:solidFill>
            <a:ln w="8475" cap="flat" cmpd="sng">
              <a:solidFill>
                <a:srgbClr val="E4DBFF"/>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28"/>
            <p:cNvSpPr/>
            <p:nvPr/>
          </p:nvSpPr>
          <p:spPr>
            <a:xfrm>
              <a:off x="7811909" y="1965404"/>
              <a:ext cx="21246" cy="240064"/>
            </a:xfrm>
            <a:custGeom>
              <a:avLst/>
              <a:gdLst/>
              <a:ahLst/>
              <a:cxnLst/>
              <a:rect l="l" t="t" r="r" b="b"/>
              <a:pathLst>
                <a:path w="304" h="3435" fill="none" extrusionOk="0">
                  <a:moveTo>
                    <a:pt x="0" y="3435"/>
                  </a:moveTo>
                  <a:lnTo>
                    <a:pt x="304" y="0"/>
                  </a:lnTo>
                </a:path>
              </a:pathLst>
            </a:custGeom>
            <a:solidFill>
              <a:schemeClr val="dk1"/>
            </a:solidFill>
            <a:ln w="8475" cap="flat" cmpd="sng">
              <a:solidFill>
                <a:srgbClr val="E4DBFF"/>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28"/>
            <p:cNvSpPr/>
            <p:nvPr/>
          </p:nvSpPr>
          <p:spPr>
            <a:xfrm>
              <a:off x="7834343" y="1934864"/>
              <a:ext cx="1328" cy="15026"/>
            </a:xfrm>
            <a:custGeom>
              <a:avLst/>
              <a:gdLst/>
              <a:ahLst/>
              <a:cxnLst/>
              <a:rect l="l" t="t" r="r" b="b"/>
              <a:pathLst>
                <a:path w="19" h="215" fill="none" extrusionOk="0">
                  <a:moveTo>
                    <a:pt x="1" y="214"/>
                  </a:moveTo>
                  <a:lnTo>
                    <a:pt x="18" y="0"/>
                  </a:lnTo>
                </a:path>
              </a:pathLst>
            </a:custGeom>
            <a:noFill/>
            <a:ln w="8475" cap="flat" cmpd="sng">
              <a:solidFill>
                <a:srgbClr val="E4DBFF"/>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28"/>
            <p:cNvSpPr/>
            <p:nvPr/>
          </p:nvSpPr>
          <p:spPr>
            <a:xfrm>
              <a:off x="7240089" y="1732190"/>
              <a:ext cx="261799" cy="152844"/>
            </a:xfrm>
            <a:custGeom>
              <a:avLst/>
              <a:gdLst/>
              <a:ahLst/>
              <a:cxnLst/>
              <a:rect l="l" t="t" r="r" b="b"/>
              <a:pathLst>
                <a:path w="3746" h="2187" extrusionOk="0">
                  <a:moveTo>
                    <a:pt x="3204" y="1"/>
                  </a:moveTo>
                  <a:cubicBezTo>
                    <a:pt x="3201" y="1"/>
                    <a:pt x="3198" y="1"/>
                    <a:pt x="3196" y="1"/>
                  </a:cubicBezTo>
                  <a:lnTo>
                    <a:pt x="653" y="1"/>
                  </a:lnTo>
                  <a:cubicBezTo>
                    <a:pt x="475" y="1"/>
                    <a:pt x="314" y="152"/>
                    <a:pt x="296" y="331"/>
                  </a:cubicBezTo>
                  <a:cubicBezTo>
                    <a:pt x="183" y="1490"/>
                    <a:pt x="0" y="1684"/>
                    <a:pt x="847" y="1684"/>
                  </a:cubicBezTo>
                  <a:cubicBezTo>
                    <a:pt x="1004" y="1684"/>
                    <a:pt x="1195" y="1677"/>
                    <a:pt x="1429" y="1669"/>
                  </a:cubicBezTo>
                  <a:lnTo>
                    <a:pt x="1715" y="2186"/>
                  </a:lnTo>
                  <a:lnTo>
                    <a:pt x="2098" y="1669"/>
                  </a:lnTo>
                  <a:cubicBezTo>
                    <a:pt x="2131" y="1663"/>
                    <a:pt x="2172" y="1661"/>
                    <a:pt x="2219" y="1661"/>
                  </a:cubicBezTo>
                  <a:cubicBezTo>
                    <a:pt x="2366" y="1661"/>
                    <a:pt x="2570" y="1683"/>
                    <a:pt x="2767" y="1683"/>
                  </a:cubicBezTo>
                  <a:cubicBezTo>
                    <a:pt x="3074" y="1683"/>
                    <a:pt x="3363" y="1629"/>
                    <a:pt x="3392" y="1348"/>
                  </a:cubicBezTo>
                  <a:cubicBezTo>
                    <a:pt x="3445" y="877"/>
                    <a:pt x="3746" y="1"/>
                    <a:pt x="32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76"/>
        <p:cNvGrpSpPr/>
        <p:nvPr/>
      </p:nvGrpSpPr>
      <p:grpSpPr>
        <a:xfrm>
          <a:off x="0" y="0"/>
          <a:ext cx="0" cy="0"/>
          <a:chOff x="0" y="0"/>
          <a:chExt cx="0" cy="0"/>
        </a:xfrm>
      </p:grpSpPr>
      <p:sp>
        <p:nvSpPr>
          <p:cNvPr id="1377" name="Google Shape;1377;p30"/>
          <p:cNvSpPr txBox="1">
            <a:spLocks noGrp="1"/>
          </p:cNvSpPr>
          <p:nvPr>
            <p:ph type="title"/>
          </p:nvPr>
        </p:nvSpPr>
        <p:spPr>
          <a:xfrm>
            <a:off x="720000" y="571200"/>
            <a:ext cx="7704000" cy="572700"/>
          </a:xfrm>
          <a:prstGeom prst="rect">
            <a:avLst/>
          </a:prstGeom>
        </p:spPr>
        <p:txBody>
          <a:bodyPr spcFirstLastPara="1" wrap="square" lIns="91425" tIns="91425" rIns="91425" bIns="91425" anchor="t" anchorCtr="0">
            <a:noAutofit/>
          </a:bodyPr>
          <a:lstStyle/>
          <a:p>
            <a:r>
              <a:rPr lang="en" i="1"/>
              <a:t>Stakeholders</a:t>
            </a:r>
            <a:r>
              <a:rPr lang="en"/>
              <a:t> externos</a:t>
            </a:r>
            <a:endParaRPr lang="pt-PT"/>
          </a:p>
        </p:txBody>
      </p:sp>
      <p:grpSp>
        <p:nvGrpSpPr>
          <p:cNvPr id="6" name="Agrupar 5">
            <a:extLst>
              <a:ext uri="{FF2B5EF4-FFF2-40B4-BE49-F238E27FC236}">
                <a16:creationId xmlns:a16="http://schemas.microsoft.com/office/drawing/2014/main" id="{CC9C8F9F-49D1-84D0-E88D-27B32E7979CC}"/>
              </a:ext>
            </a:extLst>
          </p:cNvPr>
          <p:cNvGrpSpPr/>
          <p:nvPr/>
        </p:nvGrpSpPr>
        <p:grpSpPr>
          <a:xfrm>
            <a:off x="569387" y="1722020"/>
            <a:ext cx="8012750" cy="2155273"/>
            <a:chOff x="494190" y="571500"/>
            <a:chExt cx="8012750" cy="2155273"/>
          </a:xfrm>
        </p:grpSpPr>
        <p:pic>
          <p:nvPicPr>
            <p:cNvPr id="3" name="Imagem 2" descr="Uma imagem com texto, captura de ecrã, eletrónica, Tipo de letra&#10;&#10;Os conteúdos gerados pela IA podem estar incorretos.">
              <a:extLst>
                <a:ext uri="{FF2B5EF4-FFF2-40B4-BE49-F238E27FC236}">
                  <a16:creationId xmlns:a16="http://schemas.microsoft.com/office/drawing/2014/main" id="{1D8ADEB7-2E63-D695-CFB5-BD1B13715A34}"/>
                </a:ext>
              </a:extLst>
            </p:cNvPr>
            <p:cNvPicPr>
              <a:picLocks noChangeAspect="1"/>
            </p:cNvPicPr>
            <p:nvPr/>
          </p:nvPicPr>
          <p:blipFill>
            <a:blip r:embed="rId3"/>
            <a:srcRect r="94" b="76427"/>
            <a:stretch/>
          </p:blipFill>
          <p:spPr>
            <a:xfrm>
              <a:off x="494190" y="571500"/>
              <a:ext cx="8012750" cy="1212452"/>
            </a:xfrm>
            <a:prstGeom prst="rect">
              <a:avLst/>
            </a:prstGeom>
          </p:spPr>
        </p:pic>
        <p:pic>
          <p:nvPicPr>
            <p:cNvPr id="5" name="Imagem 4" descr="Uma imagem com texto, captura de ecrã, Tipo de letra, file&#10;&#10;Os conteúdos gerados pela IA podem estar incorretos.">
              <a:extLst>
                <a:ext uri="{FF2B5EF4-FFF2-40B4-BE49-F238E27FC236}">
                  <a16:creationId xmlns:a16="http://schemas.microsoft.com/office/drawing/2014/main" id="{EDFA5E05-59FA-ADE6-9B0B-882923BC2BC5}"/>
                </a:ext>
              </a:extLst>
            </p:cNvPr>
            <p:cNvPicPr>
              <a:picLocks noChangeAspect="1"/>
            </p:cNvPicPr>
            <p:nvPr/>
          </p:nvPicPr>
          <p:blipFill>
            <a:blip r:embed="rId4"/>
            <a:stretch>
              <a:fillRect/>
            </a:stretch>
          </p:blipFill>
          <p:spPr>
            <a:xfrm>
              <a:off x="496302" y="1785070"/>
              <a:ext cx="8008520" cy="941703"/>
            </a:xfrm>
            <a:prstGeom prst="rect">
              <a:avLst/>
            </a:prstGeom>
          </p:spPr>
        </p:pic>
      </p:grpSp>
      <p:sp>
        <p:nvSpPr>
          <p:cNvPr id="2" name="CaixaDeTexto 1">
            <a:extLst>
              <a:ext uri="{FF2B5EF4-FFF2-40B4-BE49-F238E27FC236}">
                <a16:creationId xmlns:a16="http://schemas.microsoft.com/office/drawing/2014/main" id="{419D58A1-E3A2-053B-E76D-C2EAC13145DC}"/>
              </a:ext>
            </a:extLst>
          </p:cNvPr>
          <p:cNvSpPr txBox="1"/>
          <p:nvPr/>
        </p:nvSpPr>
        <p:spPr>
          <a:xfrm>
            <a:off x="8527983" y="4639377"/>
            <a:ext cx="413886" cy="307777"/>
          </a:xfrm>
          <a:prstGeom prst="rect">
            <a:avLst/>
          </a:prstGeom>
          <a:noFill/>
        </p:spPr>
        <p:txBody>
          <a:bodyPr wrap="square" rtlCol="0">
            <a:spAutoFit/>
          </a:bodyPr>
          <a:lstStyle/>
          <a:p>
            <a:r>
              <a:rPr lang="en-GB"/>
              <a:t>9</a:t>
            </a:r>
            <a:endParaRPr lang="pt-PT"/>
          </a:p>
        </p:txBody>
      </p:sp>
    </p:spTree>
    <p:extLst>
      <p:ext uri="{BB962C8B-B14F-4D97-AF65-F5344CB8AC3E}">
        <p14:creationId xmlns:p14="http://schemas.microsoft.com/office/powerpoint/2010/main" val="23829023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76"/>
        <p:cNvGrpSpPr/>
        <p:nvPr/>
      </p:nvGrpSpPr>
      <p:grpSpPr>
        <a:xfrm>
          <a:off x="0" y="0"/>
          <a:ext cx="0" cy="0"/>
          <a:chOff x="0" y="0"/>
          <a:chExt cx="0" cy="0"/>
        </a:xfrm>
      </p:grpSpPr>
      <p:sp>
        <p:nvSpPr>
          <p:cNvPr id="1377" name="Google Shape;1377;p30"/>
          <p:cNvSpPr txBox="1">
            <a:spLocks noGrp="1"/>
          </p:cNvSpPr>
          <p:nvPr>
            <p:ph type="title"/>
          </p:nvPr>
        </p:nvSpPr>
        <p:spPr>
          <a:xfrm>
            <a:off x="720000" y="571200"/>
            <a:ext cx="7704000" cy="572700"/>
          </a:xfrm>
          <a:prstGeom prst="rect">
            <a:avLst/>
          </a:prstGeom>
        </p:spPr>
        <p:txBody>
          <a:bodyPr spcFirstLastPara="1" wrap="square" lIns="91425" tIns="91425" rIns="91425" bIns="91425" anchor="t" anchorCtr="0">
            <a:noAutofit/>
          </a:bodyPr>
          <a:lstStyle/>
          <a:p>
            <a:r>
              <a:rPr lang="en"/>
              <a:t>Assegurar o compromisso das partes interessadas</a:t>
            </a:r>
            <a:endParaRPr lang="pt-PT"/>
          </a:p>
        </p:txBody>
      </p:sp>
      <p:sp>
        <p:nvSpPr>
          <p:cNvPr id="24" name="CaixaDeTexto 23">
            <a:extLst>
              <a:ext uri="{FF2B5EF4-FFF2-40B4-BE49-F238E27FC236}">
                <a16:creationId xmlns:a16="http://schemas.microsoft.com/office/drawing/2014/main" id="{5E603A8E-C523-1FFB-82DD-C98C8DC6735C}"/>
              </a:ext>
            </a:extLst>
          </p:cNvPr>
          <p:cNvSpPr txBox="1"/>
          <p:nvPr/>
        </p:nvSpPr>
        <p:spPr>
          <a:xfrm>
            <a:off x="734785" y="1791560"/>
            <a:ext cx="6093525"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PT" sz="1200">
                <a:latin typeface="Montserrat"/>
              </a:rPr>
              <a:t>Para garantir o sucesso do plano de governança de dados, é essencial criar um ambiente no qual todas as </a:t>
            </a:r>
            <a:r>
              <a:rPr lang="pt-PT" sz="1200" b="1">
                <a:latin typeface="Montserrat"/>
              </a:rPr>
              <a:t>partes interessadas </a:t>
            </a:r>
            <a:r>
              <a:rPr lang="pt-PT" sz="1200">
                <a:latin typeface="Montserrat"/>
              </a:rPr>
              <a:t>(</a:t>
            </a:r>
            <a:r>
              <a:rPr lang="pt-PT" sz="1200" i="1" err="1">
                <a:latin typeface="Montserrat"/>
              </a:rPr>
              <a:t>stakeholders</a:t>
            </a:r>
            <a:r>
              <a:rPr lang="pt-PT" sz="1200">
                <a:latin typeface="Montserrat"/>
              </a:rPr>
              <a:t>) compreendam os benefícios da iniciativa e sintam que o seu envolvimento é valorizado e recompensado.</a:t>
            </a:r>
          </a:p>
        </p:txBody>
      </p:sp>
      <p:sp>
        <p:nvSpPr>
          <p:cNvPr id="2" name="CaixaDeTexto 1">
            <a:extLst>
              <a:ext uri="{FF2B5EF4-FFF2-40B4-BE49-F238E27FC236}">
                <a16:creationId xmlns:a16="http://schemas.microsoft.com/office/drawing/2014/main" id="{33293313-9DD7-C81B-880B-5494A7DA6A4D}"/>
              </a:ext>
            </a:extLst>
          </p:cNvPr>
          <p:cNvSpPr txBox="1"/>
          <p:nvPr/>
        </p:nvSpPr>
        <p:spPr>
          <a:xfrm>
            <a:off x="718456" y="2746782"/>
            <a:ext cx="6093525"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PT" sz="1200">
                <a:latin typeface="Montserrat"/>
              </a:rPr>
              <a:t>Para isso, o banco pode adotar </a:t>
            </a:r>
            <a:r>
              <a:rPr lang="pt-PT" sz="1200" b="1">
                <a:latin typeface="Montserrat"/>
              </a:rPr>
              <a:t>iniciativas</a:t>
            </a:r>
            <a:r>
              <a:rPr lang="pt-PT" sz="1200">
                <a:latin typeface="Montserrat"/>
              </a:rPr>
              <a:t> como:</a:t>
            </a:r>
          </a:p>
          <a:p>
            <a:pPr marL="171450" indent="-171450">
              <a:buFont typeface="Arial" panose="020B0604020202020204" pitchFamily="34" charset="0"/>
              <a:buChar char="•"/>
            </a:pPr>
            <a:r>
              <a:rPr lang="pt-PT" sz="1200">
                <a:latin typeface="Montserrat"/>
              </a:rPr>
              <a:t>Workshops</a:t>
            </a:r>
          </a:p>
          <a:p>
            <a:pPr marL="171450" indent="-171450">
              <a:buFont typeface="Arial" panose="020B0604020202020204" pitchFamily="34" charset="0"/>
              <a:buChar char="•"/>
            </a:pPr>
            <a:r>
              <a:rPr lang="pt-PT" sz="1200" err="1">
                <a:latin typeface="Montserrat"/>
              </a:rPr>
              <a:t>Webinars</a:t>
            </a:r>
            <a:endParaRPr lang="pt-PT" sz="1200">
              <a:latin typeface="Montserrat"/>
            </a:endParaRPr>
          </a:p>
          <a:p>
            <a:pPr marL="171450" indent="-171450">
              <a:buFont typeface="Arial" panose="020B0604020202020204" pitchFamily="34" charset="0"/>
              <a:buChar char="•"/>
            </a:pPr>
            <a:r>
              <a:rPr lang="pt-PT" sz="1200">
                <a:latin typeface="Montserrat"/>
              </a:rPr>
              <a:t>Criação de um portal de governança de dados</a:t>
            </a:r>
          </a:p>
          <a:p>
            <a:pPr marL="171450" indent="-171450">
              <a:buFont typeface="Arial" panose="020B0604020202020204" pitchFamily="34" charset="0"/>
              <a:buChar char="•"/>
            </a:pPr>
            <a:r>
              <a:rPr lang="pt-PT" sz="1200">
                <a:latin typeface="Montserrat"/>
              </a:rPr>
              <a:t>Prémios salariais</a:t>
            </a:r>
          </a:p>
          <a:p>
            <a:pPr marL="171450" indent="-171450">
              <a:buFont typeface="Arial" panose="020B0604020202020204" pitchFamily="34" charset="0"/>
              <a:buChar char="•"/>
            </a:pPr>
            <a:r>
              <a:rPr lang="pt-PT" sz="1200">
                <a:latin typeface="Montserrat"/>
              </a:rPr>
              <a:t>Aumento do número dos dias de férias</a:t>
            </a:r>
          </a:p>
        </p:txBody>
      </p:sp>
      <p:sp>
        <p:nvSpPr>
          <p:cNvPr id="3" name="CaixaDeTexto 2">
            <a:extLst>
              <a:ext uri="{FF2B5EF4-FFF2-40B4-BE49-F238E27FC236}">
                <a16:creationId xmlns:a16="http://schemas.microsoft.com/office/drawing/2014/main" id="{D18B5594-1036-37E9-89E6-932A99740668}"/>
              </a:ext>
            </a:extLst>
          </p:cNvPr>
          <p:cNvSpPr txBox="1"/>
          <p:nvPr/>
        </p:nvSpPr>
        <p:spPr>
          <a:xfrm>
            <a:off x="8527983" y="4639377"/>
            <a:ext cx="413886" cy="307777"/>
          </a:xfrm>
          <a:prstGeom prst="rect">
            <a:avLst/>
          </a:prstGeom>
          <a:noFill/>
        </p:spPr>
        <p:txBody>
          <a:bodyPr wrap="square" rtlCol="0">
            <a:spAutoFit/>
          </a:bodyPr>
          <a:lstStyle/>
          <a:p>
            <a:r>
              <a:rPr lang="en-GB"/>
              <a:t>10</a:t>
            </a:r>
            <a:endParaRPr lang="pt-PT"/>
          </a:p>
        </p:txBody>
      </p:sp>
    </p:spTree>
    <p:extLst>
      <p:ext uri="{BB962C8B-B14F-4D97-AF65-F5344CB8AC3E}">
        <p14:creationId xmlns:p14="http://schemas.microsoft.com/office/powerpoint/2010/main" val="32325609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76"/>
        <p:cNvGrpSpPr/>
        <p:nvPr/>
      </p:nvGrpSpPr>
      <p:grpSpPr>
        <a:xfrm>
          <a:off x="0" y="0"/>
          <a:ext cx="0" cy="0"/>
          <a:chOff x="0" y="0"/>
          <a:chExt cx="0" cy="0"/>
        </a:xfrm>
      </p:grpSpPr>
      <p:sp>
        <p:nvSpPr>
          <p:cNvPr id="1377" name="Google Shape;1377;p30"/>
          <p:cNvSpPr txBox="1">
            <a:spLocks noGrp="1"/>
          </p:cNvSpPr>
          <p:nvPr>
            <p:ph type="title"/>
          </p:nvPr>
        </p:nvSpPr>
        <p:spPr>
          <a:xfrm>
            <a:off x="720000" y="571200"/>
            <a:ext cx="7704000" cy="572700"/>
          </a:xfrm>
          <a:prstGeom prst="rect">
            <a:avLst/>
          </a:prstGeom>
        </p:spPr>
        <p:txBody>
          <a:bodyPr spcFirstLastPara="1" wrap="square" lIns="91425" tIns="91425" rIns="91425" bIns="91425" anchor="t" anchorCtr="0">
            <a:noAutofit/>
          </a:bodyPr>
          <a:lstStyle/>
          <a:p>
            <a:r>
              <a:rPr lang="en"/>
              <a:t>Avaliação da Maturidade dos Dados</a:t>
            </a:r>
            <a:endParaRPr lang="pt-PT"/>
          </a:p>
        </p:txBody>
      </p:sp>
      <p:sp>
        <p:nvSpPr>
          <p:cNvPr id="24" name="CaixaDeTexto 23">
            <a:extLst>
              <a:ext uri="{FF2B5EF4-FFF2-40B4-BE49-F238E27FC236}">
                <a16:creationId xmlns:a16="http://schemas.microsoft.com/office/drawing/2014/main" id="{5E603A8E-C523-1FFB-82DD-C98C8DC6735C}"/>
              </a:ext>
            </a:extLst>
          </p:cNvPr>
          <p:cNvSpPr txBox="1"/>
          <p:nvPr/>
        </p:nvSpPr>
        <p:spPr>
          <a:xfrm>
            <a:off x="734785" y="1254845"/>
            <a:ext cx="6975267"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a:defRPr sz="1200">
                <a:latin typeface="Montserrat"/>
              </a:defRPr>
            </a:lvl1pPr>
          </a:lstStyle>
          <a:p>
            <a:r>
              <a:rPr lang="pt-PT"/>
              <a:t>De forma a apurar a maturidade digital do banco foi utilizada a </a:t>
            </a:r>
            <a:r>
              <a:rPr lang="pt-PT" i="1" err="1"/>
              <a:t>framework</a:t>
            </a:r>
            <a:r>
              <a:rPr lang="pt-PT"/>
              <a:t> da HESA.</a:t>
            </a:r>
          </a:p>
        </p:txBody>
      </p:sp>
      <p:pic>
        <p:nvPicPr>
          <p:cNvPr id="3" name="Imagem 2" descr="Uma imagem com texto, captura de ecrã, Tipo de letra, número&#10;&#10;Os conteúdos gerados pela IA podem estar incorretos.">
            <a:extLst>
              <a:ext uri="{FF2B5EF4-FFF2-40B4-BE49-F238E27FC236}">
                <a16:creationId xmlns:a16="http://schemas.microsoft.com/office/drawing/2014/main" id="{A3A270ED-F89A-B197-3EA3-7F97A0243DC0}"/>
              </a:ext>
            </a:extLst>
          </p:cNvPr>
          <p:cNvPicPr>
            <a:picLocks noChangeAspect="1"/>
          </p:cNvPicPr>
          <p:nvPr/>
        </p:nvPicPr>
        <p:blipFill>
          <a:blip r:embed="rId3"/>
          <a:stretch>
            <a:fillRect/>
          </a:stretch>
        </p:blipFill>
        <p:spPr>
          <a:xfrm>
            <a:off x="2081893" y="1665896"/>
            <a:ext cx="4980215" cy="2050246"/>
          </a:xfrm>
          <a:prstGeom prst="rect">
            <a:avLst/>
          </a:prstGeom>
        </p:spPr>
      </p:pic>
      <p:sp>
        <p:nvSpPr>
          <p:cNvPr id="4" name="CaixaDeTexto 3">
            <a:extLst>
              <a:ext uri="{FF2B5EF4-FFF2-40B4-BE49-F238E27FC236}">
                <a16:creationId xmlns:a16="http://schemas.microsoft.com/office/drawing/2014/main" id="{0A595AA1-EF5D-B42A-5B93-BCE8A6F8C5BE}"/>
              </a:ext>
            </a:extLst>
          </p:cNvPr>
          <p:cNvSpPr txBox="1"/>
          <p:nvPr/>
        </p:nvSpPr>
        <p:spPr>
          <a:xfrm>
            <a:off x="734784" y="3924567"/>
            <a:ext cx="6975268"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PT" sz="1200">
                <a:latin typeface="Montserrat"/>
              </a:rPr>
              <a:t>Os dados são recolhidos, armazenados e tratados num contexto inteiramente operacional. Os processos empresariais são, na melhor das hipóteses, embrionários, enquanto a tecnologia tem uma utilização muito limitada. É difícil lidar com a operação e a mudança e a qualidade dos resultados não é fiável.</a:t>
            </a:r>
          </a:p>
        </p:txBody>
      </p:sp>
      <p:sp>
        <p:nvSpPr>
          <p:cNvPr id="5" name="CaixaDeTexto 4">
            <a:extLst>
              <a:ext uri="{FF2B5EF4-FFF2-40B4-BE49-F238E27FC236}">
                <a16:creationId xmlns:a16="http://schemas.microsoft.com/office/drawing/2014/main" id="{D12D917C-9300-6B44-6EA8-15F5DBAE3892}"/>
              </a:ext>
            </a:extLst>
          </p:cNvPr>
          <p:cNvSpPr txBox="1"/>
          <p:nvPr/>
        </p:nvSpPr>
        <p:spPr>
          <a:xfrm>
            <a:off x="8527983" y="4639377"/>
            <a:ext cx="413886" cy="307777"/>
          </a:xfrm>
          <a:prstGeom prst="rect">
            <a:avLst/>
          </a:prstGeom>
          <a:noFill/>
        </p:spPr>
        <p:txBody>
          <a:bodyPr wrap="square" rtlCol="0">
            <a:spAutoFit/>
          </a:bodyPr>
          <a:lstStyle/>
          <a:p>
            <a:r>
              <a:rPr lang="en-GB"/>
              <a:t>11</a:t>
            </a:r>
            <a:endParaRPr lang="pt-PT"/>
          </a:p>
        </p:txBody>
      </p:sp>
    </p:spTree>
    <p:extLst>
      <p:ext uri="{BB962C8B-B14F-4D97-AF65-F5344CB8AC3E}">
        <p14:creationId xmlns:p14="http://schemas.microsoft.com/office/powerpoint/2010/main" val="20089260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16"/>
        <p:cNvGrpSpPr/>
        <p:nvPr/>
      </p:nvGrpSpPr>
      <p:grpSpPr>
        <a:xfrm>
          <a:off x="0" y="0"/>
          <a:ext cx="0" cy="0"/>
          <a:chOff x="0" y="0"/>
          <a:chExt cx="0" cy="0"/>
        </a:xfrm>
      </p:grpSpPr>
      <p:sp>
        <p:nvSpPr>
          <p:cNvPr id="1417" name="Google Shape;1417;p33"/>
          <p:cNvSpPr txBox="1">
            <a:spLocks noGrp="1"/>
          </p:cNvSpPr>
          <p:nvPr>
            <p:ph type="title"/>
          </p:nvPr>
        </p:nvSpPr>
        <p:spPr>
          <a:xfrm>
            <a:off x="2973658" y="2571750"/>
            <a:ext cx="3289141"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2500" err="1"/>
              <a:t>Definição</a:t>
            </a:r>
            <a:r>
              <a:rPr lang="en-GB" sz="2500"/>
              <a:t> da </a:t>
            </a:r>
            <a:r>
              <a:rPr lang="en-GB" sz="2500" err="1"/>
              <a:t>Estratégia</a:t>
            </a:r>
            <a:endParaRPr sz="2500"/>
          </a:p>
        </p:txBody>
      </p:sp>
      <p:sp>
        <p:nvSpPr>
          <p:cNvPr id="1418" name="Google Shape;1418;p33"/>
          <p:cNvSpPr txBox="1">
            <a:spLocks noGrp="1"/>
          </p:cNvSpPr>
          <p:nvPr>
            <p:ph type="title" idx="2"/>
          </p:nvPr>
        </p:nvSpPr>
        <p:spPr>
          <a:xfrm>
            <a:off x="2881200" y="1729950"/>
            <a:ext cx="12888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grpSp>
        <p:nvGrpSpPr>
          <p:cNvPr id="1419" name="Google Shape;1419;p33"/>
          <p:cNvGrpSpPr/>
          <p:nvPr/>
        </p:nvGrpSpPr>
        <p:grpSpPr>
          <a:xfrm>
            <a:off x="7527178" y="539493"/>
            <a:ext cx="903604" cy="817401"/>
            <a:chOff x="431250" y="4269675"/>
            <a:chExt cx="623175" cy="563725"/>
          </a:xfrm>
        </p:grpSpPr>
        <p:sp>
          <p:nvSpPr>
            <p:cNvPr id="1420" name="Google Shape;1420;p33"/>
            <p:cNvSpPr/>
            <p:nvPr/>
          </p:nvSpPr>
          <p:spPr>
            <a:xfrm>
              <a:off x="431250" y="4269675"/>
              <a:ext cx="574775" cy="518225"/>
            </a:xfrm>
            <a:custGeom>
              <a:avLst/>
              <a:gdLst/>
              <a:ahLst/>
              <a:cxnLst/>
              <a:rect l="l" t="t" r="r" b="b"/>
              <a:pathLst>
                <a:path w="22991" h="20729" extrusionOk="0">
                  <a:moveTo>
                    <a:pt x="14995" y="0"/>
                  </a:moveTo>
                  <a:cubicBezTo>
                    <a:pt x="11895" y="0"/>
                    <a:pt x="8303" y="1644"/>
                    <a:pt x="5451" y="4670"/>
                  </a:cubicBezTo>
                  <a:cubicBezTo>
                    <a:pt x="946" y="9452"/>
                    <a:pt x="1" y="15875"/>
                    <a:pt x="3346" y="19024"/>
                  </a:cubicBezTo>
                  <a:cubicBezTo>
                    <a:pt x="4571" y="20177"/>
                    <a:pt x="6203" y="20729"/>
                    <a:pt x="8002" y="20729"/>
                  </a:cubicBezTo>
                  <a:cubicBezTo>
                    <a:pt x="11102" y="20729"/>
                    <a:pt x="14697" y="19089"/>
                    <a:pt x="17548" y="16063"/>
                  </a:cubicBezTo>
                  <a:cubicBezTo>
                    <a:pt x="22053" y="11281"/>
                    <a:pt x="22990" y="4849"/>
                    <a:pt x="19654" y="1709"/>
                  </a:cubicBezTo>
                  <a:cubicBezTo>
                    <a:pt x="18426" y="553"/>
                    <a:pt x="16793" y="0"/>
                    <a:pt x="14995" y="0"/>
                  </a:cubicBezTo>
                  <a:close/>
                </a:path>
              </a:pathLst>
            </a:custGeom>
            <a:gradFill>
              <a:gsLst>
                <a:gs pos="0">
                  <a:schemeClr val="accent1"/>
                </a:gs>
                <a:gs pos="5000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33"/>
            <p:cNvSpPr/>
            <p:nvPr/>
          </p:nvSpPr>
          <p:spPr>
            <a:xfrm>
              <a:off x="514900" y="4312375"/>
              <a:ext cx="539525" cy="521025"/>
            </a:xfrm>
            <a:custGeom>
              <a:avLst/>
              <a:gdLst/>
              <a:ahLst/>
              <a:cxnLst/>
              <a:rect l="l" t="t" r="r" b="b"/>
              <a:pathLst>
                <a:path w="21581" h="20841" extrusionOk="0">
                  <a:moveTo>
                    <a:pt x="16308" y="1"/>
                  </a:moveTo>
                  <a:lnTo>
                    <a:pt x="16323" y="15"/>
                  </a:lnTo>
                  <a:lnTo>
                    <a:pt x="16323" y="15"/>
                  </a:lnTo>
                  <a:cubicBezTo>
                    <a:pt x="16318" y="10"/>
                    <a:pt x="16313" y="5"/>
                    <a:pt x="16308" y="1"/>
                  </a:cubicBezTo>
                  <a:close/>
                  <a:moveTo>
                    <a:pt x="16323" y="15"/>
                  </a:moveTo>
                  <a:cubicBezTo>
                    <a:pt x="19641" y="3160"/>
                    <a:pt x="18701" y="9580"/>
                    <a:pt x="14202" y="14355"/>
                  </a:cubicBezTo>
                  <a:cubicBezTo>
                    <a:pt x="11351" y="17381"/>
                    <a:pt x="7756" y="19021"/>
                    <a:pt x="4656" y="19021"/>
                  </a:cubicBezTo>
                  <a:cubicBezTo>
                    <a:pt x="2857" y="19021"/>
                    <a:pt x="1225" y="18469"/>
                    <a:pt x="0" y="17316"/>
                  </a:cubicBezTo>
                  <a:lnTo>
                    <a:pt x="0" y="17316"/>
                  </a:lnTo>
                  <a:lnTo>
                    <a:pt x="1927" y="19136"/>
                  </a:lnTo>
                  <a:cubicBezTo>
                    <a:pt x="3155" y="20289"/>
                    <a:pt x="4789" y="20841"/>
                    <a:pt x="6589" y="20841"/>
                  </a:cubicBezTo>
                  <a:cubicBezTo>
                    <a:pt x="9691" y="20841"/>
                    <a:pt x="13284" y="19201"/>
                    <a:pt x="16129" y="16174"/>
                  </a:cubicBezTo>
                  <a:cubicBezTo>
                    <a:pt x="20634" y="11393"/>
                    <a:pt x="21580" y="4961"/>
                    <a:pt x="18235" y="1821"/>
                  </a:cubicBezTo>
                  <a:lnTo>
                    <a:pt x="16323" y="15"/>
                  </a:lnTo>
                  <a:close/>
                </a:path>
              </a:pathLst>
            </a:custGeom>
            <a:gradFill>
              <a:gsLst>
                <a:gs pos="0">
                  <a:schemeClr val="accent2"/>
                </a:gs>
                <a:gs pos="5000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33"/>
            <p:cNvSpPr/>
            <p:nvPr/>
          </p:nvSpPr>
          <p:spPr>
            <a:xfrm>
              <a:off x="500625" y="4332000"/>
              <a:ext cx="436250" cy="393550"/>
            </a:xfrm>
            <a:custGeom>
              <a:avLst/>
              <a:gdLst/>
              <a:ahLst/>
              <a:cxnLst/>
              <a:rect l="l" t="t" r="r" b="b"/>
              <a:pathLst>
                <a:path w="17450" h="15742" extrusionOk="0">
                  <a:moveTo>
                    <a:pt x="11378" y="1"/>
                  </a:moveTo>
                  <a:cubicBezTo>
                    <a:pt x="9023" y="1"/>
                    <a:pt x="6293" y="1245"/>
                    <a:pt x="4131" y="3542"/>
                  </a:cubicBezTo>
                  <a:cubicBezTo>
                    <a:pt x="714" y="7173"/>
                    <a:pt x="0" y="12053"/>
                    <a:pt x="2534" y="14444"/>
                  </a:cubicBezTo>
                  <a:cubicBezTo>
                    <a:pt x="3464" y="15321"/>
                    <a:pt x="4703" y="15741"/>
                    <a:pt x="6068" y="15741"/>
                  </a:cubicBezTo>
                  <a:cubicBezTo>
                    <a:pt x="8422" y="15741"/>
                    <a:pt x="11151" y="14494"/>
                    <a:pt x="13319" y="12196"/>
                  </a:cubicBezTo>
                  <a:cubicBezTo>
                    <a:pt x="16736" y="8565"/>
                    <a:pt x="17450" y="3685"/>
                    <a:pt x="14916" y="1294"/>
                  </a:cubicBezTo>
                  <a:cubicBezTo>
                    <a:pt x="13986" y="420"/>
                    <a:pt x="12745" y="1"/>
                    <a:pt x="1137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33"/>
            <p:cNvSpPr/>
            <p:nvPr/>
          </p:nvSpPr>
          <p:spPr>
            <a:xfrm>
              <a:off x="588925" y="4382400"/>
              <a:ext cx="246250" cy="280375"/>
            </a:xfrm>
            <a:custGeom>
              <a:avLst/>
              <a:gdLst/>
              <a:ahLst/>
              <a:cxnLst/>
              <a:rect l="l" t="t" r="r" b="b"/>
              <a:pathLst>
                <a:path w="9850" h="11215" extrusionOk="0">
                  <a:moveTo>
                    <a:pt x="5193" y="3096"/>
                  </a:moveTo>
                  <a:lnTo>
                    <a:pt x="4506" y="4738"/>
                  </a:lnTo>
                  <a:lnTo>
                    <a:pt x="3239" y="4765"/>
                  </a:lnTo>
                  <a:lnTo>
                    <a:pt x="3926" y="3123"/>
                  </a:lnTo>
                  <a:lnTo>
                    <a:pt x="5193" y="3096"/>
                  </a:lnTo>
                  <a:close/>
                  <a:moveTo>
                    <a:pt x="6576" y="6540"/>
                  </a:moveTo>
                  <a:lnTo>
                    <a:pt x="5924" y="8092"/>
                  </a:lnTo>
                  <a:lnTo>
                    <a:pt x="4658" y="8119"/>
                  </a:lnTo>
                  <a:lnTo>
                    <a:pt x="5309" y="6567"/>
                  </a:lnTo>
                  <a:lnTo>
                    <a:pt x="6576" y="6540"/>
                  </a:lnTo>
                  <a:close/>
                  <a:moveTo>
                    <a:pt x="8065" y="1"/>
                  </a:moveTo>
                  <a:lnTo>
                    <a:pt x="6495" y="36"/>
                  </a:lnTo>
                  <a:lnTo>
                    <a:pt x="5987" y="1232"/>
                  </a:lnTo>
                  <a:lnTo>
                    <a:pt x="4658" y="1259"/>
                  </a:lnTo>
                  <a:cubicBezTo>
                    <a:pt x="4363" y="1268"/>
                    <a:pt x="4069" y="1348"/>
                    <a:pt x="3774" y="1517"/>
                  </a:cubicBezTo>
                  <a:cubicBezTo>
                    <a:pt x="3480" y="1678"/>
                    <a:pt x="3203" y="1901"/>
                    <a:pt x="2963" y="2178"/>
                  </a:cubicBezTo>
                  <a:cubicBezTo>
                    <a:pt x="2713" y="2454"/>
                    <a:pt x="2517" y="2757"/>
                    <a:pt x="2374" y="3096"/>
                  </a:cubicBezTo>
                  <a:lnTo>
                    <a:pt x="1651" y="4836"/>
                  </a:lnTo>
                  <a:cubicBezTo>
                    <a:pt x="1500" y="5184"/>
                    <a:pt x="1437" y="5496"/>
                    <a:pt x="1455" y="5764"/>
                  </a:cubicBezTo>
                  <a:cubicBezTo>
                    <a:pt x="1473" y="6040"/>
                    <a:pt x="1562" y="6254"/>
                    <a:pt x="1723" y="6406"/>
                  </a:cubicBezTo>
                  <a:cubicBezTo>
                    <a:pt x="1883" y="6558"/>
                    <a:pt x="2091" y="6630"/>
                    <a:pt x="2354" y="6630"/>
                  </a:cubicBezTo>
                  <a:cubicBezTo>
                    <a:pt x="2369" y="6630"/>
                    <a:pt x="2385" y="6630"/>
                    <a:pt x="2401" y="6629"/>
                  </a:cubicBezTo>
                  <a:lnTo>
                    <a:pt x="3721" y="6602"/>
                  </a:lnTo>
                  <a:lnTo>
                    <a:pt x="3070" y="8155"/>
                  </a:lnTo>
                  <a:lnTo>
                    <a:pt x="1803" y="8181"/>
                  </a:lnTo>
                  <a:lnTo>
                    <a:pt x="1803" y="8181"/>
                  </a:lnTo>
                  <a:lnTo>
                    <a:pt x="2097" y="7468"/>
                  </a:lnTo>
                  <a:lnTo>
                    <a:pt x="527" y="7503"/>
                  </a:lnTo>
                  <a:lnTo>
                    <a:pt x="206" y="8271"/>
                  </a:lnTo>
                  <a:cubicBezTo>
                    <a:pt x="63" y="8601"/>
                    <a:pt x="1" y="8895"/>
                    <a:pt x="19" y="9172"/>
                  </a:cubicBezTo>
                  <a:cubicBezTo>
                    <a:pt x="28" y="9448"/>
                    <a:pt x="117" y="9662"/>
                    <a:pt x="277" y="9823"/>
                  </a:cubicBezTo>
                  <a:cubicBezTo>
                    <a:pt x="438" y="9967"/>
                    <a:pt x="648" y="10047"/>
                    <a:pt x="920" y="10047"/>
                  </a:cubicBezTo>
                  <a:cubicBezTo>
                    <a:pt x="935" y="10047"/>
                    <a:pt x="949" y="10046"/>
                    <a:pt x="964" y="10046"/>
                  </a:cubicBezTo>
                  <a:lnTo>
                    <a:pt x="2294" y="10019"/>
                  </a:lnTo>
                  <a:lnTo>
                    <a:pt x="1794" y="11215"/>
                  </a:lnTo>
                  <a:lnTo>
                    <a:pt x="3364" y="11179"/>
                  </a:lnTo>
                  <a:lnTo>
                    <a:pt x="3873" y="9983"/>
                  </a:lnTo>
                  <a:lnTo>
                    <a:pt x="5184" y="9957"/>
                  </a:lnTo>
                  <a:cubicBezTo>
                    <a:pt x="5478" y="9948"/>
                    <a:pt x="5773" y="9859"/>
                    <a:pt x="6067" y="9689"/>
                  </a:cubicBezTo>
                  <a:cubicBezTo>
                    <a:pt x="6362" y="9528"/>
                    <a:pt x="6638" y="9305"/>
                    <a:pt x="6888" y="9020"/>
                  </a:cubicBezTo>
                  <a:cubicBezTo>
                    <a:pt x="7138" y="8743"/>
                    <a:pt x="7334" y="8440"/>
                    <a:pt x="7468" y="8119"/>
                  </a:cubicBezTo>
                  <a:lnTo>
                    <a:pt x="8199" y="6379"/>
                  </a:lnTo>
                  <a:cubicBezTo>
                    <a:pt x="8333" y="6076"/>
                    <a:pt x="8387" y="5791"/>
                    <a:pt x="8369" y="5523"/>
                  </a:cubicBezTo>
                  <a:cubicBezTo>
                    <a:pt x="8342" y="5264"/>
                    <a:pt x="8253" y="5059"/>
                    <a:pt x="8092" y="4898"/>
                  </a:cubicBezTo>
                  <a:cubicBezTo>
                    <a:pt x="7941" y="4747"/>
                    <a:pt x="7725" y="4675"/>
                    <a:pt x="7454" y="4675"/>
                  </a:cubicBezTo>
                  <a:cubicBezTo>
                    <a:pt x="7438" y="4675"/>
                    <a:pt x="7422" y="4675"/>
                    <a:pt x="7405" y="4675"/>
                  </a:cubicBezTo>
                  <a:lnTo>
                    <a:pt x="6094" y="4702"/>
                  </a:lnTo>
                  <a:lnTo>
                    <a:pt x="6781" y="3061"/>
                  </a:lnTo>
                  <a:lnTo>
                    <a:pt x="8048" y="3034"/>
                  </a:lnTo>
                  <a:lnTo>
                    <a:pt x="7744" y="3757"/>
                  </a:lnTo>
                  <a:lnTo>
                    <a:pt x="9314" y="3721"/>
                  </a:lnTo>
                  <a:lnTo>
                    <a:pt x="9644" y="2945"/>
                  </a:lnTo>
                  <a:cubicBezTo>
                    <a:pt x="9787" y="2597"/>
                    <a:pt x="9850" y="2294"/>
                    <a:pt x="9841" y="2026"/>
                  </a:cubicBezTo>
                  <a:cubicBezTo>
                    <a:pt x="9823" y="1758"/>
                    <a:pt x="9734" y="1544"/>
                    <a:pt x="9573" y="1392"/>
                  </a:cubicBezTo>
                  <a:cubicBezTo>
                    <a:pt x="9413" y="1241"/>
                    <a:pt x="9205" y="1169"/>
                    <a:pt x="8927" y="1169"/>
                  </a:cubicBezTo>
                  <a:cubicBezTo>
                    <a:pt x="8911" y="1169"/>
                    <a:pt x="8894" y="1169"/>
                    <a:pt x="8877" y="1169"/>
                  </a:cubicBezTo>
                  <a:lnTo>
                    <a:pt x="7566" y="1196"/>
                  </a:lnTo>
                  <a:lnTo>
                    <a:pt x="7566" y="1196"/>
                  </a:lnTo>
                  <a:lnTo>
                    <a:pt x="80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4" name="Google Shape;1424;p33"/>
          <p:cNvGrpSpPr/>
          <p:nvPr/>
        </p:nvGrpSpPr>
        <p:grpSpPr>
          <a:xfrm>
            <a:off x="7296178" y="2978507"/>
            <a:ext cx="547707" cy="495785"/>
            <a:chOff x="470050" y="3731100"/>
            <a:chExt cx="179800" cy="162750"/>
          </a:xfrm>
        </p:grpSpPr>
        <p:sp>
          <p:nvSpPr>
            <p:cNvPr id="1425" name="Google Shape;1425;p33"/>
            <p:cNvSpPr/>
            <p:nvPr/>
          </p:nvSpPr>
          <p:spPr>
            <a:xfrm>
              <a:off x="483875" y="3731100"/>
              <a:ext cx="165975" cy="149600"/>
            </a:xfrm>
            <a:custGeom>
              <a:avLst/>
              <a:gdLst/>
              <a:ahLst/>
              <a:cxnLst/>
              <a:rect l="l" t="t" r="r" b="b"/>
              <a:pathLst>
                <a:path w="6639" h="5984" extrusionOk="0">
                  <a:moveTo>
                    <a:pt x="2309" y="0"/>
                  </a:moveTo>
                  <a:cubicBezTo>
                    <a:pt x="1790" y="0"/>
                    <a:pt x="1318" y="160"/>
                    <a:pt x="964" y="494"/>
                  </a:cubicBezTo>
                  <a:cubicBezTo>
                    <a:pt x="1" y="1404"/>
                    <a:pt x="278" y="3260"/>
                    <a:pt x="1580" y="4634"/>
                  </a:cubicBezTo>
                  <a:cubicBezTo>
                    <a:pt x="2399" y="5509"/>
                    <a:pt x="3436" y="5984"/>
                    <a:pt x="4331" y="5984"/>
                  </a:cubicBezTo>
                  <a:cubicBezTo>
                    <a:pt x="4850" y="5984"/>
                    <a:pt x="5321" y="5824"/>
                    <a:pt x="5675" y="5490"/>
                  </a:cubicBezTo>
                  <a:cubicBezTo>
                    <a:pt x="6638" y="4580"/>
                    <a:pt x="6371" y="2724"/>
                    <a:pt x="5068" y="1351"/>
                  </a:cubicBezTo>
                  <a:cubicBezTo>
                    <a:pt x="4244" y="475"/>
                    <a:pt x="3205" y="0"/>
                    <a:pt x="2309" y="0"/>
                  </a:cubicBezTo>
                  <a:close/>
                </a:path>
              </a:pathLst>
            </a:custGeom>
            <a:gradFill>
              <a:gsLst>
                <a:gs pos="0">
                  <a:schemeClr val="accent1"/>
                </a:gs>
                <a:gs pos="5000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33"/>
            <p:cNvSpPr/>
            <p:nvPr/>
          </p:nvSpPr>
          <p:spPr>
            <a:xfrm>
              <a:off x="470050" y="3743450"/>
              <a:ext cx="155700" cy="150400"/>
            </a:xfrm>
            <a:custGeom>
              <a:avLst/>
              <a:gdLst/>
              <a:ahLst/>
              <a:cxnLst/>
              <a:rect l="l" t="t" r="r" b="b"/>
              <a:pathLst>
                <a:path w="6228" h="6016" extrusionOk="0">
                  <a:moveTo>
                    <a:pt x="1517" y="0"/>
                  </a:moveTo>
                  <a:cubicBezTo>
                    <a:pt x="1514" y="3"/>
                    <a:pt x="1511" y="6"/>
                    <a:pt x="1508" y="9"/>
                  </a:cubicBezTo>
                  <a:lnTo>
                    <a:pt x="1508" y="9"/>
                  </a:lnTo>
                  <a:lnTo>
                    <a:pt x="1517" y="0"/>
                  </a:lnTo>
                  <a:close/>
                  <a:moveTo>
                    <a:pt x="1508" y="9"/>
                  </a:moveTo>
                  <a:lnTo>
                    <a:pt x="964" y="527"/>
                  </a:lnTo>
                  <a:cubicBezTo>
                    <a:pt x="1" y="1436"/>
                    <a:pt x="269" y="3292"/>
                    <a:pt x="1571" y="4666"/>
                  </a:cubicBezTo>
                  <a:cubicBezTo>
                    <a:pt x="2395" y="5541"/>
                    <a:pt x="3434" y="6016"/>
                    <a:pt x="4330" y="6016"/>
                  </a:cubicBezTo>
                  <a:cubicBezTo>
                    <a:pt x="4850" y="6016"/>
                    <a:pt x="5321" y="5856"/>
                    <a:pt x="5675" y="5522"/>
                  </a:cubicBezTo>
                  <a:lnTo>
                    <a:pt x="6228" y="4996"/>
                  </a:lnTo>
                  <a:lnTo>
                    <a:pt x="6228" y="4996"/>
                  </a:lnTo>
                  <a:cubicBezTo>
                    <a:pt x="5874" y="5330"/>
                    <a:pt x="5403" y="5490"/>
                    <a:pt x="4884" y="5490"/>
                  </a:cubicBezTo>
                  <a:cubicBezTo>
                    <a:pt x="3989" y="5490"/>
                    <a:pt x="2952" y="5015"/>
                    <a:pt x="2133" y="4140"/>
                  </a:cubicBezTo>
                  <a:cubicBezTo>
                    <a:pt x="835" y="2770"/>
                    <a:pt x="556" y="922"/>
                    <a:pt x="1508" y="9"/>
                  </a:cubicBezTo>
                  <a:close/>
                </a:path>
              </a:pathLst>
            </a:custGeom>
            <a:gradFill>
              <a:gsLst>
                <a:gs pos="0">
                  <a:schemeClr val="accent2"/>
                </a:gs>
                <a:gs pos="5000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33"/>
            <p:cNvSpPr/>
            <p:nvPr/>
          </p:nvSpPr>
          <p:spPr>
            <a:xfrm>
              <a:off x="503950" y="3749100"/>
              <a:ext cx="126050" cy="113600"/>
            </a:xfrm>
            <a:custGeom>
              <a:avLst/>
              <a:gdLst/>
              <a:ahLst/>
              <a:cxnLst/>
              <a:rect l="l" t="t" r="r" b="b"/>
              <a:pathLst>
                <a:path w="5042" h="4544" extrusionOk="0">
                  <a:moveTo>
                    <a:pt x="1748" y="1"/>
                  </a:moveTo>
                  <a:cubicBezTo>
                    <a:pt x="1356" y="1"/>
                    <a:pt x="1000" y="121"/>
                    <a:pt x="732" y="372"/>
                  </a:cubicBezTo>
                  <a:cubicBezTo>
                    <a:pt x="1" y="1068"/>
                    <a:pt x="206" y="2477"/>
                    <a:pt x="1196" y="3521"/>
                  </a:cubicBezTo>
                  <a:cubicBezTo>
                    <a:pt x="1819" y="4183"/>
                    <a:pt x="2610" y="4543"/>
                    <a:pt x="3292" y="4543"/>
                  </a:cubicBezTo>
                  <a:cubicBezTo>
                    <a:pt x="3685" y="4543"/>
                    <a:pt x="4042" y="4423"/>
                    <a:pt x="4310" y="4172"/>
                  </a:cubicBezTo>
                  <a:cubicBezTo>
                    <a:pt x="5041" y="3476"/>
                    <a:pt x="4827" y="2076"/>
                    <a:pt x="3846" y="1023"/>
                  </a:cubicBezTo>
                  <a:cubicBezTo>
                    <a:pt x="3218" y="361"/>
                    <a:pt x="2428" y="1"/>
                    <a:pt x="174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33"/>
            <p:cNvSpPr/>
            <p:nvPr/>
          </p:nvSpPr>
          <p:spPr>
            <a:xfrm>
              <a:off x="533175" y="3763725"/>
              <a:ext cx="71175" cy="80775"/>
            </a:xfrm>
            <a:custGeom>
              <a:avLst/>
              <a:gdLst/>
              <a:ahLst/>
              <a:cxnLst/>
              <a:rect l="l" t="t" r="r" b="b"/>
              <a:pathLst>
                <a:path w="2847" h="3231" extrusionOk="0">
                  <a:moveTo>
                    <a:pt x="1348" y="893"/>
                  </a:moveTo>
                  <a:lnTo>
                    <a:pt x="1713" y="902"/>
                  </a:lnTo>
                  <a:lnTo>
                    <a:pt x="1910" y="1375"/>
                  </a:lnTo>
                  <a:lnTo>
                    <a:pt x="1544" y="1366"/>
                  </a:lnTo>
                  <a:lnTo>
                    <a:pt x="1348" y="893"/>
                  </a:lnTo>
                  <a:close/>
                  <a:moveTo>
                    <a:pt x="955" y="1883"/>
                  </a:moveTo>
                  <a:lnTo>
                    <a:pt x="1321" y="1892"/>
                  </a:lnTo>
                  <a:lnTo>
                    <a:pt x="1508" y="2338"/>
                  </a:lnTo>
                  <a:lnTo>
                    <a:pt x="1142" y="2329"/>
                  </a:lnTo>
                  <a:lnTo>
                    <a:pt x="955" y="1883"/>
                  </a:lnTo>
                  <a:close/>
                  <a:moveTo>
                    <a:pt x="518" y="1"/>
                  </a:moveTo>
                  <a:lnTo>
                    <a:pt x="661" y="340"/>
                  </a:lnTo>
                  <a:lnTo>
                    <a:pt x="286" y="331"/>
                  </a:lnTo>
                  <a:cubicBezTo>
                    <a:pt x="197" y="331"/>
                    <a:pt x="134" y="358"/>
                    <a:pt x="90" y="402"/>
                  </a:cubicBezTo>
                  <a:cubicBezTo>
                    <a:pt x="36" y="447"/>
                    <a:pt x="9" y="501"/>
                    <a:pt x="9" y="581"/>
                  </a:cubicBezTo>
                  <a:cubicBezTo>
                    <a:pt x="1" y="661"/>
                    <a:pt x="18" y="750"/>
                    <a:pt x="63" y="848"/>
                  </a:cubicBezTo>
                  <a:lnTo>
                    <a:pt x="161" y="1071"/>
                  </a:lnTo>
                  <a:lnTo>
                    <a:pt x="616" y="1080"/>
                  </a:lnTo>
                  <a:lnTo>
                    <a:pt x="527" y="875"/>
                  </a:lnTo>
                  <a:lnTo>
                    <a:pt x="893" y="884"/>
                  </a:lnTo>
                  <a:lnTo>
                    <a:pt x="1089" y="1357"/>
                  </a:lnTo>
                  <a:lnTo>
                    <a:pt x="705" y="1348"/>
                  </a:lnTo>
                  <a:cubicBezTo>
                    <a:pt x="625" y="1348"/>
                    <a:pt x="563" y="1366"/>
                    <a:pt x="509" y="1410"/>
                  </a:cubicBezTo>
                  <a:cubicBezTo>
                    <a:pt x="464" y="1455"/>
                    <a:pt x="438" y="1518"/>
                    <a:pt x="438" y="1589"/>
                  </a:cubicBezTo>
                  <a:cubicBezTo>
                    <a:pt x="429" y="1669"/>
                    <a:pt x="447" y="1749"/>
                    <a:pt x="482" y="1839"/>
                  </a:cubicBezTo>
                  <a:lnTo>
                    <a:pt x="687" y="2338"/>
                  </a:lnTo>
                  <a:cubicBezTo>
                    <a:pt x="732" y="2436"/>
                    <a:pt x="786" y="2517"/>
                    <a:pt x="857" y="2606"/>
                  </a:cubicBezTo>
                  <a:cubicBezTo>
                    <a:pt x="928" y="2686"/>
                    <a:pt x="1009" y="2749"/>
                    <a:pt x="1098" y="2793"/>
                  </a:cubicBezTo>
                  <a:cubicBezTo>
                    <a:pt x="1187" y="2847"/>
                    <a:pt x="1267" y="2865"/>
                    <a:pt x="1348" y="2874"/>
                  </a:cubicBezTo>
                  <a:lnTo>
                    <a:pt x="1731" y="2882"/>
                  </a:lnTo>
                  <a:lnTo>
                    <a:pt x="1874" y="3221"/>
                  </a:lnTo>
                  <a:lnTo>
                    <a:pt x="2329" y="3230"/>
                  </a:lnTo>
                  <a:lnTo>
                    <a:pt x="2329" y="3230"/>
                  </a:lnTo>
                  <a:lnTo>
                    <a:pt x="2186" y="2891"/>
                  </a:lnTo>
                  <a:lnTo>
                    <a:pt x="2570" y="2900"/>
                  </a:lnTo>
                  <a:cubicBezTo>
                    <a:pt x="2650" y="2900"/>
                    <a:pt x="2721" y="2874"/>
                    <a:pt x="2766" y="2829"/>
                  </a:cubicBezTo>
                  <a:cubicBezTo>
                    <a:pt x="2811" y="2784"/>
                    <a:pt x="2837" y="2722"/>
                    <a:pt x="2846" y="2642"/>
                  </a:cubicBezTo>
                  <a:cubicBezTo>
                    <a:pt x="2846" y="2570"/>
                    <a:pt x="2829" y="2481"/>
                    <a:pt x="2793" y="2383"/>
                  </a:cubicBezTo>
                  <a:lnTo>
                    <a:pt x="2695" y="2160"/>
                  </a:lnTo>
                  <a:lnTo>
                    <a:pt x="2240" y="2151"/>
                  </a:lnTo>
                  <a:lnTo>
                    <a:pt x="2329" y="2356"/>
                  </a:lnTo>
                  <a:lnTo>
                    <a:pt x="1963" y="2347"/>
                  </a:lnTo>
                  <a:lnTo>
                    <a:pt x="1776" y="1901"/>
                  </a:lnTo>
                  <a:lnTo>
                    <a:pt x="2151" y="1910"/>
                  </a:lnTo>
                  <a:cubicBezTo>
                    <a:pt x="2240" y="1910"/>
                    <a:pt x="2302" y="1892"/>
                    <a:pt x="2347" y="1848"/>
                  </a:cubicBezTo>
                  <a:cubicBezTo>
                    <a:pt x="2400" y="1803"/>
                    <a:pt x="2427" y="1741"/>
                    <a:pt x="2427" y="1660"/>
                  </a:cubicBezTo>
                  <a:cubicBezTo>
                    <a:pt x="2436" y="1580"/>
                    <a:pt x="2418" y="1491"/>
                    <a:pt x="2374" y="1393"/>
                  </a:cubicBezTo>
                  <a:lnTo>
                    <a:pt x="2159" y="893"/>
                  </a:lnTo>
                  <a:cubicBezTo>
                    <a:pt x="2124" y="795"/>
                    <a:pt x="2061" y="706"/>
                    <a:pt x="1990" y="625"/>
                  </a:cubicBezTo>
                  <a:cubicBezTo>
                    <a:pt x="1927" y="545"/>
                    <a:pt x="1847" y="483"/>
                    <a:pt x="1758" y="438"/>
                  </a:cubicBezTo>
                  <a:cubicBezTo>
                    <a:pt x="1678" y="385"/>
                    <a:pt x="1588" y="367"/>
                    <a:pt x="1499" y="358"/>
                  </a:cubicBezTo>
                  <a:lnTo>
                    <a:pt x="1116" y="349"/>
                  </a:lnTo>
                  <a:lnTo>
                    <a:pt x="973" y="10"/>
                  </a:lnTo>
                  <a:lnTo>
                    <a:pt x="5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CaixaDeTexto 1">
            <a:extLst>
              <a:ext uri="{FF2B5EF4-FFF2-40B4-BE49-F238E27FC236}">
                <a16:creationId xmlns:a16="http://schemas.microsoft.com/office/drawing/2014/main" id="{2EFB4DF8-D829-95C3-BC67-5FED3990A8FD}"/>
              </a:ext>
            </a:extLst>
          </p:cNvPr>
          <p:cNvSpPr txBox="1"/>
          <p:nvPr/>
        </p:nvSpPr>
        <p:spPr>
          <a:xfrm>
            <a:off x="8527983" y="4639377"/>
            <a:ext cx="413886" cy="307777"/>
          </a:xfrm>
          <a:prstGeom prst="rect">
            <a:avLst/>
          </a:prstGeom>
          <a:noFill/>
        </p:spPr>
        <p:txBody>
          <a:bodyPr wrap="square" rtlCol="0">
            <a:spAutoFit/>
          </a:bodyPr>
          <a:lstStyle/>
          <a:p>
            <a:r>
              <a:rPr lang="en-GB"/>
              <a:t>12</a:t>
            </a:r>
            <a:endParaRPr lang="pt-PT"/>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376"/>
        <p:cNvGrpSpPr/>
        <p:nvPr/>
      </p:nvGrpSpPr>
      <p:grpSpPr>
        <a:xfrm>
          <a:off x="0" y="0"/>
          <a:ext cx="0" cy="0"/>
          <a:chOff x="0" y="0"/>
          <a:chExt cx="0" cy="0"/>
        </a:xfrm>
      </p:grpSpPr>
      <p:sp>
        <p:nvSpPr>
          <p:cNvPr id="1377" name="Google Shape;1377;p30"/>
          <p:cNvSpPr txBox="1">
            <a:spLocks noGrp="1"/>
          </p:cNvSpPr>
          <p:nvPr>
            <p:ph type="title"/>
          </p:nvPr>
        </p:nvSpPr>
        <p:spPr>
          <a:xfrm>
            <a:off x="720000" y="571200"/>
            <a:ext cx="7704000" cy="572700"/>
          </a:xfrm>
          <a:prstGeom prst="rect">
            <a:avLst/>
          </a:prstGeom>
        </p:spPr>
        <p:txBody>
          <a:bodyPr spcFirstLastPara="1" wrap="square" lIns="91425" tIns="91425" rIns="91425" bIns="91425" anchor="t" anchorCtr="0">
            <a:noAutofit/>
          </a:bodyPr>
          <a:lstStyle/>
          <a:p>
            <a:r>
              <a:rPr lang="en" sz="2000"/>
              <a:t>Alinhamento Estratégico e Aumento do valor do Banco</a:t>
            </a:r>
            <a:endParaRPr lang="pt-PT" sz="2000"/>
          </a:p>
        </p:txBody>
      </p:sp>
      <p:sp>
        <p:nvSpPr>
          <p:cNvPr id="24" name="CaixaDeTexto 23">
            <a:extLst>
              <a:ext uri="{FF2B5EF4-FFF2-40B4-BE49-F238E27FC236}">
                <a16:creationId xmlns:a16="http://schemas.microsoft.com/office/drawing/2014/main" id="{5E603A8E-C523-1FFB-82DD-C98C8DC6735C}"/>
              </a:ext>
            </a:extLst>
          </p:cNvPr>
          <p:cNvSpPr txBox="1"/>
          <p:nvPr/>
        </p:nvSpPr>
        <p:spPr>
          <a:xfrm>
            <a:off x="734785" y="1135577"/>
            <a:ext cx="6093525"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PT" sz="1200">
                <a:latin typeface="Montserrat"/>
              </a:rPr>
              <a:t>Principais problemas enfrentados pelo Banco </a:t>
            </a:r>
            <a:r>
              <a:rPr lang="pt-PT" sz="1200" err="1">
                <a:latin typeface="Montserrat"/>
              </a:rPr>
              <a:t>InovaData</a:t>
            </a:r>
            <a:r>
              <a:rPr lang="pt-PT" sz="1200">
                <a:latin typeface="Montserrat"/>
              </a:rPr>
              <a:t>:</a:t>
            </a:r>
            <a:endParaRPr lang="pt-PT"/>
          </a:p>
        </p:txBody>
      </p:sp>
      <p:pic>
        <p:nvPicPr>
          <p:cNvPr id="26" name="Imagem 25" descr="Uma imagem com texto, Tipo de letra, menu, captura de ecrã&#10;&#10;Os conteúdos gerados pela IA podem estar incorretos.">
            <a:extLst>
              <a:ext uri="{FF2B5EF4-FFF2-40B4-BE49-F238E27FC236}">
                <a16:creationId xmlns:a16="http://schemas.microsoft.com/office/drawing/2014/main" id="{A0684EE2-C4DD-392B-DE17-F8C4E63B5FFB}"/>
              </a:ext>
            </a:extLst>
          </p:cNvPr>
          <p:cNvPicPr>
            <a:picLocks noChangeAspect="1"/>
          </p:cNvPicPr>
          <p:nvPr/>
        </p:nvPicPr>
        <p:blipFill>
          <a:blip r:embed="rId3"/>
          <a:srcRect t="123" r="1385" b="276"/>
          <a:stretch/>
        </p:blipFill>
        <p:spPr>
          <a:xfrm>
            <a:off x="1849584" y="1580901"/>
            <a:ext cx="4977182" cy="2794019"/>
          </a:xfrm>
          <a:prstGeom prst="rect">
            <a:avLst/>
          </a:prstGeom>
          <a:ln w="12700" cap="sq">
            <a:solidFill>
              <a:schemeClr val="tx1">
                <a:lumMod val="75000"/>
              </a:schemeClr>
            </a:solidFill>
            <a:prstDash val="solid"/>
            <a:miter lim="800000"/>
          </a:ln>
          <a:effectLst>
            <a:outerShdw blurRad="50800" dist="38100" dir="2700000" algn="tl" rotWithShape="0">
              <a:srgbClr val="000000">
                <a:alpha val="43000"/>
              </a:srgbClr>
            </a:outerShdw>
          </a:effectLst>
        </p:spPr>
      </p:pic>
      <p:sp>
        <p:nvSpPr>
          <p:cNvPr id="2" name="CaixaDeTexto 1">
            <a:extLst>
              <a:ext uri="{FF2B5EF4-FFF2-40B4-BE49-F238E27FC236}">
                <a16:creationId xmlns:a16="http://schemas.microsoft.com/office/drawing/2014/main" id="{30705ED4-356B-DFA5-BF9C-28FD202AFB9E}"/>
              </a:ext>
            </a:extLst>
          </p:cNvPr>
          <p:cNvSpPr txBox="1"/>
          <p:nvPr/>
        </p:nvSpPr>
        <p:spPr>
          <a:xfrm>
            <a:off x="8527983" y="4639377"/>
            <a:ext cx="413886" cy="307777"/>
          </a:xfrm>
          <a:prstGeom prst="rect">
            <a:avLst/>
          </a:prstGeom>
          <a:noFill/>
        </p:spPr>
        <p:txBody>
          <a:bodyPr wrap="square" rtlCol="0">
            <a:spAutoFit/>
          </a:bodyPr>
          <a:lstStyle/>
          <a:p>
            <a:r>
              <a:rPr lang="en-GB"/>
              <a:t>13</a:t>
            </a:r>
            <a:endParaRPr lang="pt-PT"/>
          </a:p>
        </p:txBody>
      </p:sp>
    </p:spTree>
    <p:extLst>
      <p:ext uri="{BB962C8B-B14F-4D97-AF65-F5344CB8AC3E}">
        <p14:creationId xmlns:p14="http://schemas.microsoft.com/office/powerpoint/2010/main" val="37587308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376"/>
        <p:cNvGrpSpPr/>
        <p:nvPr/>
      </p:nvGrpSpPr>
      <p:grpSpPr>
        <a:xfrm>
          <a:off x="0" y="0"/>
          <a:ext cx="0" cy="0"/>
          <a:chOff x="0" y="0"/>
          <a:chExt cx="0" cy="0"/>
        </a:xfrm>
      </p:grpSpPr>
      <p:sp>
        <p:nvSpPr>
          <p:cNvPr id="1377" name="Google Shape;1377;p30"/>
          <p:cNvSpPr txBox="1">
            <a:spLocks noGrp="1"/>
          </p:cNvSpPr>
          <p:nvPr>
            <p:ph type="title"/>
          </p:nvPr>
        </p:nvSpPr>
        <p:spPr>
          <a:xfrm>
            <a:off x="720000" y="571200"/>
            <a:ext cx="7704000" cy="572700"/>
          </a:xfrm>
          <a:prstGeom prst="rect">
            <a:avLst/>
          </a:prstGeom>
        </p:spPr>
        <p:txBody>
          <a:bodyPr spcFirstLastPara="1" wrap="square" lIns="91425" tIns="91425" rIns="91425" bIns="91425" anchor="t" anchorCtr="0">
            <a:noAutofit/>
          </a:bodyPr>
          <a:lstStyle/>
          <a:p>
            <a:r>
              <a:rPr lang="en" sz="2000" err="1"/>
              <a:t>Alinhamento</a:t>
            </a:r>
            <a:r>
              <a:rPr lang="en" sz="2000"/>
              <a:t> </a:t>
            </a:r>
            <a:r>
              <a:rPr lang="en" sz="2000" err="1"/>
              <a:t>Estratégico</a:t>
            </a:r>
            <a:r>
              <a:rPr lang="en" sz="2000"/>
              <a:t> e </a:t>
            </a:r>
            <a:r>
              <a:rPr lang="en" sz="2000" err="1"/>
              <a:t>Aumento</a:t>
            </a:r>
            <a:r>
              <a:rPr lang="en" sz="2000"/>
              <a:t> do valor do Banco</a:t>
            </a:r>
            <a:endParaRPr lang="pt-PT" sz="2000"/>
          </a:p>
        </p:txBody>
      </p:sp>
      <p:pic>
        <p:nvPicPr>
          <p:cNvPr id="3" name="Imagem 2" descr="Uma imagem com texto, captura de ecrã, Tipo de letra, Impressão&#10;&#10;Os conteúdos gerados pela IA podem estar incorretos.">
            <a:extLst>
              <a:ext uri="{FF2B5EF4-FFF2-40B4-BE49-F238E27FC236}">
                <a16:creationId xmlns:a16="http://schemas.microsoft.com/office/drawing/2014/main" id="{E5E08481-F97D-04A0-6C37-1C1634AC51B6}"/>
              </a:ext>
            </a:extLst>
          </p:cNvPr>
          <p:cNvPicPr>
            <a:picLocks noChangeAspect="1"/>
          </p:cNvPicPr>
          <p:nvPr/>
        </p:nvPicPr>
        <p:blipFill>
          <a:blip r:embed="rId3"/>
          <a:stretch>
            <a:fillRect/>
          </a:stretch>
        </p:blipFill>
        <p:spPr>
          <a:xfrm>
            <a:off x="1879272" y="1933125"/>
            <a:ext cx="4895599" cy="2798777"/>
          </a:xfrm>
          <a:prstGeom prst="rect">
            <a:avLst/>
          </a:prstGeom>
          <a:ln w="12700" cap="sq">
            <a:solidFill>
              <a:schemeClr val="tx1">
                <a:lumMod val="75000"/>
              </a:schemeClr>
            </a:solidFill>
            <a:prstDash val="solid"/>
            <a:miter lim="800000"/>
          </a:ln>
          <a:effectLst>
            <a:outerShdw blurRad="50800" dist="38100" dir="2700000" algn="tl" rotWithShape="0">
              <a:srgbClr val="000000">
                <a:alpha val="43000"/>
              </a:srgbClr>
            </a:outerShdw>
          </a:effectLst>
        </p:spPr>
      </p:pic>
      <p:pic>
        <p:nvPicPr>
          <p:cNvPr id="5" name="Gráfico 4" descr="Marca de Verificação com preenchimento sólido">
            <a:extLst>
              <a:ext uri="{FF2B5EF4-FFF2-40B4-BE49-F238E27FC236}">
                <a16:creationId xmlns:a16="http://schemas.microsoft.com/office/drawing/2014/main" id="{AD250705-C353-E7C9-610A-AB6A292F923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04157" y="1142257"/>
            <a:ext cx="231570" cy="231570"/>
          </a:xfrm>
          <a:prstGeom prst="rect">
            <a:avLst/>
          </a:prstGeom>
        </p:spPr>
      </p:pic>
      <p:sp>
        <p:nvSpPr>
          <p:cNvPr id="9" name="CaixaDeTexto 8">
            <a:extLst>
              <a:ext uri="{FF2B5EF4-FFF2-40B4-BE49-F238E27FC236}">
                <a16:creationId xmlns:a16="http://schemas.microsoft.com/office/drawing/2014/main" id="{B4DF048F-8E48-CCEC-AAB2-9931B484758B}"/>
              </a:ext>
            </a:extLst>
          </p:cNvPr>
          <p:cNvSpPr txBox="1"/>
          <p:nvPr/>
        </p:nvSpPr>
        <p:spPr>
          <a:xfrm>
            <a:off x="838694" y="1142998"/>
            <a:ext cx="7466608"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pt-PT" sz="1200">
                <a:latin typeface="Montserrat"/>
              </a:rPr>
              <a:t>O PGSD tem como base o desenvolvimento de processos de gestão de dados, de metadados, de qualidade, de privacidade e segurança da informação, entre outros.</a:t>
            </a:r>
          </a:p>
          <a:p>
            <a:pPr algn="just"/>
            <a:r>
              <a:rPr lang="pt-PT" sz="1200">
                <a:latin typeface="Montserrat"/>
              </a:rPr>
              <a:t>Essas iniciativas apoiam diretamente os objetivos estratégicos do Banco InovaData, tais como: </a:t>
            </a:r>
            <a:endParaRPr lang="pt-PT">
              <a:latin typeface="Montserrat"/>
            </a:endParaRPr>
          </a:p>
        </p:txBody>
      </p:sp>
      <p:sp>
        <p:nvSpPr>
          <p:cNvPr id="2" name="CaixaDeTexto 1">
            <a:extLst>
              <a:ext uri="{FF2B5EF4-FFF2-40B4-BE49-F238E27FC236}">
                <a16:creationId xmlns:a16="http://schemas.microsoft.com/office/drawing/2014/main" id="{E7D31200-5F5F-7804-CCB2-AFCC58A9DBF5}"/>
              </a:ext>
            </a:extLst>
          </p:cNvPr>
          <p:cNvSpPr txBox="1"/>
          <p:nvPr/>
        </p:nvSpPr>
        <p:spPr>
          <a:xfrm>
            <a:off x="8527983" y="4639377"/>
            <a:ext cx="413886" cy="307777"/>
          </a:xfrm>
          <a:prstGeom prst="rect">
            <a:avLst/>
          </a:prstGeom>
          <a:noFill/>
        </p:spPr>
        <p:txBody>
          <a:bodyPr wrap="square" rtlCol="0">
            <a:spAutoFit/>
          </a:bodyPr>
          <a:lstStyle/>
          <a:p>
            <a:r>
              <a:rPr lang="en-GB"/>
              <a:t>14</a:t>
            </a:r>
            <a:endParaRPr lang="pt-PT"/>
          </a:p>
        </p:txBody>
      </p:sp>
    </p:spTree>
    <p:extLst>
      <p:ext uri="{BB962C8B-B14F-4D97-AF65-F5344CB8AC3E}">
        <p14:creationId xmlns:p14="http://schemas.microsoft.com/office/powerpoint/2010/main" val="3716608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376"/>
        <p:cNvGrpSpPr/>
        <p:nvPr/>
      </p:nvGrpSpPr>
      <p:grpSpPr>
        <a:xfrm>
          <a:off x="0" y="0"/>
          <a:ext cx="0" cy="0"/>
          <a:chOff x="0" y="0"/>
          <a:chExt cx="0" cy="0"/>
        </a:xfrm>
      </p:grpSpPr>
      <p:sp>
        <p:nvSpPr>
          <p:cNvPr id="1377" name="Google Shape;1377;p30"/>
          <p:cNvSpPr txBox="1">
            <a:spLocks noGrp="1"/>
          </p:cNvSpPr>
          <p:nvPr>
            <p:ph type="title"/>
          </p:nvPr>
        </p:nvSpPr>
        <p:spPr>
          <a:xfrm>
            <a:off x="786799" y="445026"/>
            <a:ext cx="6836514" cy="572700"/>
          </a:xfrm>
          <a:prstGeom prst="rect">
            <a:avLst/>
          </a:prstGeom>
        </p:spPr>
        <p:txBody>
          <a:bodyPr spcFirstLastPara="1" wrap="square" lIns="91425" tIns="91425" rIns="91425" bIns="91425" anchor="t" anchorCtr="0">
            <a:noAutofit/>
          </a:bodyPr>
          <a:lstStyle/>
          <a:p>
            <a:r>
              <a:rPr lang="en" sz="2800"/>
              <a:t>Definição de Metas e Objetivos</a:t>
            </a:r>
            <a:endParaRPr lang="en" sz="2800">
              <a:solidFill>
                <a:srgbClr val="4661BC"/>
              </a:solidFill>
            </a:endParaRPr>
          </a:p>
          <a:p>
            <a:endParaRPr lang="en"/>
          </a:p>
        </p:txBody>
      </p:sp>
      <p:graphicFrame>
        <p:nvGraphicFramePr>
          <p:cNvPr id="27" name="Tabela 26">
            <a:extLst>
              <a:ext uri="{FF2B5EF4-FFF2-40B4-BE49-F238E27FC236}">
                <a16:creationId xmlns:a16="http://schemas.microsoft.com/office/drawing/2014/main" id="{B1B2F020-892B-79EF-748C-7DBB245396BC}"/>
              </a:ext>
            </a:extLst>
          </p:cNvPr>
          <p:cNvGraphicFramePr>
            <a:graphicFrameLocks noGrp="1"/>
          </p:cNvGraphicFramePr>
          <p:nvPr>
            <p:extLst>
              <p:ext uri="{D42A27DB-BD31-4B8C-83A1-F6EECF244321}">
                <p14:modId xmlns:p14="http://schemas.microsoft.com/office/powerpoint/2010/main" val="697780562"/>
              </p:ext>
            </p:extLst>
          </p:nvPr>
        </p:nvGraphicFramePr>
        <p:xfrm>
          <a:off x="460168" y="1068779"/>
          <a:ext cx="8312124" cy="3755464"/>
        </p:xfrm>
        <a:graphic>
          <a:graphicData uri="http://schemas.openxmlformats.org/drawingml/2006/table">
            <a:tbl>
              <a:tblPr firstRow="1" bandRow="1">
                <a:tableStyleId>{3C2FFA5D-87B4-456A-9821-1D502468CF0F}</a:tableStyleId>
              </a:tblPr>
              <a:tblGrid>
                <a:gridCol w="1598301">
                  <a:extLst>
                    <a:ext uri="{9D8B030D-6E8A-4147-A177-3AD203B41FA5}">
                      <a16:colId xmlns:a16="http://schemas.microsoft.com/office/drawing/2014/main" val="628868198"/>
                    </a:ext>
                  </a:extLst>
                </a:gridCol>
                <a:gridCol w="2867784">
                  <a:extLst>
                    <a:ext uri="{9D8B030D-6E8A-4147-A177-3AD203B41FA5}">
                      <a16:colId xmlns:a16="http://schemas.microsoft.com/office/drawing/2014/main" val="2960275353"/>
                    </a:ext>
                  </a:extLst>
                </a:gridCol>
                <a:gridCol w="3846039">
                  <a:extLst>
                    <a:ext uri="{9D8B030D-6E8A-4147-A177-3AD203B41FA5}">
                      <a16:colId xmlns:a16="http://schemas.microsoft.com/office/drawing/2014/main" val="1403674096"/>
                    </a:ext>
                  </a:extLst>
                </a:gridCol>
              </a:tblGrid>
              <a:tr h="331807">
                <a:tc>
                  <a:txBody>
                    <a:bodyPr/>
                    <a:lstStyle/>
                    <a:p>
                      <a:pPr algn="ctr"/>
                      <a:r>
                        <a:rPr lang="pt-PT" sz="1000">
                          <a:latin typeface="Montserrat"/>
                        </a:rPr>
                        <a:t>Driver</a:t>
                      </a:r>
                    </a:p>
                  </a:txBody>
                  <a:tcPr/>
                </a:tc>
                <a:tc>
                  <a:txBody>
                    <a:bodyPr/>
                    <a:lstStyle/>
                    <a:p>
                      <a:pPr algn="ctr"/>
                      <a:r>
                        <a:rPr lang="pt-PT" sz="1000">
                          <a:latin typeface="Montserrat"/>
                        </a:rPr>
                        <a:t>Objetivos Documentados</a:t>
                      </a:r>
                    </a:p>
                  </a:txBody>
                  <a:tcPr/>
                </a:tc>
                <a:tc>
                  <a:txBody>
                    <a:bodyPr/>
                    <a:lstStyle/>
                    <a:p>
                      <a:pPr algn="ctr"/>
                      <a:r>
                        <a:rPr lang="pt-PT" sz="1000">
                          <a:latin typeface="Montserrat"/>
                        </a:rPr>
                        <a:t>Iniciativas</a:t>
                      </a:r>
                    </a:p>
                  </a:txBody>
                  <a:tcPr/>
                </a:tc>
                <a:extLst>
                  <a:ext uri="{0D108BD9-81ED-4DB2-BD59-A6C34878D82A}">
                    <a16:rowId xmlns:a16="http://schemas.microsoft.com/office/drawing/2014/main" val="3216549741"/>
                  </a:ext>
                </a:extLst>
              </a:tr>
              <a:tr h="512794">
                <a:tc>
                  <a:txBody>
                    <a:bodyPr/>
                    <a:lstStyle/>
                    <a:p>
                      <a:r>
                        <a:rPr lang="pt-PT" sz="900">
                          <a:solidFill>
                            <a:schemeClr val="bg2"/>
                          </a:solidFill>
                          <a:latin typeface="Montserrat"/>
                        </a:rPr>
                        <a:t>Aumentar os lucros nos próximos 3 anos</a:t>
                      </a:r>
                    </a:p>
                  </a:txBody>
                  <a:tcPr/>
                </a:tc>
                <a:tc>
                  <a:txBody>
                    <a:bodyPr/>
                    <a:lstStyle/>
                    <a:p>
                      <a:pPr marL="171450" lvl="0" indent="-171450">
                        <a:buFont typeface="Arial"/>
                        <a:buChar char="•"/>
                      </a:pPr>
                      <a:r>
                        <a:rPr lang="pt-PT" sz="900" b="0" i="0" u="none" strike="noStrike" noProof="0">
                          <a:solidFill>
                            <a:schemeClr val="bg2"/>
                          </a:solidFill>
                          <a:latin typeface="Montserrat"/>
                        </a:rPr>
                        <a:t>Aumentar os lucros em 20% em 3 anos; </a:t>
                      </a:r>
                      <a:endParaRPr lang="pt-PT" sz="900">
                        <a:solidFill>
                          <a:schemeClr val="bg2"/>
                        </a:solidFill>
                        <a:latin typeface="Montserrat"/>
                      </a:endParaRPr>
                    </a:p>
                  </a:txBody>
                  <a:tcPr/>
                </a:tc>
                <a:tc>
                  <a:txBody>
                    <a:bodyPr/>
                    <a:lstStyle/>
                    <a:p>
                      <a:pPr marL="171450" indent="-171450">
                        <a:buFont typeface="Arial"/>
                        <a:buChar char="•"/>
                      </a:pPr>
                      <a:r>
                        <a:rPr lang="pt-PT" sz="900">
                          <a:solidFill>
                            <a:schemeClr val="bg2"/>
                          </a:solidFill>
                          <a:latin typeface="Montserrat"/>
                        </a:rPr>
                        <a:t>Implementar um Data Lake;</a:t>
                      </a:r>
                    </a:p>
                    <a:p>
                      <a:pPr marL="171450" lvl="0" indent="-171450">
                        <a:buFont typeface="Arial"/>
                        <a:buChar char="•"/>
                      </a:pPr>
                      <a:r>
                        <a:rPr lang="pt-PT" sz="900">
                          <a:solidFill>
                            <a:schemeClr val="bg2"/>
                          </a:solidFill>
                          <a:latin typeface="Montserrat"/>
                        </a:rPr>
                        <a:t>Criar relatórios baseados em KPI's;</a:t>
                      </a:r>
                    </a:p>
                    <a:p>
                      <a:pPr marL="171450" lvl="0" indent="-171450">
                        <a:buFont typeface="Arial"/>
                        <a:buChar char="•"/>
                      </a:pPr>
                      <a:r>
                        <a:rPr lang="pt-PT" sz="900">
                          <a:solidFill>
                            <a:schemeClr val="bg2"/>
                          </a:solidFill>
                          <a:latin typeface="Montserrat"/>
                        </a:rPr>
                        <a:t>Realizar análises preditivas;</a:t>
                      </a:r>
                    </a:p>
                  </a:txBody>
                  <a:tcPr/>
                </a:tc>
                <a:extLst>
                  <a:ext uri="{0D108BD9-81ED-4DB2-BD59-A6C34878D82A}">
                    <a16:rowId xmlns:a16="http://schemas.microsoft.com/office/drawing/2014/main" val="3496616167"/>
                  </a:ext>
                </a:extLst>
              </a:tr>
              <a:tr h="475088">
                <a:tc>
                  <a:txBody>
                    <a:bodyPr/>
                    <a:lstStyle/>
                    <a:p>
                      <a:r>
                        <a:rPr lang="pt-PT" sz="900">
                          <a:solidFill>
                            <a:schemeClr val="bg2"/>
                          </a:solidFill>
                          <a:latin typeface="Montserrat"/>
                        </a:rPr>
                        <a:t>Aumentar as quotas de serviços digitais</a:t>
                      </a:r>
                    </a:p>
                  </a:txBody>
                  <a:tcPr/>
                </a:tc>
                <a:tc>
                  <a:txBody>
                    <a:bodyPr/>
                    <a:lstStyle/>
                    <a:p>
                      <a:pPr marL="171450" lvl="0" indent="-171450">
                        <a:buFont typeface="Arial"/>
                        <a:buChar char="•"/>
                      </a:pPr>
                      <a:r>
                        <a:rPr lang="pt-PT" sz="900" b="0" i="0" u="none" strike="noStrike" noProof="0">
                          <a:solidFill>
                            <a:schemeClr val="bg2"/>
                          </a:solidFill>
                          <a:latin typeface="Montserrat"/>
                        </a:rPr>
                        <a:t>Aumentar em 10% essas quotas;</a:t>
                      </a:r>
                      <a:endParaRPr lang="pt-PT" sz="900">
                        <a:solidFill>
                          <a:schemeClr val="bg2"/>
                        </a:solidFill>
                        <a:latin typeface="Montserrat"/>
                      </a:endParaRPr>
                    </a:p>
                    <a:p>
                      <a:pPr marL="171450" lvl="0" indent="-171450">
                        <a:buFont typeface="Arial"/>
                        <a:buChar char="•"/>
                      </a:pPr>
                      <a:r>
                        <a:rPr lang="pt-PT" sz="900" b="0" i="0" u="none" strike="noStrike" noProof="0">
                          <a:solidFill>
                            <a:schemeClr val="bg2"/>
                          </a:solidFill>
                          <a:latin typeface="Montserrat"/>
                        </a:rPr>
                        <a:t>Aumentar em 30% os lucros provenientes;</a:t>
                      </a:r>
                    </a:p>
                  </a:txBody>
                  <a:tcPr/>
                </a:tc>
                <a:tc>
                  <a:txBody>
                    <a:bodyPr/>
                    <a:lstStyle/>
                    <a:p>
                      <a:pPr marL="171450" lvl="0" indent="-171450">
                        <a:buFont typeface="Arial"/>
                        <a:buChar char="•"/>
                      </a:pPr>
                      <a:r>
                        <a:rPr lang="pt-PT" sz="900" b="0" i="0" u="none" strike="noStrike" noProof="0">
                          <a:solidFill>
                            <a:schemeClr val="bg2"/>
                          </a:solidFill>
                          <a:latin typeface="Montserrat"/>
                        </a:rPr>
                        <a:t>Implementar um catálogo de dados</a:t>
                      </a:r>
                    </a:p>
                    <a:p>
                      <a:pPr marL="171450" lvl="0" indent="-171450">
                        <a:buFont typeface="Arial"/>
                        <a:buChar char="•"/>
                      </a:pPr>
                      <a:r>
                        <a:rPr lang="pt-PT" sz="900" b="0" i="0" u="none" strike="noStrike" noProof="0">
                          <a:solidFill>
                            <a:schemeClr val="bg2"/>
                          </a:solidFill>
                          <a:latin typeface="Montserrat"/>
                        </a:rPr>
                        <a:t>Realizar integração de dados entre sistemas</a:t>
                      </a:r>
                    </a:p>
                  </a:txBody>
                  <a:tcPr/>
                </a:tc>
                <a:extLst>
                  <a:ext uri="{0D108BD9-81ED-4DB2-BD59-A6C34878D82A}">
                    <a16:rowId xmlns:a16="http://schemas.microsoft.com/office/drawing/2014/main" val="298715450"/>
                  </a:ext>
                </a:extLst>
              </a:tr>
              <a:tr h="852143">
                <a:tc>
                  <a:txBody>
                    <a:bodyPr/>
                    <a:lstStyle/>
                    <a:p>
                      <a:pPr lvl="0">
                        <a:buNone/>
                      </a:pPr>
                      <a:r>
                        <a:rPr lang="pt-PT" sz="900" b="0" i="0" u="none" strike="noStrike" noProof="0">
                          <a:solidFill>
                            <a:schemeClr val="bg2"/>
                          </a:solidFill>
                          <a:latin typeface="Montserrat"/>
                        </a:rPr>
                        <a:t>Reforçar a reputação e credibilidade no mercado financeiro </a:t>
                      </a:r>
                      <a:endParaRPr lang="pt-PT" sz="900">
                        <a:solidFill>
                          <a:schemeClr val="bg2"/>
                        </a:solidFill>
                        <a:latin typeface="Montserrat"/>
                      </a:endParaRPr>
                    </a:p>
                  </a:txBody>
                  <a:tcPr/>
                </a:tc>
                <a:tc>
                  <a:txBody>
                    <a:bodyPr/>
                    <a:lstStyle/>
                    <a:p>
                      <a:pPr marL="171450" lvl="0" indent="-171450">
                        <a:buFont typeface="Arial"/>
                        <a:buChar char="•"/>
                      </a:pPr>
                      <a:r>
                        <a:rPr lang="pt-PT" sz="900" b="0" i="0" u="none" strike="noStrike" noProof="0">
                          <a:solidFill>
                            <a:schemeClr val="bg2"/>
                          </a:solidFill>
                          <a:latin typeface="Montserrat"/>
                        </a:rPr>
                        <a:t>Ser visto como um banco de confiança por 90% dos clientes.  </a:t>
                      </a:r>
                      <a:endParaRPr lang="pt-PT" sz="900">
                        <a:solidFill>
                          <a:schemeClr val="bg2"/>
                        </a:solidFill>
                        <a:latin typeface="Montserrat"/>
                      </a:endParaRPr>
                    </a:p>
                  </a:txBody>
                  <a:tcPr/>
                </a:tc>
                <a:tc>
                  <a:txBody>
                    <a:bodyPr/>
                    <a:lstStyle/>
                    <a:p>
                      <a:pPr marL="171450" lvl="0" indent="-171450">
                        <a:buFont typeface="Arial"/>
                        <a:buChar char="•"/>
                      </a:pPr>
                      <a:r>
                        <a:rPr lang="pt-PT" sz="900" b="0" i="0" u="none" strike="noStrike" noProof="0">
                          <a:solidFill>
                            <a:schemeClr val="bg2"/>
                          </a:solidFill>
                          <a:latin typeface="Montserrat"/>
                        </a:rPr>
                        <a:t>Adotar soluções de monitorização em tempo real para identificar e mitigar riscos de fuga de dados; </a:t>
                      </a:r>
                    </a:p>
                    <a:p>
                      <a:pPr marL="171450" lvl="0" indent="-171450">
                        <a:buFont typeface="Arial"/>
                        <a:buChar char="•"/>
                      </a:pPr>
                      <a:r>
                        <a:rPr lang="pt-PT" sz="900" b="0" i="0" u="none" strike="noStrike" noProof="0">
                          <a:solidFill>
                            <a:schemeClr val="bg2"/>
                          </a:solidFill>
                          <a:latin typeface="Montserrat"/>
                        </a:rPr>
                        <a:t>Implementar políticas de segurança de dados alinhadas com a RGPD; </a:t>
                      </a:r>
                    </a:p>
                    <a:p>
                      <a:pPr marL="171450" lvl="0" indent="-171450">
                        <a:buFont typeface="Arial"/>
                        <a:buChar char="•"/>
                      </a:pPr>
                      <a:r>
                        <a:rPr lang="pt-PT" sz="900" b="0" i="0" u="none" strike="noStrike" noProof="0">
                          <a:solidFill>
                            <a:schemeClr val="bg2"/>
                          </a:solidFill>
                          <a:latin typeface="Montserrat"/>
                        </a:rPr>
                        <a:t>Criar perfis de acesso com controlos rigoroso</a:t>
                      </a:r>
                      <a:endParaRPr lang="pt-PT"/>
                    </a:p>
                  </a:txBody>
                  <a:tcPr/>
                </a:tc>
                <a:extLst>
                  <a:ext uri="{0D108BD9-81ED-4DB2-BD59-A6C34878D82A}">
                    <a16:rowId xmlns:a16="http://schemas.microsoft.com/office/drawing/2014/main" val="4122642807"/>
                  </a:ext>
                </a:extLst>
              </a:tr>
              <a:tr h="791816">
                <a:tc>
                  <a:txBody>
                    <a:bodyPr/>
                    <a:lstStyle/>
                    <a:p>
                      <a:pPr lvl="0">
                        <a:buNone/>
                      </a:pPr>
                      <a:r>
                        <a:rPr lang="pt-PT" sz="900" b="0" i="0" u="none" strike="noStrike" noProof="0">
                          <a:solidFill>
                            <a:schemeClr val="bg2"/>
                          </a:solidFill>
                          <a:latin typeface="Montserrat"/>
                        </a:rPr>
                        <a:t>Melhorar qualidade de dados e aumentar oportunidades de venda cruzada</a:t>
                      </a:r>
                      <a:endParaRPr lang="pt-PT" sz="900">
                        <a:solidFill>
                          <a:schemeClr val="bg2"/>
                        </a:solidFill>
                        <a:latin typeface="Montserrat"/>
                      </a:endParaRPr>
                    </a:p>
                  </a:txBody>
                  <a:tcPr/>
                </a:tc>
                <a:tc>
                  <a:txBody>
                    <a:bodyPr/>
                    <a:lstStyle/>
                    <a:p>
                      <a:pPr marL="171450" lvl="0" indent="-171450">
                        <a:buFont typeface="Arial"/>
                        <a:buChar char="•"/>
                      </a:pPr>
                      <a:r>
                        <a:rPr lang="pt-PT" sz="900" b="0" i="0" u="none" strike="noStrike" noProof="0">
                          <a:solidFill>
                            <a:schemeClr val="bg2"/>
                          </a:solidFill>
                          <a:latin typeface="Montserrat"/>
                        </a:rPr>
                        <a:t>Redução em 70% do tempo para limpar e integrar dados e em 80% a quantidade de dados incorretos; </a:t>
                      </a:r>
                      <a:endParaRPr lang="pt-PT" sz="900">
                        <a:solidFill>
                          <a:schemeClr val="bg2"/>
                        </a:solidFill>
                        <a:latin typeface="Montserrat"/>
                      </a:endParaRPr>
                    </a:p>
                    <a:p>
                      <a:pPr marL="171450" lvl="0" indent="-171450">
                        <a:buFont typeface="Arial"/>
                        <a:buChar char="•"/>
                      </a:pPr>
                      <a:r>
                        <a:rPr lang="pt-PT" sz="900" b="0" i="0" u="none" strike="noStrike" noProof="0">
                          <a:solidFill>
                            <a:schemeClr val="bg2"/>
                          </a:solidFill>
                          <a:latin typeface="Montserrat"/>
                        </a:rPr>
                        <a:t>Aumentar em 40% a quantidade de vendas cruzadas; </a:t>
                      </a:r>
                    </a:p>
                  </a:txBody>
                  <a:tcPr/>
                </a:tc>
                <a:tc>
                  <a:txBody>
                    <a:bodyPr/>
                    <a:lstStyle/>
                    <a:p>
                      <a:pPr marL="171450" lvl="0" indent="-171450">
                        <a:buFont typeface="Arial"/>
                        <a:buChar char="•"/>
                      </a:pPr>
                      <a:r>
                        <a:rPr lang="pt-PT" sz="900" b="0" i="0" u="none" strike="noStrike" noProof="0">
                          <a:solidFill>
                            <a:schemeClr val="bg2"/>
                          </a:solidFill>
                          <a:latin typeface="Montserrat"/>
                        </a:rPr>
                        <a:t>Implementar uma plataforma de governança de dados com funções de validação e limpeza de dados; • </a:t>
                      </a:r>
                      <a:endParaRPr lang="pt-PT" sz="900">
                        <a:solidFill>
                          <a:schemeClr val="bg2"/>
                        </a:solidFill>
                        <a:latin typeface="Montserrat"/>
                      </a:endParaRPr>
                    </a:p>
                    <a:p>
                      <a:pPr marL="171450" lvl="0" indent="-171450">
                        <a:buFont typeface="Arial"/>
                        <a:buChar char="•"/>
                      </a:pPr>
                      <a:r>
                        <a:rPr lang="pt-PT" sz="900" b="0" i="0" u="none" strike="noStrike" noProof="0">
                          <a:solidFill>
                            <a:schemeClr val="bg2"/>
                          </a:solidFill>
                          <a:latin typeface="Montserrat"/>
                        </a:rPr>
                        <a:t>Criar formações para os colaboradores; •</a:t>
                      </a:r>
                      <a:endParaRPr lang="pt-PT" sz="900">
                        <a:solidFill>
                          <a:schemeClr val="bg2"/>
                        </a:solidFill>
                        <a:latin typeface="Montserrat"/>
                      </a:endParaRPr>
                    </a:p>
                    <a:p>
                      <a:pPr marL="171450" lvl="0" indent="-171450">
                        <a:buFont typeface="Arial"/>
                        <a:buChar char="•"/>
                      </a:pPr>
                      <a:r>
                        <a:rPr lang="pt-PT" sz="900" b="0" i="0" u="none" strike="noStrike" noProof="0">
                          <a:solidFill>
                            <a:schemeClr val="bg2"/>
                          </a:solidFill>
                          <a:latin typeface="Montserrat"/>
                        </a:rPr>
                        <a:t>Aplicar análises preditivas para identificar oportunidades de venda cruzada; </a:t>
                      </a:r>
                      <a:endParaRPr lang="pt-PT" sz="900">
                        <a:solidFill>
                          <a:schemeClr val="bg2"/>
                        </a:solidFill>
                        <a:latin typeface="Montserrat"/>
                      </a:endParaRPr>
                    </a:p>
                  </a:txBody>
                  <a:tcPr/>
                </a:tc>
                <a:extLst>
                  <a:ext uri="{0D108BD9-81ED-4DB2-BD59-A6C34878D82A}">
                    <a16:rowId xmlns:a16="http://schemas.microsoft.com/office/drawing/2014/main" val="2481652004"/>
                  </a:ext>
                </a:extLst>
              </a:tr>
              <a:tr h="791816">
                <a:tc>
                  <a:txBody>
                    <a:bodyPr/>
                    <a:lstStyle/>
                    <a:p>
                      <a:pPr lvl="0">
                        <a:buNone/>
                      </a:pPr>
                      <a:r>
                        <a:rPr lang="pt-PT" sz="900" b="0" i="0" u="none" strike="noStrike" noProof="0">
                          <a:solidFill>
                            <a:schemeClr val="bg2"/>
                          </a:solidFill>
                          <a:latin typeface="Montserrat"/>
                        </a:rPr>
                        <a:t>Aumentar a satisfação dos clientes</a:t>
                      </a:r>
                      <a:endParaRPr lang="pt-PT" sz="900">
                        <a:solidFill>
                          <a:schemeClr val="bg2"/>
                        </a:solidFill>
                        <a:latin typeface="Montserrat"/>
                      </a:endParaRPr>
                    </a:p>
                  </a:txBody>
                  <a:tcPr/>
                </a:tc>
                <a:tc>
                  <a:txBody>
                    <a:bodyPr/>
                    <a:lstStyle/>
                    <a:p>
                      <a:pPr marL="171450" lvl="0" indent="-171450">
                        <a:buFont typeface="Arial"/>
                        <a:buChar char="•"/>
                      </a:pPr>
                      <a:r>
                        <a:rPr lang="pt-PT" sz="900" b="0" i="0" u="none" strike="noStrike" noProof="0">
                          <a:solidFill>
                            <a:schemeClr val="bg2"/>
                          </a:solidFill>
                          <a:latin typeface="Montserrat"/>
                        </a:rPr>
                        <a:t>Atingir percentagem de clientes satisfeitos acima de 85% e reduzir os insatisfeitos em 55%; </a:t>
                      </a:r>
                      <a:endParaRPr lang="pt-PT" sz="900">
                        <a:solidFill>
                          <a:schemeClr val="bg2"/>
                        </a:solidFill>
                        <a:latin typeface="Montserrat"/>
                      </a:endParaRPr>
                    </a:p>
                    <a:p>
                      <a:pPr marL="171450" lvl="0" indent="-171450">
                        <a:buFont typeface="Arial"/>
                        <a:buChar char="•"/>
                      </a:pPr>
                      <a:r>
                        <a:rPr lang="pt-PT" sz="900" b="0" i="0" u="none" strike="noStrike" noProof="0">
                          <a:solidFill>
                            <a:schemeClr val="bg2"/>
                          </a:solidFill>
                          <a:latin typeface="Montserrat"/>
                        </a:rPr>
                        <a:t> Expandir em 15% a base dos clientes nos próximos 2 anos. </a:t>
                      </a:r>
                      <a:endParaRPr lang="pt-PT" sz="900">
                        <a:solidFill>
                          <a:schemeClr val="bg2"/>
                        </a:solidFill>
                        <a:latin typeface="Montserrat"/>
                      </a:endParaRPr>
                    </a:p>
                  </a:txBody>
                  <a:tcPr/>
                </a:tc>
                <a:tc>
                  <a:txBody>
                    <a:bodyPr/>
                    <a:lstStyle/>
                    <a:p>
                      <a:pPr marL="171450" lvl="0" indent="-171450">
                        <a:buFont typeface="Arial"/>
                        <a:buChar char="•"/>
                      </a:pPr>
                      <a:r>
                        <a:rPr lang="pt-PT" sz="900" b="0" i="0" u="none" strike="noStrike" noProof="0">
                          <a:solidFill>
                            <a:schemeClr val="bg2"/>
                          </a:solidFill>
                          <a:latin typeface="Montserrat"/>
                        </a:rPr>
                        <a:t>Criar uma visão 360º do cliente </a:t>
                      </a:r>
                    </a:p>
                    <a:p>
                      <a:pPr marL="171450" lvl="0" indent="-171450">
                        <a:buFont typeface="Arial"/>
                        <a:buChar char="•"/>
                      </a:pPr>
                      <a:r>
                        <a:rPr lang="pt-PT" sz="900" b="0" i="0" u="none" strike="noStrike" noProof="0">
                          <a:solidFill>
                            <a:schemeClr val="bg2"/>
                          </a:solidFill>
                          <a:latin typeface="Montserrat"/>
                        </a:rPr>
                        <a:t>Automatizar relatórios de satisfação do cliente</a:t>
                      </a:r>
                    </a:p>
                    <a:p>
                      <a:pPr marL="171450" lvl="0" indent="-171450">
                        <a:buFont typeface="Arial"/>
                        <a:buChar char="•"/>
                      </a:pPr>
                      <a:r>
                        <a:rPr lang="pt-PT" sz="900" b="0" i="0" u="none" strike="noStrike" noProof="0">
                          <a:solidFill>
                            <a:schemeClr val="bg2"/>
                          </a:solidFill>
                          <a:latin typeface="Montserrat"/>
                        </a:rPr>
                        <a:t>Introduzir um sistema de feedback em tempo real </a:t>
                      </a:r>
                      <a:endParaRPr lang="pt-PT" sz="900">
                        <a:solidFill>
                          <a:schemeClr val="bg2"/>
                        </a:solidFill>
                        <a:latin typeface="Montserrat"/>
                      </a:endParaRPr>
                    </a:p>
                    <a:p>
                      <a:pPr marL="171450" lvl="0" indent="-171450">
                        <a:buFont typeface="Arial"/>
                        <a:buChar char="•"/>
                      </a:pPr>
                      <a:r>
                        <a:rPr lang="pt-PT" sz="900" b="0" i="0" u="none" strike="noStrike" noProof="0">
                          <a:solidFill>
                            <a:schemeClr val="bg2"/>
                          </a:solidFill>
                          <a:latin typeface="Montserrat"/>
                        </a:rPr>
                        <a:t>Analisar padrões de comportamento</a:t>
                      </a:r>
                      <a:endParaRPr lang="pt-PT" sz="900">
                        <a:solidFill>
                          <a:schemeClr val="bg2"/>
                        </a:solidFill>
                        <a:latin typeface="Montserrat"/>
                      </a:endParaRPr>
                    </a:p>
                  </a:txBody>
                  <a:tcPr/>
                </a:tc>
                <a:extLst>
                  <a:ext uri="{0D108BD9-81ED-4DB2-BD59-A6C34878D82A}">
                    <a16:rowId xmlns:a16="http://schemas.microsoft.com/office/drawing/2014/main" val="2485237076"/>
                  </a:ext>
                </a:extLst>
              </a:tr>
            </a:tbl>
          </a:graphicData>
        </a:graphic>
      </p:graphicFrame>
      <p:sp>
        <p:nvSpPr>
          <p:cNvPr id="2" name="CaixaDeTexto 1">
            <a:extLst>
              <a:ext uri="{FF2B5EF4-FFF2-40B4-BE49-F238E27FC236}">
                <a16:creationId xmlns:a16="http://schemas.microsoft.com/office/drawing/2014/main" id="{EA5B93B2-2140-2225-7448-6CCE48662B33}"/>
              </a:ext>
            </a:extLst>
          </p:cNvPr>
          <p:cNvSpPr txBox="1"/>
          <p:nvPr/>
        </p:nvSpPr>
        <p:spPr>
          <a:xfrm>
            <a:off x="8611803" y="4761297"/>
            <a:ext cx="413886" cy="307777"/>
          </a:xfrm>
          <a:prstGeom prst="rect">
            <a:avLst/>
          </a:prstGeom>
          <a:noFill/>
        </p:spPr>
        <p:txBody>
          <a:bodyPr wrap="square" rtlCol="0">
            <a:spAutoFit/>
          </a:bodyPr>
          <a:lstStyle/>
          <a:p>
            <a:r>
              <a:rPr lang="en-GB"/>
              <a:t>15</a:t>
            </a:r>
            <a:endParaRPr lang="pt-PT"/>
          </a:p>
        </p:txBody>
      </p:sp>
    </p:spTree>
    <p:extLst>
      <p:ext uri="{BB962C8B-B14F-4D97-AF65-F5344CB8AC3E}">
        <p14:creationId xmlns:p14="http://schemas.microsoft.com/office/powerpoint/2010/main" val="25402806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416">
          <a:extLst>
            <a:ext uri="{FF2B5EF4-FFF2-40B4-BE49-F238E27FC236}">
              <a16:creationId xmlns:a16="http://schemas.microsoft.com/office/drawing/2014/main" id="{C6CE8ECE-6C35-1A67-C1F8-10C71F9DA0EF}"/>
            </a:ext>
          </a:extLst>
        </p:cNvPr>
        <p:cNvGrpSpPr/>
        <p:nvPr/>
      </p:nvGrpSpPr>
      <p:grpSpPr>
        <a:xfrm>
          <a:off x="0" y="0"/>
          <a:ext cx="0" cy="0"/>
          <a:chOff x="0" y="0"/>
          <a:chExt cx="0" cy="0"/>
        </a:xfrm>
      </p:grpSpPr>
      <p:sp>
        <p:nvSpPr>
          <p:cNvPr id="1417" name="Google Shape;1417;p33">
            <a:extLst>
              <a:ext uri="{FF2B5EF4-FFF2-40B4-BE49-F238E27FC236}">
                <a16:creationId xmlns:a16="http://schemas.microsoft.com/office/drawing/2014/main" id="{5797B7AE-0BE1-FD4E-9466-77BCEE43BB8F}"/>
              </a:ext>
            </a:extLst>
          </p:cNvPr>
          <p:cNvSpPr txBox="1">
            <a:spLocks noGrp="1"/>
          </p:cNvSpPr>
          <p:nvPr>
            <p:ph type="title"/>
          </p:nvPr>
        </p:nvSpPr>
        <p:spPr>
          <a:xfrm>
            <a:off x="2973658" y="2571750"/>
            <a:ext cx="3289141"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2500" err="1"/>
              <a:t>Estrutura</a:t>
            </a:r>
            <a:r>
              <a:rPr lang="en-GB" sz="2500"/>
              <a:t> </a:t>
            </a:r>
            <a:r>
              <a:rPr lang="en-GB" sz="2500" err="1"/>
              <a:t>Operacional</a:t>
            </a:r>
            <a:endParaRPr sz="2500"/>
          </a:p>
        </p:txBody>
      </p:sp>
      <p:sp>
        <p:nvSpPr>
          <p:cNvPr id="1418" name="Google Shape;1418;p33">
            <a:extLst>
              <a:ext uri="{FF2B5EF4-FFF2-40B4-BE49-F238E27FC236}">
                <a16:creationId xmlns:a16="http://schemas.microsoft.com/office/drawing/2014/main" id="{B3BE7C23-EEDC-8697-08BC-85DCB7B6E782}"/>
              </a:ext>
            </a:extLst>
          </p:cNvPr>
          <p:cNvSpPr txBox="1">
            <a:spLocks noGrp="1"/>
          </p:cNvSpPr>
          <p:nvPr>
            <p:ph type="title" idx="2"/>
          </p:nvPr>
        </p:nvSpPr>
        <p:spPr>
          <a:xfrm>
            <a:off x="2881200" y="1729950"/>
            <a:ext cx="12888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grpSp>
        <p:nvGrpSpPr>
          <p:cNvPr id="1419" name="Google Shape;1419;p33">
            <a:extLst>
              <a:ext uri="{FF2B5EF4-FFF2-40B4-BE49-F238E27FC236}">
                <a16:creationId xmlns:a16="http://schemas.microsoft.com/office/drawing/2014/main" id="{C6C4928A-C3AF-5327-893A-B900CA429954}"/>
              </a:ext>
            </a:extLst>
          </p:cNvPr>
          <p:cNvGrpSpPr/>
          <p:nvPr/>
        </p:nvGrpSpPr>
        <p:grpSpPr>
          <a:xfrm>
            <a:off x="7527178" y="539493"/>
            <a:ext cx="903604" cy="817401"/>
            <a:chOff x="431250" y="4269675"/>
            <a:chExt cx="623175" cy="563725"/>
          </a:xfrm>
        </p:grpSpPr>
        <p:sp>
          <p:nvSpPr>
            <p:cNvPr id="1420" name="Google Shape;1420;p33">
              <a:extLst>
                <a:ext uri="{FF2B5EF4-FFF2-40B4-BE49-F238E27FC236}">
                  <a16:creationId xmlns:a16="http://schemas.microsoft.com/office/drawing/2014/main" id="{32DC29DC-D80E-EC96-275F-ED8DC12EFB11}"/>
                </a:ext>
              </a:extLst>
            </p:cNvPr>
            <p:cNvSpPr/>
            <p:nvPr/>
          </p:nvSpPr>
          <p:spPr>
            <a:xfrm>
              <a:off x="431250" y="4269675"/>
              <a:ext cx="574775" cy="518225"/>
            </a:xfrm>
            <a:custGeom>
              <a:avLst/>
              <a:gdLst/>
              <a:ahLst/>
              <a:cxnLst/>
              <a:rect l="l" t="t" r="r" b="b"/>
              <a:pathLst>
                <a:path w="22991" h="20729" extrusionOk="0">
                  <a:moveTo>
                    <a:pt x="14995" y="0"/>
                  </a:moveTo>
                  <a:cubicBezTo>
                    <a:pt x="11895" y="0"/>
                    <a:pt x="8303" y="1644"/>
                    <a:pt x="5451" y="4670"/>
                  </a:cubicBezTo>
                  <a:cubicBezTo>
                    <a:pt x="946" y="9452"/>
                    <a:pt x="1" y="15875"/>
                    <a:pt x="3346" y="19024"/>
                  </a:cubicBezTo>
                  <a:cubicBezTo>
                    <a:pt x="4571" y="20177"/>
                    <a:pt x="6203" y="20729"/>
                    <a:pt x="8002" y="20729"/>
                  </a:cubicBezTo>
                  <a:cubicBezTo>
                    <a:pt x="11102" y="20729"/>
                    <a:pt x="14697" y="19089"/>
                    <a:pt x="17548" y="16063"/>
                  </a:cubicBezTo>
                  <a:cubicBezTo>
                    <a:pt x="22053" y="11281"/>
                    <a:pt x="22990" y="4849"/>
                    <a:pt x="19654" y="1709"/>
                  </a:cubicBezTo>
                  <a:cubicBezTo>
                    <a:pt x="18426" y="553"/>
                    <a:pt x="16793" y="0"/>
                    <a:pt x="14995" y="0"/>
                  </a:cubicBezTo>
                  <a:close/>
                </a:path>
              </a:pathLst>
            </a:custGeom>
            <a:gradFill>
              <a:gsLst>
                <a:gs pos="0">
                  <a:schemeClr val="accent1"/>
                </a:gs>
                <a:gs pos="5000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33">
              <a:extLst>
                <a:ext uri="{FF2B5EF4-FFF2-40B4-BE49-F238E27FC236}">
                  <a16:creationId xmlns:a16="http://schemas.microsoft.com/office/drawing/2014/main" id="{D12F1F51-B303-2634-60B4-66E6C7B55E3C}"/>
                </a:ext>
              </a:extLst>
            </p:cNvPr>
            <p:cNvSpPr/>
            <p:nvPr/>
          </p:nvSpPr>
          <p:spPr>
            <a:xfrm>
              <a:off x="514900" y="4312375"/>
              <a:ext cx="539525" cy="521025"/>
            </a:xfrm>
            <a:custGeom>
              <a:avLst/>
              <a:gdLst/>
              <a:ahLst/>
              <a:cxnLst/>
              <a:rect l="l" t="t" r="r" b="b"/>
              <a:pathLst>
                <a:path w="21581" h="20841" extrusionOk="0">
                  <a:moveTo>
                    <a:pt x="16308" y="1"/>
                  </a:moveTo>
                  <a:lnTo>
                    <a:pt x="16323" y="15"/>
                  </a:lnTo>
                  <a:lnTo>
                    <a:pt x="16323" y="15"/>
                  </a:lnTo>
                  <a:cubicBezTo>
                    <a:pt x="16318" y="10"/>
                    <a:pt x="16313" y="5"/>
                    <a:pt x="16308" y="1"/>
                  </a:cubicBezTo>
                  <a:close/>
                  <a:moveTo>
                    <a:pt x="16323" y="15"/>
                  </a:moveTo>
                  <a:cubicBezTo>
                    <a:pt x="19641" y="3160"/>
                    <a:pt x="18701" y="9580"/>
                    <a:pt x="14202" y="14355"/>
                  </a:cubicBezTo>
                  <a:cubicBezTo>
                    <a:pt x="11351" y="17381"/>
                    <a:pt x="7756" y="19021"/>
                    <a:pt x="4656" y="19021"/>
                  </a:cubicBezTo>
                  <a:cubicBezTo>
                    <a:pt x="2857" y="19021"/>
                    <a:pt x="1225" y="18469"/>
                    <a:pt x="0" y="17316"/>
                  </a:cubicBezTo>
                  <a:lnTo>
                    <a:pt x="0" y="17316"/>
                  </a:lnTo>
                  <a:lnTo>
                    <a:pt x="1927" y="19136"/>
                  </a:lnTo>
                  <a:cubicBezTo>
                    <a:pt x="3155" y="20289"/>
                    <a:pt x="4789" y="20841"/>
                    <a:pt x="6589" y="20841"/>
                  </a:cubicBezTo>
                  <a:cubicBezTo>
                    <a:pt x="9691" y="20841"/>
                    <a:pt x="13284" y="19201"/>
                    <a:pt x="16129" y="16174"/>
                  </a:cubicBezTo>
                  <a:cubicBezTo>
                    <a:pt x="20634" y="11393"/>
                    <a:pt x="21580" y="4961"/>
                    <a:pt x="18235" y="1821"/>
                  </a:cubicBezTo>
                  <a:lnTo>
                    <a:pt x="16323" y="15"/>
                  </a:lnTo>
                  <a:close/>
                </a:path>
              </a:pathLst>
            </a:custGeom>
            <a:gradFill>
              <a:gsLst>
                <a:gs pos="0">
                  <a:schemeClr val="accent2"/>
                </a:gs>
                <a:gs pos="5000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33">
              <a:extLst>
                <a:ext uri="{FF2B5EF4-FFF2-40B4-BE49-F238E27FC236}">
                  <a16:creationId xmlns:a16="http://schemas.microsoft.com/office/drawing/2014/main" id="{D51D8A7C-024D-D456-A53A-0697F80C6B37}"/>
                </a:ext>
              </a:extLst>
            </p:cNvPr>
            <p:cNvSpPr/>
            <p:nvPr/>
          </p:nvSpPr>
          <p:spPr>
            <a:xfrm>
              <a:off x="500625" y="4332000"/>
              <a:ext cx="436250" cy="393550"/>
            </a:xfrm>
            <a:custGeom>
              <a:avLst/>
              <a:gdLst/>
              <a:ahLst/>
              <a:cxnLst/>
              <a:rect l="l" t="t" r="r" b="b"/>
              <a:pathLst>
                <a:path w="17450" h="15742" extrusionOk="0">
                  <a:moveTo>
                    <a:pt x="11378" y="1"/>
                  </a:moveTo>
                  <a:cubicBezTo>
                    <a:pt x="9023" y="1"/>
                    <a:pt x="6293" y="1245"/>
                    <a:pt x="4131" y="3542"/>
                  </a:cubicBezTo>
                  <a:cubicBezTo>
                    <a:pt x="714" y="7173"/>
                    <a:pt x="0" y="12053"/>
                    <a:pt x="2534" y="14444"/>
                  </a:cubicBezTo>
                  <a:cubicBezTo>
                    <a:pt x="3464" y="15321"/>
                    <a:pt x="4703" y="15741"/>
                    <a:pt x="6068" y="15741"/>
                  </a:cubicBezTo>
                  <a:cubicBezTo>
                    <a:pt x="8422" y="15741"/>
                    <a:pt x="11151" y="14494"/>
                    <a:pt x="13319" y="12196"/>
                  </a:cubicBezTo>
                  <a:cubicBezTo>
                    <a:pt x="16736" y="8565"/>
                    <a:pt x="17450" y="3685"/>
                    <a:pt x="14916" y="1294"/>
                  </a:cubicBezTo>
                  <a:cubicBezTo>
                    <a:pt x="13986" y="420"/>
                    <a:pt x="12745" y="1"/>
                    <a:pt x="1137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33">
              <a:extLst>
                <a:ext uri="{FF2B5EF4-FFF2-40B4-BE49-F238E27FC236}">
                  <a16:creationId xmlns:a16="http://schemas.microsoft.com/office/drawing/2014/main" id="{77C0FC47-7D47-E47D-1105-F6785C4F1ACF}"/>
                </a:ext>
              </a:extLst>
            </p:cNvPr>
            <p:cNvSpPr/>
            <p:nvPr/>
          </p:nvSpPr>
          <p:spPr>
            <a:xfrm>
              <a:off x="588925" y="4382400"/>
              <a:ext cx="246250" cy="280375"/>
            </a:xfrm>
            <a:custGeom>
              <a:avLst/>
              <a:gdLst/>
              <a:ahLst/>
              <a:cxnLst/>
              <a:rect l="l" t="t" r="r" b="b"/>
              <a:pathLst>
                <a:path w="9850" h="11215" extrusionOk="0">
                  <a:moveTo>
                    <a:pt x="5193" y="3096"/>
                  </a:moveTo>
                  <a:lnTo>
                    <a:pt x="4506" y="4738"/>
                  </a:lnTo>
                  <a:lnTo>
                    <a:pt x="3239" y="4765"/>
                  </a:lnTo>
                  <a:lnTo>
                    <a:pt x="3926" y="3123"/>
                  </a:lnTo>
                  <a:lnTo>
                    <a:pt x="5193" y="3096"/>
                  </a:lnTo>
                  <a:close/>
                  <a:moveTo>
                    <a:pt x="6576" y="6540"/>
                  </a:moveTo>
                  <a:lnTo>
                    <a:pt x="5924" y="8092"/>
                  </a:lnTo>
                  <a:lnTo>
                    <a:pt x="4658" y="8119"/>
                  </a:lnTo>
                  <a:lnTo>
                    <a:pt x="5309" y="6567"/>
                  </a:lnTo>
                  <a:lnTo>
                    <a:pt x="6576" y="6540"/>
                  </a:lnTo>
                  <a:close/>
                  <a:moveTo>
                    <a:pt x="8065" y="1"/>
                  </a:moveTo>
                  <a:lnTo>
                    <a:pt x="6495" y="36"/>
                  </a:lnTo>
                  <a:lnTo>
                    <a:pt x="5987" y="1232"/>
                  </a:lnTo>
                  <a:lnTo>
                    <a:pt x="4658" y="1259"/>
                  </a:lnTo>
                  <a:cubicBezTo>
                    <a:pt x="4363" y="1268"/>
                    <a:pt x="4069" y="1348"/>
                    <a:pt x="3774" y="1517"/>
                  </a:cubicBezTo>
                  <a:cubicBezTo>
                    <a:pt x="3480" y="1678"/>
                    <a:pt x="3203" y="1901"/>
                    <a:pt x="2963" y="2178"/>
                  </a:cubicBezTo>
                  <a:cubicBezTo>
                    <a:pt x="2713" y="2454"/>
                    <a:pt x="2517" y="2757"/>
                    <a:pt x="2374" y="3096"/>
                  </a:cubicBezTo>
                  <a:lnTo>
                    <a:pt x="1651" y="4836"/>
                  </a:lnTo>
                  <a:cubicBezTo>
                    <a:pt x="1500" y="5184"/>
                    <a:pt x="1437" y="5496"/>
                    <a:pt x="1455" y="5764"/>
                  </a:cubicBezTo>
                  <a:cubicBezTo>
                    <a:pt x="1473" y="6040"/>
                    <a:pt x="1562" y="6254"/>
                    <a:pt x="1723" y="6406"/>
                  </a:cubicBezTo>
                  <a:cubicBezTo>
                    <a:pt x="1883" y="6558"/>
                    <a:pt x="2091" y="6630"/>
                    <a:pt x="2354" y="6630"/>
                  </a:cubicBezTo>
                  <a:cubicBezTo>
                    <a:pt x="2369" y="6630"/>
                    <a:pt x="2385" y="6630"/>
                    <a:pt x="2401" y="6629"/>
                  </a:cubicBezTo>
                  <a:lnTo>
                    <a:pt x="3721" y="6602"/>
                  </a:lnTo>
                  <a:lnTo>
                    <a:pt x="3070" y="8155"/>
                  </a:lnTo>
                  <a:lnTo>
                    <a:pt x="1803" y="8181"/>
                  </a:lnTo>
                  <a:lnTo>
                    <a:pt x="1803" y="8181"/>
                  </a:lnTo>
                  <a:lnTo>
                    <a:pt x="2097" y="7468"/>
                  </a:lnTo>
                  <a:lnTo>
                    <a:pt x="527" y="7503"/>
                  </a:lnTo>
                  <a:lnTo>
                    <a:pt x="206" y="8271"/>
                  </a:lnTo>
                  <a:cubicBezTo>
                    <a:pt x="63" y="8601"/>
                    <a:pt x="1" y="8895"/>
                    <a:pt x="19" y="9172"/>
                  </a:cubicBezTo>
                  <a:cubicBezTo>
                    <a:pt x="28" y="9448"/>
                    <a:pt x="117" y="9662"/>
                    <a:pt x="277" y="9823"/>
                  </a:cubicBezTo>
                  <a:cubicBezTo>
                    <a:pt x="438" y="9967"/>
                    <a:pt x="648" y="10047"/>
                    <a:pt x="920" y="10047"/>
                  </a:cubicBezTo>
                  <a:cubicBezTo>
                    <a:pt x="935" y="10047"/>
                    <a:pt x="949" y="10046"/>
                    <a:pt x="964" y="10046"/>
                  </a:cubicBezTo>
                  <a:lnTo>
                    <a:pt x="2294" y="10019"/>
                  </a:lnTo>
                  <a:lnTo>
                    <a:pt x="1794" y="11215"/>
                  </a:lnTo>
                  <a:lnTo>
                    <a:pt x="3364" y="11179"/>
                  </a:lnTo>
                  <a:lnTo>
                    <a:pt x="3873" y="9983"/>
                  </a:lnTo>
                  <a:lnTo>
                    <a:pt x="5184" y="9957"/>
                  </a:lnTo>
                  <a:cubicBezTo>
                    <a:pt x="5478" y="9948"/>
                    <a:pt x="5773" y="9859"/>
                    <a:pt x="6067" y="9689"/>
                  </a:cubicBezTo>
                  <a:cubicBezTo>
                    <a:pt x="6362" y="9528"/>
                    <a:pt x="6638" y="9305"/>
                    <a:pt x="6888" y="9020"/>
                  </a:cubicBezTo>
                  <a:cubicBezTo>
                    <a:pt x="7138" y="8743"/>
                    <a:pt x="7334" y="8440"/>
                    <a:pt x="7468" y="8119"/>
                  </a:cubicBezTo>
                  <a:lnTo>
                    <a:pt x="8199" y="6379"/>
                  </a:lnTo>
                  <a:cubicBezTo>
                    <a:pt x="8333" y="6076"/>
                    <a:pt x="8387" y="5791"/>
                    <a:pt x="8369" y="5523"/>
                  </a:cubicBezTo>
                  <a:cubicBezTo>
                    <a:pt x="8342" y="5264"/>
                    <a:pt x="8253" y="5059"/>
                    <a:pt x="8092" y="4898"/>
                  </a:cubicBezTo>
                  <a:cubicBezTo>
                    <a:pt x="7941" y="4747"/>
                    <a:pt x="7725" y="4675"/>
                    <a:pt x="7454" y="4675"/>
                  </a:cubicBezTo>
                  <a:cubicBezTo>
                    <a:pt x="7438" y="4675"/>
                    <a:pt x="7422" y="4675"/>
                    <a:pt x="7405" y="4675"/>
                  </a:cubicBezTo>
                  <a:lnTo>
                    <a:pt x="6094" y="4702"/>
                  </a:lnTo>
                  <a:lnTo>
                    <a:pt x="6781" y="3061"/>
                  </a:lnTo>
                  <a:lnTo>
                    <a:pt x="8048" y="3034"/>
                  </a:lnTo>
                  <a:lnTo>
                    <a:pt x="7744" y="3757"/>
                  </a:lnTo>
                  <a:lnTo>
                    <a:pt x="9314" y="3721"/>
                  </a:lnTo>
                  <a:lnTo>
                    <a:pt x="9644" y="2945"/>
                  </a:lnTo>
                  <a:cubicBezTo>
                    <a:pt x="9787" y="2597"/>
                    <a:pt x="9850" y="2294"/>
                    <a:pt x="9841" y="2026"/>
                  </a:cubicBezTo>
                  <a:cubicBezTo>
                    <a:pt x="9823" y="1758"/>
                    <a:pt x="9734" y="1544"/>
                    <a:pt x="9573" y="1392"/>
                  </a:cubicBezTo>
                  <a:cubicBezTo>
                    <a:pt x="9413" y="1241"/>
                    <a:pt x="9205" y="1169"/>
                    <a:pt x="8927" y="1169"/>
                  </a:cubicBezTo>
                  <a:cubicBezTo>
                    <a:pt x="8911" y="1169"/>
                    <a:pt x="8894" y="1169"/>
                    <a:pt x="8877" y="1169"/>
                  </a:cubicBezTo>
                  <a:lnTo>
                    <a:pt x="7566" y="1196"/>
                  </a:lnTo>
                  <a:lnTo>
                    <a:pt x="7566" y="1196"/>
                  </a:lnTo>
                  <a:lnTo>
                    <a:pt x="80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4" name="Google Shape;1424;p33">
            <a:extLst>
              <a:ext uri="{FF2B5EF4-FFF2-40B4-BE49-F238E27FC236}">
                <a16:creationId xmlns:a16="http://schemas.microsoft.com/office/drawing/2014/main" id="{15852C80-6442-6E34-0EC9-E7A8723DFCBF}"/>
              </a:ext>
            </a:extLst>
          </p:cNvPr>
          <p:cNvGrpSpPr/>
          <p:nvPr/>
        </p:nvGrpSpPr>
        <p:grpSpPr>
          <a:xfrm>
            <a:off x="7296178" y="2978507"/>
            <a:ext cx="547707" cy="495785"/>
            <a:chOff x="470050" y="3731100"/>
            <a:chExt cx="179800" cy="162750"/>
          </a:xfrm>
        </p:grpSpPr>
        <p:sp>
          <p:nvSpPr>
            <p:cNvPr id="1425" name="Google Shape;1425;p33">
              <a:extLst>
                <a:ext uri="{FF2B5EF4-FFF2-40B4-BE49-F238E27FC236}">
                  <a16:creationId xmlns:a16="http://schemas.microsoft.com/office/drawing/2014/main" id="{BDC165A9-3332-1243-52C3-24EE10725679}"/>
                </a:ext>
              </a:extLst>
            </p:cNvPr>
            <p:cNvSpPr/>
            <p:nvPr/>
          </p:nvSpPr>
          <p:spPr>
            <a:xfrm>
              <a:off x="483875" y="3731100"/>
              <a:ext cx="165975" cy="149600"/>
            </a:xfrm>
            <a:custGeom>
              <a:avLst/>
              <a:gdLst/>
              <a:ahLst/>
              <a:cxnLst/>
              <a:rect l="l" t="t" r="r" b="b"/>
              <a:pathLst>
                <a:path w="6639" h="5984" extrusionOk="0">
                  <a:moveTo>
                    <a:pt x="2309" y="0"/>
                  </a:moveTo>
                  <a:cubicBezTo>
                    <a:pt x="1790" y="0"/>
                    <a:pt x="1318" y="160"/>
                    <a:pt x="964" y="494"/>
                  </a:cubicBezTo>
                  <a:cubicBezTo>
                    <a:pt x="1" y="1404"/>
                    <a:pt x="278" y="3260"/>
                    <a:pt x="1580" y="4634"/>
                  </a:cubicBezTo>
                  <a:cubicBezTo>
                    <a:pt x="2399" y="5509"/>
                    <a:pt x="3436" y="5984"/>
                    <a:pt x="4331" y="5984"/>
                  </a:cubicBezTo>
                  <a:cubicBezTo>
                    <a:pt x="4850" y="5984"/>
                    <a:pt x="5321" y="5824"/>
                    <a:pt x="5675" y="5490"/>
                  </a:cubicBezTo>
                  <a:cubicBezTo>
                    <a:pt x="6638" y="4580"/>
                    <a:pt x="6371" y="2724"/>
                    <a:pt x="5068" y="1351"/>
                  </a:cubicBezTo>
                  <a:cubicBezTo>
                    <a:pt x="4244" y="475"/>
                    <a:pt x="3205" y="0"/>
                    <a:pt x="2309" y="0"/>
                  </a:cubicBezTo>
                  <a:close/>
                </a:path>
              </a:pathLst>
            </a:custGeom>
            <a:gradFill>
              <a:gsLst>
                <a:gs pos="0">
                  <a:schemeClr val="accent1"/>
                </a:gs>
                <a:gs pos="5000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33">
              <a:extLst>
                <a:ext uri="{FF2B5EF4-FFF2-40B4-BE49-F238E27FC236}">
                  <a16:creationId xmlns:a16="http://schemas.microsoft.com/office/drawing/2014/main" id="{A36487C7-0A16-B7DC-3BB0-8C1686DF93F3}"/>
                </a:ext>
              </a:extLst>
            </p:cNvPr>
            <p:cNvSpPr/>
            <p:nvPr/>
          </p:nvSpPr>
          <p:spPr>
            <a:xfrm>
              <a:off x="470050" y="3743450"/>
              <a:ext cx="155700" cy="150400"/>
            </a:xfrm>
            <a:custGeom>
              <a:avLst/>
              <a:gdLst/>
              <a:ahLst/>
              <a:cxnLst/>
              <a:rect l="l" t="t" r="r" b="b"/>
              <a:pathLst>
                <a:path w="6228" h="6016" extrusionOk="0">
                  <a:moveTo>
                    <a:pt x="1517" y="0"/>
                  </a:moveTo>
                  <a:cubicBezTo>
                    <a:pt x="1514" y="3"/>
                    <a:pt x="1511" y="6"/>
                    <a:pt x="1508" y="9"/>
                  </a:cubicBezTo>
                  <a:lnTo>
                    <a:pt x="1508" y="9"/>
                  </a:lnTo>
                  <a:lnTo>
                    <a:pt x="1517" y="0"/>
                  </a:lnTo>
                  <a:close/>
                  <a:moveTo>
                    <a:pt x="1508" y="9"/>
                  </a:moveTo>
                  <a:lnTo>
                    <a:pt x="964" y="527"/>
                  </a:lnTo>
                  <a:cubicBezTo>
                    <a:pt x="1" y="1436"/>
                    <a:pt x="269" y="3292"/>
                    <a:pt x="1571" y="4666"/>
                  </a:cubicBezTo>
                  <a:cubicBezTo>
                    <a:pt x="2395" y="5541"/>
                    <a:pt x="3434" y="6016"/>
                    <a:pt x="4330" y="6016"/>
                  </a:cubicBezTo>
                  <a:cubicBezTo>
                    <a:pt x="4850" y="6016"/>
                    <a:pt x="5321" y="5856"/>
                    <a:pt x="5675" y="5522"/>
                  </a:cubicBezTo>
                  <a:lnTo>
                    <a:pt x="6228" y="4996"/>
                  </a:lnTo>
                  <a:lnTo>
                    <a:pt x="6228" y="4996"/>
                  </a:lnTo>
                  <a:cubicBezTo>
                    <a:pt x="5874" y="5330"/>
                    <a:pt x="5403" y="5490"/>
                    <a:pt x="4884" y="5490"/>
                  </a:cubicBezTo>
                  <a:cubicBezTo>
                    <a:pt x="3989" y="5490"/>
                    <a:pt x="2952" y="5015"/>
                    <a:pt x="2133" y="4140"/>
                  </a:cubicBezTo>
                  <a:cubicBezTo>
                    <a:pt x="835" y="2770"/>
                    <a:pt x="556" y="922"/>
                    <a:pt x="1508" y="9"/>
                  </a:cubicBezTo>
                  <a:close/>
                </a:path>
              </a:pathLst>
            </a:custGeom>
            <a:gradFill>
              <a:gsLst>
                <a:gs pos="0">
                  <a:schemeClr val="accent2"/>
                </a:gs>
                <a:gs pos="5000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33">
              <a:extLst>
                <a:ext uri="{FF2B5EF4-FFF2-40B4-BE49-F238E27FC236}">
                  <a16:creationId xmlns:a16="http://schemas.microsoft.com/office/drawing/2014/main" id="{7876B244-50B3-E6DD-848B-73A3EEBD56D0}"/>
                </a:ext>
              </a:extLst>
            </p:cNvPr>
            <p:cNvSpPr/>
            <p:nvPr/>
          </p:nvSpPr>
          <p:spPr>
            <a:xfrm>
              <a:off x="503950" y="3749100"/>
              <a:ext cx="126050" cy="113600"/>
            </a:xfrm>
            <a:custGeom>
              <a:avLst/>
              <a:gdLst/>
              <a:ahLst/>
              <a:cxnLst/>
              <a:rect l="l" t="t" r="r" b="b"/>
              <a:pathLst>
                <a:path w="5042" h="4544" extrusionOk="0">
                  <a:moveTo>
                    <a:pt x="1748" y="1"/>
                  </a:moveTo>
                  <a:cubicBezTo>
                    <a:pt x="1356" y="1"/>
                    <a:pt x="1000" y="121"/>
                    <a:pt x="732" y="372"/>
                  </a:cubicBezTo>
                  <a:cubicBezTo>
                    <a:pt x="1" y="1068"/>
                    <a:pt x="206" y="2477"/>
                    <a:pt x="1196" y="3521"/>
                  </a:cubicBezTo>
                  <a:cubicBezTo>
                    <a:pt x="1819" y="4183"/>
                    <a:pt x="2610" y="4543"/>
                    <a:pt x="3292" y="4543"/>
                  </a:cubicBezTo>
                  <a:cubicBezTo>
                    <a:pt x="3685" y="4543"/>
                    <a:pt x="4042" y="4423"/>
                    <a:pt x="4310" y="4172"/>
                  </a:cubicBezTo>
                  <a:cubicBezTo>
                    <a:pt x="5041" y="3476"/>
                    <a:pt x="4827" y="2076"/>
                    <a:pt x="3846" y="1023"/>
                  </a:cubicBezTo>
                  <a:cubicBezTo>
                    <a:pt x="3218" y="361"/>
                    <a:pt x="2428" y="1"/>
                    <a:pt x="174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33">
              <a:extLst>
                <a:ext uri="{FF2B5EF4-FFF2-40B4-BE49-F238E27FC236}">
                  <a16:creationId xmlns:a16="http://schemas.microsoft.com/office/drawing/2014/main" id="{61EB6064-7087-3962-DFA2-CBF5DF933B40}"/>
                </a:ext>
              </a:extLst>
            </p:cNvPr>
            <p:cNvSpPr/>
            <p:nvPr/>
          </p:nvSpPr>
          <p:spPr>
            <a:xfrm>
              <a:off x="533175" y="3763725"/>
              <a:ext cx="71175" cy="80775"/>
            </a:xfrm>
            <a:custGeom>
              <a:avLst/>
              <a:gdLst/>
              <a:ahLst/>
              <a:cxnLst/>
              <a:rect l="l" t="t" r="r" b="b"/>
              <a:pathLst>
                <a:path w="2847" h="3231" extrusionOk="0">
                  <a:moveTo>
                    <a:pt x="1348" y="893"/>
                  </a:moveTo>
                  <a:lnTo>
                    <a:pt x="1713" y="902"/>
                  </a:lnTo>
                  <a:lnTo>
                    <a:pt x="1910" y="1375"/>
                  </a:lnTo>
                  <a:lnTo>
                    <a:pt x="1544" y="1366"/>
                  </a:lnTo>
                  <a:lnTo>
                    <a:pt x="1348" y="893"/>
                  </a:lnTo>
                  <a:close/>
                  <a:moveTo>
                    <a:pt x="955" y="1883"/>
                  </a:moveTo>
                  <a:lnTo>
                    <a:pt x="1321" y="1892"/>
                  </a:lnTo>
                  <a:lnTo>
                    <a:pt x="1508" y="2338"/>
                  </a:lnTo>
                  <a:lnTo>
                    <a:pt x="1142" y="2329"/>
                  </a:lnTo>
                  <a:lnTo>
                    <a:pt x="955" y="1883"/>
                  </a:lnTo>
                  <a:close/>
                  <a:moveTo>
                    <a:pt x="518" y="1"/>
                  </a:moveTo>
                  <a:lnTo>
                    <a:pt x="661" y="340"/>
                  </a:lnTo>
                  <a:lnTo>
                    <a:pt x="286" y="331"/>
                  </a:lnTo>
                  <a:cubicBezTo>
                    <a:pt x="197" y="331"/>
                    <a:pt x="134" y="358"/>
                    <a:pt x="90" y="402"/>
                  </a:cubicBezTo>
                  <a:cubicBezTo>
                    <a:pt x="36" y="447"/>
                    <a:pt x="9" y="501"/>
                    <a:pt x="9" y="581"/>
                  </a:cubicBezTo>
                  <a:cubicBezTo>
                    <a:pt x="1" y="661"/>
                    <a:pt x="18" y="750"/>
                    <a:pt x="63" y="848"/>
                  </a:cubicBezTo>
                  <a:lnTo>
                    <a:pt x="161" y="1071"/>
                  </a:lnTo>
                  <a:lnTo>
                    <a:pt x="616" y="1080"/>
                  </a:lnTo>
                  <a:lnTo>
                    <a:pt x="527" y="875"/>
                  </a:lnTo>
                  <a:lnTo>
                    <a:pt x="893" y="884"/>
                  </a:lnTo>
                  <a:lnTo>
                    <a:pt x="1089" y="1357"/>
                  </a:lnTo>
                  <a:lnTo>
                    <a:pt x="705" y="1348"/>
                  </a:lnTo>
                  <a:cubicBezTo>
                    <a:pt x="625" y="1348"/>
                    <a:pt x="563" y="1366"/>
                    <a:pt x="509" y="1410"/>
                  </a:cubicBezTo>
                  <a:cubicBezTo>
                    <a:pt x="464" y="1455"/>
                    <a:pt x="438" y="1518"/>
                    <a:pt x="438" y="1589"/>
                  </a:cubicBezTo>
                  <a:cubicBezTo>
                    <a:pt x="429" y="1669"/>
                    <a:pt x="447" y="1749"/>
                    <a:pt x="482" y="1839"/>
                  </a:cubicBezTo>
                  <a:lnTo>
                    <a:pt x="687" y="2338"/>
                  </a:lnTo>
                  <a:cubicBezTo>
                    <a:pt x="732" y="2436"/>
                    <a:pt x="786" y="2517"/>
                    <a:pt x="857" y="2606"/>
                  </a:cubicBezTo>
                  <a:cubicBezTo>
                    <a:pt x="928" y="2686"/>
                    <a:pt x="1009" y="2749"/>
                    <a:pt x="1098" y="2793"/>
                  </a:cubicBezTo>
                  <a:cubicBezTo>
                    <a:pt x="1187" y="2847"/>
                    <a:pt x="1267" y="2865"/>
                    <a:pt x="1348" y="2874"/>
                  </a:cubicBezTo>
                  <a:lnTo>
                    <a:pt x="1731" y="2882"/>
                  </a:lnTo>
                  <a:lnTo>
                    <a:pt x="1874" y="3221"/>
                  </a:lnTo>
                  <a:lnTo>
                    <a:pt x="2329" y="3230"/>
                  </a:lnTo>
                  <a:lnTo>
                    <a:pt x="2329" y="3230"/>
                  </a:lnTo>
                  <a:lnTo>
                    <a:pt x="2186" y="2891"/>
                  </a:lnTo>
                  <a:lnTo>
                    <a:pt x="2570" y="2900"/>
                  </a:lnTo>
                  <a:cubicBezTo>
                    <a:pt x="2650" y="2900"/>
                    <a:pt x="2721" y="2874"/>
                    <a:pt x="2766" y="2829"/>
                  </a:cubicBezTo>
                  <a:cubicBezTo>
                    <a:pt x="2811" y="2784"/>
                    <a:pt x="2837" y="2722"/>
                    <a:pt x="2846" y="2642"/>
                  </a:cubicBezTo>
                  <a:cubicBezTo>
                    <a:pt x="2846" y="2570"/>
                    <a:pt x="2829" y="2481"/>
                    <a:pt x="2793" y="2383"/>
                  </a:cubicBezTo>
                  <a:lnTo>
                    <a:pt x="2695" y="2160"/>
                  </a:lnTo>
                  <a:lnTo>
                    <a:pt x="2240" y="2151"/>
                  </a:lnTo>
                  <a:lnTo>
                    <a:pt x="2329" y="2356"/>
                  </a:lnTo>
                  <a:lnTo>
                    <a:pt x="1963" y="2347"/>
                  </a:lnTo>
                  <a:lnTo>
                    <a:pt x="1776" y="1901"/>
                  </a:lnTo>
                  <a:lnTo>
                    <a:pt x="2151" y="1910"/>
                  </a:lnTo>
                  <a:cubicBezTo>
                    <a:pt x="2240" y="1910"/>
                    <a:pt x="2302" y="1892"/>
                    <a:pt x="2347" y="1848"/>
                  </a:cubicBezTo>
                  <a:cubicBezTo>
                    <a:pt x="2400" y="1803"/>
                    <a:pt x="2427" y="1741"/>
                    <a:pt x="2427" y="1660"/>
                  </a:cubicBezTo>
                  <a:cubicBezTo>
                    <a:pt x="2436" y="1580"/>
                    <a:pt x="2418" y="1491"/>
                    <a:pt x="2374" y="1393"/>
                  </a:cubicBezTo>
                  <a:lnTo>
                    <a:pt x="2159" y="893"/>
                  </a:lnTo>
                  <a:cubicBezTo>
                    <a:pt x="2124" y="795"/>
                    <a:pt x="2061" y="706"/>
                    <a:pt x="1990" y="625"/>
                  </a:cubicBezTo>
                  <a:cubicBezTo>
                    <a:pt x="1927" y="545"/>
                    <a:pt x="1847" y="483"/>
                    <a:pt x="1758" y="438"/>
                  </a:cubicBezTo>
                  <a:cubicBezTo>
                    <a:pt x="1678" y="385"/>
                    <a:pt x="1588" y="367"/>
                    <a:pt x="1499" y="358"/>
                  </a:cubicBezTo>
                  <a:lnTo>
                    <a:pt x="1116" y="349"/>
                  </a:lnTo>
                  <a:lnTo>
                    <a:pt x="973" y="10"/>
                  </a:lnTo>
                  <a:lnTo>
                    <a:pt x="5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CaixaDeTexto 1">
            <a:extLst>
              <a:ext uri="{FF2B5EF4-FFF2-40B4-BE49-F238E27FC236}">
                <a16:creationId xmlns:a16="http://schemas.microsoft.com/office/drawing/2014/main" id="{9F6F9EC4-9B67-33AD-C370-19374AE96C6B}"/>
              </a:ext>
            </a:extLst>
          </p:cNvPr>
          <p:cNvSpPr txBox="1"/>
          <p:nvPr/>
        </p:nvSpPr>
        <p:spPr>
          <a:xfrm>
            <a:off x="8527983" y="4639377"/>
            <a:ext cx="413886" cy="307777"/>
          </a:xfrm>
          <a:prstGeom prst="rect">
            <a:avLst/>
          </a:prstGeom>
          <a:noFill/>
        </p:spPr>
        <p:txBody>
          <a:bodyPr wrap="square" rtlCol="0">
            <a:spAutoFit/>
          </a:bodyPr>
          <a:lstStyle/>
          <a:p>
            <a:r>
              <a:rPr lang="en-GB"/>
              <a:t>16</a:t>
            </a:r>
            <a:endParaRPr lang="pt-PT"/>
          </a:p>
        </p:txBody>
      </p:sp>
    </p:spTree>
    <p:extLst>
      <p:ext uri="{BB962C8B-B14F-4D97-AF65-F5344CB8AC3E}">
        <p14:creationId xmlns:p14="http://schemas.microsoft.com/office/powerpoint/2010/main" val="36901343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405">
          <a:extLst>
            <a:ext uri="{FF2B5EF4-FFF2-40B4-BE49-F238E27FC236}">
              <a16:creationId xmlns:a16="http://schemas.microsoft.com/office/drawing/2014/main" id="{59B3D198-B10C-8B65-ADEA-272157CC527E}"/>
            </a:ext>
          </a:extLst>
        </p:cNvPr>
        <p:cNvGrpSpPr/>
        <p:nvPr/>
      </p:nvGrpSpPr>
      <p:grpSpPr>
        <a:xfrm>
          <a:off x="0" y="0"/>
          <a:ext cx="0" cy="0"/>
          <a:chOff x="0" y="0"/>
          <a:chExt cx="0" cy="0"/>
        </a:xfrm>
      </p:grpSpPr>
      <p:sp>
        <p:nvSpPr>
          <p:cNvPr id="1406" name="Google Shape;1406;p32">
            <a:extLst>
              <a:ext uri="{FF2B5EF4-FFF2-40B4-BE49-F238E27FC236}">
                <a16:creationId xmlns:a16="http://schemas.microsoft.com/office/drawing/2014/main" id="{CF665CE8-F49E-5B6B-0CD8-65F6590F70D8}"/>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r>
              <a:rPr lang="en-GB" err="1"/>
              <a:t>Organograma</a:t>
            </a:r>
            <a:r>
              <a:rPr lang="en-GB"/>
              <a:t> do Banco </a:t>
            </a:r>
            <a:r>
              <a:rPr lang="en-GB" err="1"/>
              <a:t>InovaData</a:t>
            </a:r>
            <a:endParaRPr lang="en"/>
          </a:p>
        </p:txBody>
      </p:sp>
      <p:pic>
        <p:nvPicPr>
          <p:cNvPr id="2" name="Imagem 1" descr="Uma imagem com texto, captura de ecrã, Tipo de letra, Retângulo&#10;&#10;Descrição gerada automaticamente">
            <a:extLst>
              <a:ext uri="{FF2B5EF4-FFF2-40B4-BE49-F238E27FC236}">
                <a16:creationId xmlns:a16="http://schemas.microsoft.com/office/drawing/2014/main" id="{75F73103-ACF0-750F-72D5-1F4444C6291C}"/>
              </a:ext>
            </a:extLst>
          </p:cNvPr>
          <p:cNvPicPr>
            <a:picLocks noChangeAspect="1"/>
          </p:cNvPicPr>
          <p:nvPr/>
        </p:nvPicPr>
        <p:blipFill>
          <a:blip r:embed="rId3"/>
          <a:srcRect l="3434" t="4158" r="5974"/>
          <a:stretch/>
        </p:blipFill>
        <p:spPr>
          <a:xfrm>
            <a:off x="1463040" y="1127759"/>
            <a:ext cx="6080760" cy="3475284"/>
          </a:xfrm>
          <a:prstGeom prst="rect">
            <a:avLst/>
          </a:prstGeom>
        </p:spPr>
      </p:pic>
      <p:sp>
        <p:nvSpPr>
          <p:cNvPr id="3" name="CaixaDeTexto 2">
            <a:extLst>
              <a:ext uri="{FF2B5EF4-FFF2-40B4-BE49-F238E27FC236}">
                <a16:creationId xmlns:a16="http://schemas.microsoft.com/office/drawing/2014/main" id="{B362D17F-8EBE-1B90-072D-8C4B35F029D6}"/>
              </a:ext>
            </a:extLst>
          </p:cNvPr>
          <p:cNvSpPr txBox="1"/>
          <p:nvPr/>
        </p:nvSpPr>
        <p:spPr>
          <a:xfrm>
            <a:off x="8802303" y="4837497"/>
            <a:ext cx="413886" cy="307777"/>
          </a:xfrm>
          <a:prstGeom prst="rect">
            <a:avLst/>
          </a:prstGeom>
          <a:noFill/>
        </p:spPr>
        <p:txBody>
          <a:bodyPr wrap="square" rtlCol="0">
            <a:spAutoFit/>
          </a:bodyPr>
          <a:lstStyle/>
          <a:p>
            <a:r>
              <a:rPr lang="en-GB"/>
              <a:t>17</a:t>
            </a:r>
            <a:endParaRPr lang="pt-PT"/>
          </a:p>
        </p:txBody>
      </p:sp>
    </p:spTree>
    <p:extLst>
      <p:ext uri="{BB962C8B-B14F-4D97-AF65-F5344CB8AC3E}">
        <p14:creationId xmlns:p14="http://schemas.microsoft.com/office/powerpoint/2010/main" val="32648842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405">
          <a:extLst>
            <a:ext uri="{FF2B5EF4-FFF2-40B4-BE49-F238E27FC236}">
              <a16:creationId xmlns:a16="http://schemas.microsoft.com/office/drawing/2014/main" id="{F5FB6686-2FEE-3F12-D581-2D4114487C09}"/>
            </a:ext>
          </a:extLst>
        </p:cNvPr>
        <p:cNvGrpSpPr/>
        <p:nvPr/>
      </p:nvGrpSpPr>
      <p:grpSpPr>
        <a:xfrm>
          <a:off x="0" y="0"/>
          <a:ext cx="0" cy="0"/>
          <a:chOff x="0" y="0"/>
          <a:chExt cx="0" cy="0"/>
        </a:xfrm>
      </p:grpSpPr>
      <p:sp>
        <p:nvSpPr>
          <p:cNvPr id="1406" name="Google Shape;1406;p32">
            <a:extLst>
              <a:ext uri="{FF2B5EF4-FFF2-40B4-BE49-F238E27FC236}">
                <a16:creationId xmlns:a16="http://schemas.microsoft.com/office/drawing/2014/main" id="{F901263A-2FDE-86A1-A491-FCC073C5F9C1}"/>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r>
              <a:rPr lang="en-GB" err="1"/>
              <a:t>Modelo</a:t>
            </a:r>
            <a:r>
              <a:rPr lang="en-GB"/>
              <a:t> </a:t>
            </a:r>
            <a:r>
              <a:rPr lang="en-GB" err="1"/>
              <a:t>Operacional</a:t>
            </a:r>
            <a:r>
              <a:rPr lang="en-GB"/>
              <a:t> de GD</a:t>
            </a:r>
            <a:endParaRPr lang="en"/>
          </a:p>
        </p:txBody>
      </p:sp>
      <p:pic>
        <p:nvPicPr>
          <p:cNvPr id="3" name="Imagem 2">
            <a:extLst>
              <a:ext uri="{FF2B5EF4-FFF2-40B4-BE49-F238E27FC236}">
                <a16:creationId xmlns:a16="http://schemas.microsoft.com/office/drawing/2014/main" id="{737020A7-3F17-9C48-B235-E7A03324AAF4}"/>
              </a:ext>
            </a:extLst>
          </p:cNvPr>
          <p:cNvPicPr>
            <a:picLocks noChangeAspect="1"/>
          </p:cNvPicPr>
          <p:nvPr/>
        </p:nvPicPr>
        <p:blipFill rotWithShape="1">
          <a:blip r:embed="rId3">
            <a:extLst>
              <a:ext uri="{28A0092B-C50C-407E-A947-70E740481C1C}">
                <a14:useLocalDpi xmlns:a14="http://schemas.microsoft.com/office/drawing/2010/main" val="0"/>
              </a:ext>
            </a:extLst>
          </a:blip>
          <a:srcRect l="18121" r="23215" b="3668"/>
          <a:stretch/>
        </p:blipFill>
        <p:spPr bwMode="auto">
          <a:xfrm>
            <a:off x="2026920" y="1085000"/>
            <a:ext cx="3779202" cy="3490809"/>
          </a:xfrm>
          <a:prstGeom prst="rect">
            <a:avLst/>
          </a:prstGeom>
          <a:noFill/>
          <a:ln>
            <a:noFill/>
          </a:ln>
          <a:extLst>
            <a:ext uri="{53640926-AAD7-44D8-BBD7-CCE9431645EC}">
              <a14:shadowObscured xmlns:a14="http://schemas.microsoft.com/office/drawing/2010/main"/>
            </a:ext>
          </a:extLst>
        </p:spPr>
      </p:pic>
      <p:sp>
        <p:nvSpPr>
          <p:cNvPr id="4" name="CaixaDeTexto 3">
            <a:extLst>
              <a:ext uri="{FF2B5EF4-FFF2-40B4-BE49-F238E27FC236}">
                <a16:creationId xmlns:a16="http://schemas.microsoft.com/office/drawing/2014/main" id="{BB474AC2-21C8-E549-7629-6F95B37F0BA1}"/>
              </a:ext>
            </a:extLst>
          </p:cNvPr>
          <p:cNvSpPr txBox="1"/>
          <p:nvPr/>
        </p:nvSpPr>
        <p:spPr>
          <a:xfrm>
            <a:off x="8802303" y="4837497"/>
            <a:ext cx="413886" cy="307777"/>
          </a:xfrm>
          <a:prstGeom prst="rect">
            <a:avLst/>
          </a:prstGeom>
          <a:noFill/>
        </p:spPr>
        <p:txBody>
          <a:bodyPr wrap="square" rtlCol="0">
            <a:spAutoFit/>
          </a:bodyPr>
          <a:lstStyle/>
          <a:p>
            <a:r>
              <a:rPr lang="en-GB"/>
              <a:t>18</a:t>
            </a:r>
            <a:endParaRPr lang="pt-PT"/>
          </a:p>
        </p:txBody>
      </p:sp>
    </p:spTree>
    <p:extLst>
      <p:ext uri="{BB962C8B-B14F-4D97-AF65-F5344CB8AC3E}">
        <p14:creationId xmlns:p14="http://schemas.microsoft.com/office/powerpoint/2010/main" val="9299990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14"/>
        <p:cNvGrpSpPr/>
        <p:nvPr/>
      </p:nvGrpSpPr>
      <p:grpSpPr>
        <a:xfrm>
          <a:off x="0" y="0"/>
          <a:ext cx="0" cy="0"/>
          <a:chOff x="0" y="0"/>
          <a:chExt cx="0" cy="0"/>
        </a:xfrm>
      </p:grpSpPr>
      <p:pic>
        <p:nvPicPr>
          <p:cNvPr id="1515" name="Google Shape;1515;p39"/>
          <p:cNvPicPr preferRelativeResize="0">
            <a:picLocks noGrp="1"/>
          </p:cNvPicPr>
          <p:nvPr>
            <p:ph type="pic" idx="2"/>
          </p:nvPr>
        </p:nvPicPr>
        <p:blipFill rotWithShape="1">
          <a:blip r:embed="rId3">
            <a:alphaModFix/>
          </a:blip>
          <a:srcRect t="7692" b="7683"/>
          <a:stretch/>
        </p:blipFill>
        <p:spPr>
          <a:xfrm>
            <a:off x="0" y="-14875"/>
            <a:ext cx="9144004" cy="5158500"/>
          </a:xfrm>
          <a:prstGeom prst="rect">
            <a:avLst/>
          </a:prstGeom>
        </p:spPr>
      </p:pic>
      <p:sp>
        <p:nvSpPr>
          <p:cNvPr id="1516" name="Google Shape;1516;p39"/>
          <p:cNvSpPr txBox="1">
            <a:spLocks noGrp="1"/>
          </p:cNvSpPr>
          <p:nvPr>
            <p:ph type="title"/>
          </p:nvPr>
        </p:nvSpPr>
        <p:spPr>
          <a:xfrm>
            <a:off x="713225" y="3889375"/>
            <a:ext cx="5841426" cy="69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“Os valores dos dados mestre são considerados de ouro“ – </a:t>
            </a:r>
            <a:r>
              <a:rPr lang="en" sz="1400"/>
              <a:t>Mark Mosley, et al., DAMA</a:t>
            </a:r>
            <a:endParaRPr/>
          </a:p>
        </p:txBody>
      </p:sp>
      <p:grpSp>
        <p:nvGrpSpPr>
          <p:cNvPr id="1517" name="Google Shape;1517;p39"/>
          <p:cNvGrpSpPr/>
          <p:nvPr/>
        </p:nvGrpSpPr>
        <p:grpSpPr>
          <a:xfrm>
            <a:off x="7923930" y="431170"/>
            <a:ext cx="1013699" cy="886245"/>
            <a:chOff x="895150" y="3894725"/>
            <a:chExt cx="332775" cy="290925"/>
          </a:xfrm>
        </p:grpSpPr>
        <p:sp>
          <p:nvSpPr>
            <p:cNvPr id="1518" name="Google Shape;1518;p39"/>
            <p:cNvSpPr/>
            <p:nvPr/>
          </p:nvSpPr>
          <p:spPr>
            <a:xfrm>
              <a:off x="895150" y="3918150"/>
              <a:ext cx="307125" cy="267500"/>
            </a:xfrm>
            <a:custGeom>
              <a:avLst/>
              <a:gdLst/>
              <a:ahLst/>
              <a:cxnLst/>
              <a:rect l="l" t="t" r="r" b="b"/>
              <a:pathLst>
                <a:path w="12285" h="10700" extrusionOk="0">
                  <a:moveTo>
                    <a:pt x="4272" y="0"/>
                  </a:moveTo>
                  <a:cubicBezTo>
                    <a:pt x="3311" y="0"/>
                    <a:pt x="2439" y="285"/>
                    <a:pt x="1785" y="880"/>
                  </a:cubicBezTo>
                  <a:cubicBezTo>
                    <a:pt x="0" y="2504"/>
                    <a:pt x="500" y="5823"/>
                    <a:pt x="2909" y="8294"/>
                  </a:cubicBezTo>
                  <a:cubicBezTo>
                    <a:pt x="4433" y="9853"/>
                    <a:pt x="6352" y="10700"/>
                    <a:pt x="8007" y="10700"/>
                  </a:cubicBezTo>
                  <a:cubicBezTo>
                    <a:pt x="8966" y="10700"/>
                    <a:pt x="9837" y="10415"/>
                    <a:pt x="10492" y="9819"/>
                  </a:cubicBezTo>
                  <a:cubicBezTo>
                    <a:pt x="12285" y="8196"/>
                    <a:pt x="11776" y="4877"/>
                    <a:pt x="9367" y="2406"/>
                  </a:cubicBezTo>
                  <a:cubicBezTo>
                    <a:pt x="7848" y="847"/>
                    <a:pt x="5929" y="0"/>
                    <a:pt x="4272" y="0"/>
                  </a:cubicBezTo>
                  <a:close/>
                </a:path>
              </a:pathLst>
            </a:custGeom>
            <a:gradFill>
              <a:gsLst>
                <a:gs pos="0">
                  <a:schemeClr val="accent1"/>
                </a:gs>
                <a:gs pos="5000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39"/>
            <p:cNvSpPr/>
            <p:nvPr/>
          </p:nvSpPr>
          <p:spPr>
            <a:xfrm>
              <a:off x="939750" y="3894725"/>
              <a:ext cx="288175" cy="268925"/>
            </a:xfrm>
            <a:custGeom>
              <a:avLst/>
              <a:gdLst/>
              <a:ahLst/>
              <a:cxnLst/>
              <a:rect l="l" t="t" r="r" b="b"/>
              <a:pathLst>
                <a:path w="11527" h="10757" extrusionOk="0">
                  <a:moveTo>
                    <a:pt x="13" y="1806"/>
                  </a:moveTo>
                  <a:cubicBezTo>
                    <a:pt x="9" y="1810"/>
                    <a:pt x="5" y="1814"/>
                    <a:pt x="1" y="1817"/>
                  </a:cubicBezTo>
                  <a:lnTo>
                    <a:pt x="13" y="1806"/>
                  </a:lnTo>
                  <a:close/>
                  <a:moveTo>
                    <a:pt x="3520" y="0"/>
                  </a:moveTo>
                  <a:cubicBezTo>
                    <a:pt x="2561" y="0"/>
                    <a:pt x="1690" y="285"/>
                    <a:pt x="1035" y="881"/>
                  </a:cubicBezTo>
                  <a:lnTo>
                    <a:pt x="13" y="1806"/>
                  </a:lnTo>
                  <a:lnTo>
                    <a:pt x="13" y="1806"/>
                  </a:lnTo>
                  <a:cubicBezTo>
                    <a:pt x="666" y="1218"/>
                    <a:pt x="1533" y="937"/>
                    <a:pt x="2488" y="937"/>
                  </a:cubicBezTo>
                  <a:cubicBezTo>
                    <a:pt x="4145" y="937"/>
                    <a:pt x="6064" y="1784"/>
                    <a:pt x="7583" y="3343"/>
                  </a:cubicBezTo>
                  <a:cubicBezTo>
                    <a:pt x="9992" y="5814"/>
                    <a:pt x="10501" y="9133"/>
                    <a:pt x="8708" y="10756"/>
                  </a:cubicBezTo>
                  <a:lnTo>
                    <a:pt x="9742" y="9820"/>
                  </a:lnTo>
                  <a:cubicBezTo>
                    <a:pt x="11527" y="8196"/>
                    <a:pt x="11027" y="4877"/>
                    <a:pt x="8618" y="2406"/>
                  </a:cubicBezTo>
                  <a:cubicBezTo>
                    <a:pt x="7094" y="848"/>
                    <a:pt x="5175" y="0"/>
                    <a:pt x="3520" y="0"/>
                  </a:cubicBezTo>
                  <a:close/>
                </a:path>
              </a:pathLst>
            </a:custGeom>
            <a:gradFill>
              <a:gsLst>
                <a:gs pos="0">
                  <a:schemeClr val="accent2"/>
                </a:gs>
                <a:gs pos="5000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39"/>
            <p:cNvSpPr/>
            <p:nvPr/>
          </p:nvSpPr>
          <p:spPr>
            <a:xfrm>
              <a:off x="932175" y="3950325"/>
              <a:ext cx="233075" cy="203150"/>
            </a:xfrm>
            <a:custGeom>
              <a:avLst/>
              <a:gdLst/>
              <a:ahLst/>
              <a:cxnLst/>
              <a:rect l="l" t="t" r="r" b="b"/>
              <a:pathLst>
                <a:path w="9323" h="8126" extrusionOk="0">
                  <a:moveTo>
                    <a:pt x="3237" y="1"/>
                  </a:moveTo>
                  <a:cubicBezTo>
                    <a:pt x="2507" y="1"/>
                    <a:pt x="1845" y="218"/>
                    <a:pt x="1347" y="673"/>
                  </a:cubicBezTo>
                  <a:cubicBezTo>
                    <a:pt x="0" y="1904"/>
                    <a:pt x="375" y="4420"/>
                    <a:pt x="2204" y="6293"/>
                  </a:cubicBezTo>
                  <a:cubicBezTo>
                    <a:pt x="3361" y="7479"/>
                    <a:pt x="4819" y="8125"/>
                    <a:pt x="6077" y="8125"/>
                  </a:cubicBezTo>
                  <a:cubicBezTo>
                    <a:pt x="6807" y="8125"/>
                    <a:pt x="7469" y="7908"/>
                    <a:pt x="7967" y="7453"/>
                  </a:cubicBezTo>
                  <a:cubicBezTo>
                    <a:pt x="9323" y="6222"/>
                    <a:pt x="8939" y="3706"/>
                    <a:pt x="7110" y="1833"/>
                  </a:cubicBezTo>
                  <a:cubicBezTo>
                    <a:pt x="5953" y="647"/>
                    <a:pt x="4495" y="1"/>
                    <a:pt x="323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39"/>
            <p:cNvSpPr/>
            <p:nvPr/>
          </p:nvSpPr>
          <p:spPr>
            <a:xfrm>
              <a:off x="979450" y="3982750"/>
              <a:ext cx="131400" cy="144775"/>
            </a:xfrm>
            <a:custGeom>
              <a:avLst/>
              <a:gdLst/>
              <a:ahLst/>
              <a:cxnLst/>
              <a:rect l="l" t="t" r="r" b="b"/>
              <a:pathLst>
                <a:path w="5256" h="5791" extrusionOk="0">
                  <a:moveTo>
                    <a:pt x="2481" y="1597"/>
                  </a:moveTo>
                  <a:lnTo>
                    <a:pt x="3159" y="1615"/>
                  </a:lnTo>
                  <a:lnTo>
                    <a:pt x="3507" y="2409"/>
                  </a:lnTo>
                  <a:lnTo>
                    <a:pt x="2829" y="2400"/>
                  </a:lnTo>
                  <a:lnTo>
                    <a:pt x="2481" y="1597"/>
                  </a:lnTo>
                  <a:close/>
                  <a:moveTo>
                    <a:pt x="1722" y="3328"/>
                  </a:moveTo>
                  <a:lnTo>
                    <a:pt x="2400" y="3346"/>
                  </a:lnTo>
                  <a:lnTo>
                    <a:pt x="2766" y="4184"/>
                  </a:lnTo>
                  <a:lnTo>
                    <a:pt x="2088" y="4175"/>
                  </a:lnTo>
                  <a:lnTo>
                    <a:pt x="1722" y="3328"/>
                  </a:lnTo>
                  <a:close/>
                  <a:moveTo>
                    <a:pt x="955" y="0"/>
                  </a:moveTo>
                  <a:lnTo>
                    <a:pt x="1223" y="616"/>
                  </a:lnTo>
                  <a:lnTo>
                    <a:pt x="509" y="607"/>
                  </a:lnTo>
                  <a:cubicBezTo>
                    <a:pt x="496" y="606"/>
                    <a:pt x="484" y="606"/>
                    <a:pt x="471" y="606"/>
                  </a:cubicBezTo>
                  <a:cubicBezTo>
                    <a:pt x="337" y="606"/>
                    <a:pt x="225" y="649"/>
                    <a:pt x="143" y="723"/>
                  </a:cubicBezTo>
                  <a:cubicBezTo>
                    <a:pt x="54" y="803"/>
                    <a:pt x="9" y="910"/>
                    <a:pt x="1" y="1053"/>
                  </a:cubicBezTo>
                  <a:cubicBezTo>
                    <a:pt x="1" y="1196"/>
                    <a:pt x="27" y="1347"/>
                    <a:pt x="99" y="1517"/>
                  </a:cubicBezTo>
                  <a:lnTo>
                    <a:pt x="277" y="1918"/>
                  </a:lnTo>
                  <a:lnTo>
                    <a:pt x="1116" y="1936"/>
                  </a:lnTo>
                  <a:lnTo>
                    <a:pt x="955" y="1570"/>
                  </a:lnTo>
                  <a:lnTo>
                    <a:pt x="1633" y="1579"/>
                  </a:lnTo>
                  <a:lnTo>
                    <a:pt x="1981" y="2382"/>
                  </a:lnTo>
                  <a:lnTo>
                    <a:pt x="1276" y="2364"/>
                  </a:lnTo>
                  <a:cubicBezTo>
                    <a:pt x="1125" y="2364"/>
                    <a:pt x="1000" y="2400"/>
                    <a:pt x="919" y="2480"/>
                  </a:cubicBezTo>
                  <a:cubicBezTo>
                    <a:pt x="830" y="2561"/>
                    <a:pt x="777" y="2668"/>
                    <a:pt x="768" y="2811"/>
                  </a:cubicBezTo>
                  <a:cubicBezTo>
                    <a:pt x="759" y="2953"/>
                    <a:pt x="795" y="3114"/>
                    <a:pt x="875" y="3292"/>
                  </a:cubicBezTo>
                  <a:lnTo>
                    <a:pt x="1267" y="4184"/>
                  </a:lnTo>
                  <a:cubicBezTo>
                    <a:pt x="1339" y="4363"/>
                    <a:pt x="1446" y="4523"/>
                    <a:pt x="1580" y="4666"/>
                  </a:cubicBezTo>
                  <a:cubicBezTo>
                    <a:pt x="1704" y="4809"/>
                    <a:pt x="1847" y="4925"/>
                    <a:pt x="2008" y="5005"/>
                  </a:cubicBezTo>
                  <a:cubicBezTo>
                    <a:pt x="2168" y="5094"/>
                    <a:pt x="2329" y="5130"/>
                    <a:pt x="2481" y="5139"/>
                  </a:cubicBezTo>
                  <a:lnTo>
                    <a:pt x="3194" y="5148"/>
                  </a:lnTo>
                  <a:lnTo>
                    <a:pt x="3462" y="5772"/>
                  </a:lnTo>
                  <a:lnTo>
                    <a:pt x="4301" y="5790"/>
                  </a:lnTo>
                  <a:lnTo>
                    <a:pt x="4033" y="5166"/>
                  </a:lnTo>
                  <a:lnTo>
                    <a:pt x="4033" y="5166"/>
                  </a:lnTo>
                  <a:lnTo>
                    <a:pt x="4738" y="5183"/>
                  </a:lnTo>
                  <a:cubicBezTo>
                    <a:pt x="4898" y="5183"/>
                    <a:pt x="5023" y="5148"/>
                    <a:pt x="5103" y="5068"/>
                  </a:cubicBezTo>
                  <a:cubicBezTo>
                    <a:pt x="5193" y="4987"/>
                    <a:pt x="5237" y="4880"/>
                    <a:pt x="5246" y="4746"/>
                  </a:cubicBezTo>
                  <a:cubicBezTo>
                    <a:pt x="5255" y="4604"/>
                    <a:pt x="5219" y="4443"/>
                    <a:pt x="5148" y="4274"/>
                  </a:cubicBezTo>
                  <a:lnTo>
                    <a:pt x="4970" y="3863"/>
                  </a:lnTo>
                  <a:lnTo>
                    <a:pt x="4131" y="3845"/>
                  </a:lnTo>
                  <a:lnTo>
                    <a:pt x="4292" y="4220"/>
                  </a:lnTo>
                  <a:lnTo>
                    <a:pt x="3614" y="4202"/>
                  </a:lnTo>
                  <a:lnTo>
                    <a:pt x="3248" y="3364"/>
                  </a:lnTo>
                  <a:lnTo>
                    <a:pt x="3953" y="3381"/>
                  </a:lnTo>
                  <a:cubicBezTo>
                    <a:pt x="4113" y="3381"/>
                    <a:pt x="4229" y="3346"/>
                    <a:pt x="4318" y="3257"/>
                  </a:cubicBezTo>
                  <a:cubicBezTo>
                    <a:pt x="4408" y="3176"/>
                    <a:pt x="4452" y="3069"/>
                    <a:pt x="4461" y="2935"/>
                  </a:cubicBezTo>
                  <a:cubicBezTo>
                    <a:pt x="4470" y="2802"/>
                    <a:pt x="4443" y="2650"/>
                    <a:pt x="4372" y="2489"/>
                  </a:cubicBezTo>
                  <a:lnTo>
                    <a:pt x="3988" y="1597"/>
                  </a:lnTo>
                  <a:cubicBezTo>
                    <a:pt x="3908" y="1428"/>
                    <a:pt x="3810" y="1276"/>
                    <a:pt x="3676" y="1133"/>
                  </a:cubicBezTo>
                  <a:cubicBezTo>
                    <a:pt x="3542" y="991"/>
                    <a:pt x="3391" y="875"/>
                    <a:pt x="3239" y="785"/>
                  </a:cubicBezTo>
                  <a:cubicBezTo>
                    <a:pt x="3078" y="696"/>
                    <a:pt x="2918" y="652"/>
                    <a:pt x="2766" y="652"/>
                  </a:cubicBezTo>
                  <a:lnTo>
                    <a:pt x="2061" y="634"/>
                  </a:lnTo>
                  <a:lnTo>
                    <a:pt x="1794" y="18"/>
                  </a:lnTo>
                  <a:lnTo>
                    <a:pt x="9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2" name="Google Shape;1522;p39"/>
          <p:cNvGrpSpPr/>
          <p:nvPr/>
        </p:nvGrpSpPr>
        <p:grpSpPr>
          <a:xfrm>
            <a:off x="-629527" y="-205975"/>
            <a:ext cx="1207215" cy="1092048"/>
            <a:chOff x="431250" y="4269675"/>
            <a:chExt cx="623175" cy="563725"/>
          </a:xfrm>
        </p:grpSpPr>
        <p:sp>
          <p:nvSpPr>
            <p:cNvPr id="1523" name="Google Shape;1523;p39"/>
            <p:cNvSpPr/>
            <p:nvPr/>
          </p:nvSpPr>
          <p:spPr>
            <a:xfrm>
              <a:off x="431250" y="4269675"/>
              <a:ext cx="574775" cy="518225"/>
            </a:xfrm>
            <a:custGeom>
              <a:avLst/>
              <a:gdLst/>
              <a:ahLst/>
              <a:cxnLst/>
              <a:rect l="l" t="t" r="r" b="b"/>
              <a:pathLst>
                <a:path w="22991" h="20729" extrusionOk="0">
                  <a:moveTo>
                    <a:pt x="14995" y="0"/>
                  </a:moveTo>
                  <a:cubicBezTo>
                    <a:pt x="11895" y="0"/>
                    <a:pt x="8303" y="1644"/>
                    <a:pt x="5451" y="4670"/>
                  </a:cubicBezTo>
                  <a:cubicBezTo>
                    <a:pt x="946" y="9452"/>
                    <a:pt x="1" y="15875"/>
                    <a:pt x="3346" y="19024"/>
                  </a:cubicBezTo>
                  <a:cubicBezTo>
                    <a:pt x="4571" y="20177"/>
                    <a:pt x="6203" y="20729"/>
                    <a:pt x="8002" y="20729"/>
                  </a:cubicBezTo>
                  <a:cubicBezTo>
                    <a:pt x="11102" y="20729"/>
                    <a:pt x="14697" y="19089"/>
                    <a:pt x="17548" y="16063"/>
                  </a:cubicBezTo>
                  <a:cubicBezTo>
                    <a:pt x="22053" y="11281"/>
                    <a:pt x="22990" y="4849"/>
                    <a:pt x="19654" y="1709"/>
                  </a:cubicBezTo>
                  <a:cubicBezTo>
                    <a:pt x="18426" y="553"/>
                    <a:pt x="16793" y="0"/>
                    <a:pt x="14995" y="0"/>
                  </a:cubicBezTo>
                  <a:close/>
                </a:path>
              </a:pathLst>
            </a:custGeom>
            <a:gradFill>
              <a:gsLst>
                <a:gs pos="0">
                  <a:schemeClr val="accent1"/>
                </a:gs>
                <a:gs pos="5000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39"/>
            <p:cNvSpPr/>
            <p:nvPr/>
          </p:nvSpPr>
          <p:spPr>
            <a:xfrm>
              <a:off x="514900" y="4312375"/>
              <a:ext cx="539525" cy="521025"/>
            </a:xfrm>
            <a:custGeom>
              <a:avLst/>
              <a:gdLst/>
              <a:ahLst/>
              <a:cxnLst/>
              <a:rect l="l" t="t" r="r" b="b"/>
              <a:pathLst>
                <a:path w="21581" h="20841" extrusionOk="0">
                  <a:moveTo>
                    <a:pt x="16308" y="1"/>
                  </a:moveTo>
                  <a:lnTo>
                    <a:pt x="16323" y="15"/>
                  </a:lnTo>
                  <a:lnTo>
                    <a:pt x="16323" y="15"/>
                  </a:lnTo>
                  <a:cubicBezTo>
                    <a:pt x="16318" y="10"/>
                    <a:pt x="16313" y="5"/>
                    <a:pt x="16308" y="1"/>
                  </a:cubicBezTo>
                  <a:close/>
                  <a:moveTo>
                    <a:pt x="16323" y="15"/>
                  </a:moveTo>
                  <a:cubicBezTo>
                    <a:pt x="19641" y="3160"/>
                    <a:pt x="18701" y="9580"/>
                    <a:pt x="14202" y="14355"/>
                  </a:cubicBezTo>
                  <a:cubicBezTo>
                    <a:pt x="11351" y="17381"/>
                    <a:pt x="7756" y="19021"/>
                    <a:pt x="4656" y="19021"/>
                  </a:cubicBezTo>
                  <a:cubicBezTo>
                    <a:pt x="2857" y="19021"/>
                    <a:pt x="1225" y="18469"/>
                    <a:pt x="0" y="17316"/>
                  </a:cubicBezTo>
                  <a:lnTo>
                    <a:pt x="0" y="17316"/>
                  </a:lnTo>
                  <a:lnTo>
                    <a:pt x="1927" y="19136"/>
                  </a:lnTo>
                  <a:cubicBezTo>
                    <a:pt x="3155" y="20289"/>
                    <a:pt x="4789" y="20841"/>
                    <a:pt x="6589" y="20841"/>
                  </a:cubicBezTo>
                  <a:cubicBezTo>
                    <a:pt x="9691" y="20841"/>
                    <a:pt x="13284" y="19201"/>
                    <a:pt x="16129" y="16174"/>
                  </a:cubicBezTo>
                  <a:cubicBezTo>
                    <a:pt x="20634" y="11393"/>
                    <a:pt x="21580" y="4961"/>
                    <a:pt x="18235" y="1821"/>
                  </a:cubicBezTo>
                  <a:lnTo>
                    <a:pt x="16323" y="15"/>
                  </a:lnTo>
                  <a:close/>
                </a:path>
              </a:pathLst>
            </a:custGeom>
            <a:gradFill>
              <a:gsLst>
                <a:gs pos="0">
                  <a:schemeClr val="accent2"/>
                </a:gs>
                <a:gs pos="5000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39"/>
            <p:cNvSpPr/>
            <p:nvPr/>
          </p:nvSpPr>
          <p:spPr>
            <a:xfrm>
              <a:off x="500625" y="4332000"/>
              <a:ext cx="436250" cy="393550"/>
            </a:xfrm>
            <a:custGeom>
              <a:avLst/>
              <a:gdLst/>
              <a:ahLst/>
              <a:cxnLst/>
              <a:rect l="l" t="t" r="r" b="b"/>
              <a:pathLst>
                <a:path w="17450" h="15742" extrusionOk="0">
                  <a:moveTo>
                    <a:pt x="11378" y="1"/>
                  </a:moveTo>
                  <a:cubicBezTo>
                    <a:pt x="9023" y="1"/>
                    <a:pt x="6293" y="1245"/>
                    <a:pt x="4131" y="3542"/>
                  </a:cubicBezTo>
                  <a:cubicBezTo>
                    <a:pt x="714" y="7173"/>
                    <a:pt x="0" y="12053"/>
                    <a:pt x="2534" y="14444"/>
                  </a:cubicBezTo>
                  <a:cubicBezTo>
                    <a:pt x="3464" y="15321"/>
                    <a:pt x="4703" y="15741"/>
                    <a:pt x="6068" y="15741"/>
                  </a:cubicBezTo>
                  <a:cubicBezTo>
                    <a:pt x="8422" y="15741"/>
                    <a:pt x="11151" y="14494"/>
                    <a:pt x="13319" y="12196"/>
                  </a:cubicBezTo>
                  <a:cubicBezTo>
                    <a:pt x="16736" y="8565"/>
                    <a:pt x="17450" y="3685"/>
                    <a:pt x="14916" y="1294"/>
                  </a:cubicBezTo>
                  <a:cubicBezTo>
                    <a:pt x="13986" y="420"/>
                    <a:pt x="12745" y="1"/>
                    <a:pt x="1137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39"/>
            <p:cNvSpPr/>
            <p:nvPr/>
          </p:nvSpPr>
          <p:spPr>
            <a:xfrm>
              <a:off x="588925" y="4382400"/>
              <a:ext cx="246250" cy="280375"/>
            </a:xfrm>
            <a:custGeom>
              <a:avLst/>
              <a:gdLst/>
              <a:ahLst/>
              <a:cxnLst/>
              <a:rect l="l" t="t" r="r" b="b"/>
              <a:pathLst>
                <a:path w="9850" h="11215" extrusionOk="0">
                  <a:moveTo>
                    <a:pt x="5193" y="3096"/>
                  </a:moveTo>
                  <a:lnTo>
                    <a:pt x="4506" y="4738"/>
                  </a:lnTo>
                  <a:lnTo>
                    <a:pt x="3239" y="4765"/>
                  </a:lnTo>
                  <a:lnTo>
                    <a:pt x="3926" y="3123"/>
                  </a:lnTo>
                  <a:lnTo>
                    <a:pt x="5193" y="3096"/>
                  </a:lnTo>
                  <a:close/>
                  <a:moveTo>
                    <a:pt x="6576" y="6540"/>
                  </a:moveTo>
                  <a:lnTo>
                    <a:pt x="5924" y="8092"/>
                  </a:lnTo>
                  <a:lnTo>
                    <a:pt x="4658" y="8119"/>
                  </a:lnTo>
                  <a:lnTo>
                    <a:pt x="5309" y="6567"/>
                  </a:lnTo>
                  <a:lnTo>
                    <a:pt x="6576" y="6540"/>
                  </a:lnTo>
                  <a:close/>
                  <a:moveTo>
                    <a:pt x="8065" y="1"/>
                  </a:moveTo>
                  <a:lnTo>
                    <a:pt x="6495" y="36"/>
                  </a:lnTo>
                  <a:lnTo>
                    <a:pt x="5987" y="1232"/>
                  </a:lnTo>
                  <a:lnTo>
                    <a:pt x="4658" y="1259"/>
                  </a:lnTo>
                  <a:cubicBezTo>
                    <a:pt x="4363" y="1268"/>
                    <a:pt x="4069" y="1348"/>
                    <a:pt x="3774" y="1517"/>
                  </a:cubicBezTo>
                  <a:cubicBezTo>
                    <a:pt x="3480" y="1678"/>
                    <a:pt x="3203" y="1901"/>
                    <a:pt x="2963" y="2178"/>
                  </a:cubicBezTo>
                  <a:cubicBezTo>
                    <a:pt x="2713" y="2454"/>
                    <a:pt x="2517" y="2757"/>
                    <a:pt x="2374" y="3096"/>
                  </a:cubicBezTo>
                  <a:lnTo>
                    <a:pt x="1651" y="4836"/>
                  </a:lnTo>
                  <a:cubicBezTo>
                    <a:pt x="1500" y="5184"/>
                    <a:pt x="1437" y="5496"/>
                    <a:pt x="1455" y="5764"/>
                  </a:cubicBezTo>
                  <a:cubicBezTo>
                    <a:pt x="1473" y="6040"/>
                    <a:pt x="1562" y="6254"/>
                    <a:pt x="1723" y="6406"/>
                  </a:cubicBezTo>
                  <a:cubicBezTo>
                    <a:pt x="1883" y="6558"/>
                    <a:pt x="2091" y="6630"/>
                    <a:pt x="2354" y="6630"/>
                  </a:cubicBezTo>
                  <a:cubicBezTo>
                    <a:pt x="2369" y="6630"/>
                    <a:pt x="2385" y="6630"/>
                    <a:pt x="2401" y="6629"/>
                  </a:cubicBezTo>
                  <a:lnTo>
                    <a:pt x="3721" y="6602"/>
                  </a:lnTo>
                  <a:lnTo>
                    <a:pt x="3070" y="8155"/>
                  </a:lnTo>
                  <a:lnTo>
                    <a:pt x="1803" y="8181"/>
                  </a:lnTo>
                  <a:lnTo>
                    <a:pt x="1803" y="8181"/>
                  </a:lnTo>
                  <a:lnTo>
                    <a:pt x="2097" y="7468"/>
                  </a:lnTo>
                  <a:lnTo>
                    <a:pt x="527" y="7503"/>
                  </a:lnTo>
                  <a:lnTo>
                    <a:pt x="206" y="8271"/>
                  </a:lnTo>
                  <a:cubicBezTo>
                    <a:pt x="63" y="8601"/>
                    <a:pt x="1" y="8895"/>
                    <a:pt x="19" y="9172"/>
                  </a:cubicBezTo>
                  <a:cubicBezTo>
                    <a:pt x="28" y="9448"/>
                    <a:pt x="117" y="9662"/>
                    <a:pt x="277" y="9823"/>
                  </a:cubicBezTo>
                  <a:cubicBezTo>
                    <a:pt x="438" y="9967"/>
                    <a:pt x="648" y="10047"/>
                    <a:pt x="920" y="10047"/>
                  </a:cubicBezTo>
                  <a:cubicBezTo>
                    <a:pt x="935" y="10047"/>
                    <a:pt x="949" y="10046"/>
                    <a:pt x="964" y="10046"/>
                  </a:cubicBezTo>
                  <a:lnTo>
                    <a:pt x="2294" y="10019"/>
                  </a:lnTo>
                  <a:lnTo>
                    <a:pt x="1794" y="11215"/>
                  </a:lnTo>
                  <a:lnTo>
                    <a:pt x="3364" y="11179"/>
                  </a:lnTo>
                  <a:lnTo>
                    <a:pt x="3873" y="9983"/>
                  </a:lnTo>
                  <a:lnTo>
                    <a:pt x="5184" y="9957"/>
                  </a:lnTo>
                  <a:cubicBezTo>
                    <a:pt x="5478" y="9948"/>
                    <a:pt x="5773" y="9859"/>
                    <a:pt x="6067" y="9689"/>
                  </a:cubicBezTo>
                  <a:cubicBezTo>
                    <a:pt x="6362" y="9528"/>
                    <a:pt x="6638" y="9305"/>
                    <a:pt x="6888" y="9020"/>
                  </a:cubicBezTo>
                  <a:cubicBezTo>
                    <a:pt x="7138" y="8743"/>
                    <a:pt x="7334" y="8440"/>
                    <a:pt x="7468" y="8119"/>
                  </a:cubicBezTo>
                  <a:lnTo>
                    <a:pt x="8199" y="6379"/>
                  </a:lnTo>
                  <a:cubicBezTo>
                    <a:pt x="8333" y="6076"/>
                    <a:pt x="8387" y="5791"/>
                    <a:pt x="8369" y="5523"/>
                  </a:cubicBezTo>
                  <a:cubicBezTo>
                    <a:pt x="8342" y="5264"/>
                    <a:pt x="8253" y="5059"/>
                    <a:pt x="8092" y="4898"/>
                  </a:cubicBezTo>
                  <a:cubicBezTo>
                    <a:pt x="7941" y="4747"/>
                    <a:pt x="7725" y="4675"/>
                    <a:pt x="7454" y="4675"/>
                  </a:cubicBezTo>
                  <a:cubicBezTo>
                    <a:pt x="7438" y="4675"/>
                    <a:pt x="7422" y="4675"/>
                    <a:pt x="7405" y="4675"/>
                  </a:cubicBezTo>
                  <a:lnTo>
                    <a:pt x="6094" y="4702"/>
                  </a:lnTo>
                  <a:lnTo>
                    <a:pt x="6781" y="3061"/>
                  </a:lnTo>
                  <a:lnTo>
                    <a:pt x="8048" y="3034"/>
                  </a:lnTo>
                  <a:lnTo>
                    <a:pt x="7744" y="3757"/>
                  </a:lnTo>
                  <a:lnTo>
                    <a:pt x="9314" y="3721"/>
                  </a:lnTo>
                  <a:lnTo>
                    <a:pt x="9644" y="2945"/>
                  </a:lnTo>
                  <a:cubicBezTo>
                    <a:pt x="9787" y="2597"/>
                    <a:pt x="9850" y="2294"/>
                    <a:pt x="9841" y="2026"/>
                  </a:cubicBezTo>
                  <a:cubicBezTo>
                    <a:pt x="9823" y="1758"/>
                    <a:pt x="9734" y="1544"/>
                    <a:pt x="9573" y="1392"/>
                  </a:cubicBezTo>
                  <a:cubicBezTo>
                    <a:pt x="9413" y="1241"/>
                    <a:pt x="9205" y="1169"/>
                    <a:pt x="8927" y="1169"/>
                  </a:cubicBezTo>
                  <a:cubicBezTo>
                    <a:pt x="8911" y="1169"/>
                    <a:pt x="8894" y="1169"/>
                    <a:pt x="8877" y="1169"/>
                  </a:cubicBezTo>
                  <a:lnTo>
                    <a:pt x="7566" y="1196"/>
                  </a:lnTo>
                  <a:lnTo>
                    <a:pt x="7566" y="1196"/>
                  </a:lnTo>
                  <a:lnTo>
                    <a:pt x="80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7" name="Google Shape;1527;p39"/>
          <p:cNvGrpSpPr/>
          <p:nvPr/>
        </p:nvGrpSpPr>
        <p:grpSpPr>
          <a:xfrm>
            <a:off x="5264000" y="3773500"/>
            <a:ext cx="3880000" cy="2208200"/>
            <a:chOff x="3263250" y="2446775"/>
            <a:chExt cx="3880000" cy="2208200"/>
          </a:xfrm>
        </p:grpSpPr>
        <p:sp>
          <p:nvSpPr>
            <p:cNvPr id="1528" name="Google Shape;1528;p39"/>
            <p:cNvSpPr/>
            <p:nvPr/>
          </p:nvSpPr>
          <p:spPr>
            <a:xfrm>
              <a:off x="3317425" y="2446775"/>
              <a:ext cx="3825825" cy="2208200"/>
            </a:xfrm>
            <a:custGeom>
              <a:avLst/>
              <a:gdLst/>
              <a:ahLst/>
              <a:cxnLst/>
              <a:rect l="l" t="t" r="r" b="b"/>
              <a:pathLst>
                <a:path w="153033" h="88328" extrusionOk="0">
                  <a:moveTo>
                    <a:pt x="153032" y="0"/>
                  </a:moveTo>
                  <a:lnTo>
                    <a:pt x="86267" y="47219"/>
                  </a:lnTo>
                  <a:lnTo>
                    <a:pt x="70584" y="39931"/>
                  </a:lnTo>
                  <a:lnTo>
                    <a:pt x="1" y="88327"/>
                  </a:lnTo>
                  <a:lnTo>
                    <a:pt x="153032" y="88327"/>
                  </a:lnTo>
                  <a:lnTo>
                    <a:pt x="15303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39"/>
            <p:cNvSpPr/>
            <p:nvPr/>
          </p:nvSpPr>
          <p:spPr>
            <a:xfrm>
              <a:off x="5981025" y="3230050"/>
              <a:ext cx="163075" cy="1424925"/>
            </a:xfrm>
            <a:custGeom>
              <a:avLst/>
              <a:gdLst/>
              <a:ahLst/>
              <a:cxnLst/>
              <a:rect l="l" t="t" r="r" b="b"/>
              <a:pathLst>
                <a:path w="6523" h="56997" extrusionOk="0">
                  <a:moveTo>
                    <a:pt x="3007" y="0"/>
                  </a:moveTo>
                  <a:cubicBezTo>
                    <a:pt x="2909" y="0"/>
                    <a:pt x="2838" y="71"/>
                    <a:pt x="2838" y="170"/>
                  </a:cubicBezTo>
                  <a:lnTo>
                    <a:pt x="2838" y="2168"/>
                  </a:lnTo>
                  <a:lnTo>
                    <a:pt x="1027" y="2168"/>
                  </a:lnTo>
                  <a:cubicBezTo>
                    <a:pt x="465" y="2168"/>
                    <a:pt x="1" y="2632"/>
                    <a:pt x="1" y="3194"/>
                  </a:cubicBezTo>
                  <a:lnTo>
                    <a:pt x="1" y="16334"/>
                  </a:lnTo>
                  <a:cubicBezTo>
                    <a:pt x="1" y="16896"/>
                    <a:pt x="465" y="17360"/>
                    <a:pt x="1027" y="17360"/>
                  </a:cubicBezTo>
                  <a:lnTo>
                    <a:pt x="2838" y="17360"/>
                  </a:lnTo>
                  <a:lnTo>
                    <a:pt x="2838" y="24033"/>
                  </a:lnTo>
                  <a:cubicBezTo>
                    <a:pt x="2838" y="24131"/>
                    <a:pt x="2909" y="24203"/>
                    <a:pt x="3007" y="24203"/>
                  </a:cubicBezTo>
                  <a:cubicBezTo>
                    <a:pt x="3097" y="24203"/>
                    <a:pt x="3168" y="24131"/>
                    <a:pt x="3168" y="24033"/>
                  </a:cubicBezTo>
                  <a:lnTo>
                    <a:pt x="3168" y="17360"/>
                  </a:lnTo>
                  <a:lnTo>
                    <a:pt x="4006" y="17360"/>
                  </a:lnTo>
                  <a:lnTo>
                    <a:pt x="4006" y="56996"/>
                  </a:lnTo>
                  <a:lnTo>
                    <a:pt x="6522" y="56996"/>
                  </a:lnTo>
                  <a:lnTo>
                    <a:pt x="6522" y="13524"/>
                  </a:lnTo>
                  <a:lnTo>
                    <a:pt x="6174" y="13524"/>
                  </a:lnTo>
                  <a:lnTo>
                    <a:pt x="6174" y="3194"/>
                  </a:lnTo>
                  <a:cubicBezTo>
                    <a:pt x="6174" y="2632"/>
                    <a:pt x="5719" y="2168"/>
                    <a:pt x="5148" y="2168"/>
                  </a:cubicBezTo>
                  <a:lnTo>
                    <a:pt x="3168" y="2168"/>
                  </a:lnTo>
                  <a:lnTo>
                    <a:pt x="3168" y="170"/>
                  </a:lnTo>
                  <a:cubicBezTo>
                    <a:pt x="3168" y="71"/>
                    <a:pt x="3097" y="0"/>
                    <a:pt x="3007" y="0"/>
                  </a:cubicBezTo>
                  <a:close/>
                </a:path>
              </a:pathLst>
            </a:custGeom>
            <a:gradFill>
              <a:gsLst>
                <a:gs pos="0">
                  <a:schemeClr val="dk1"/>
                </a:gs>
                <a:gs pos="100000">
                  <a:srgbClr val="FFFFFF">
                    <a:alpha val="28627"/>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39"/>
            <p:cNvSpPr/>
            <p:nvPr/>
          </p:nvSpPr>
          <p:spPr>
            <a:xfrm>
              <a:off x="6206300" y="3468000"/>
              <a:ext cx="154575" cy="617575"/>
            </a:xfrm>
            <a:custGeom>
              <a:avLst/>
              <a:gdLst/>
              <a:ahLst/>
              <a:cxnLst/>
              <a:rect l="l" t="t" r="r" b="b"/>
              <a:pathLst>
                <a:path w="6183" h="24703" extrusionOk="0">
                  <a:moveTo>
                    <a:pt x="3007" y="1"/>
                  </a:moveTo>
                  <a:cubicBezTo>
                    <a:pt x="2917" y="1"/>
                    <a:pt x="2837" y="72"/>
                    <a:pt x="2837" y="161"/>
                  </a:cubicBezTo>
                  <a:lnTo>
                    <a:pt x="2837" y="4336"/>
                  </a:lnTo>
                  <a:lnTo>
                    <a:pt x="1035" y="4336"/>
                  </a:lnTo>
                  <a:cubicBezTo>
                    <a:pt x="464" y="4336"/>
                    <a:pt x="0" y="4800"/>
                    <a:pt x="0" y="5362"/>
                  </a:cubicBezTo>
                  <a:lnTo>
                    <a:pt x="0" y="17165"/>
                  </a:lnTo>
                  <a:cubicBezTo>
                    <a:pt x="0" y="17727"/>
                    <a:pt x="464" y="18191"/>
                    <a:pt x="1035" y="18191"/>
                  </a:cubicBezTo>
                  <a:lnTo>
                    <a:pt x="2837" y="18191"/>
                  </a:lnTo>
                  <a:lnTo>
                    <a:pt x="2837" y="24533"/>
                  </a:lnTo>
                  <a:cubicBezTo>
                    <a:pt x="2837" y="24623"/>
                    <a:pt x="2917" y="24703"/>
                    <a:pt x="3007" y="24703"/>
                  </a:cubicBezTo>
                  <a:cubicBezTo>
                    <a:pt x="3096" y="24703"/>
                    <a:pt x="3176" y="24623"/>
                    <a:pt x="3176" y="24533"/>
                  </a:cubicBezTo>
                  <a:lnTo>
                    <a:pt x="3176" y="18191"/>
                  </a:lnTo>
                  <a:lnTo>
                    <a:pt x="5148" y="18191"/>
                  </a:lnTo>
                  <a:cubicBezTo>
                    <a:pt x="5719" y="18191"/>
                    <a:pt x="6182" y="17727"/>
                    <a:pt x="6182" y="17165"/>
                  </a:cubicBezTo>
                  <a:lnTo>
                    <a:pt x="6182" y="5362"/>
                  </a:lnTo>
                  <a:cubicBezTo>
                    <a:pt x="6182" y="4800"/>
                    <a:pt x="5719" y="4336"/>
                    <a:pt x="5148" y="4336"/>
                  </a:cubicBezTo>
                  <a:lnTo>
                    <a:pt x="3176" y="4336"/>
                  </a:lnTo>
                  <a:lnTo>
                    <a:pt x="3176" y="161"/>
                  </a:lnTo>
                  <a:cubicBezTo>
                    <a:pt x="3176" y="72"/>
                    <a:pt x="3096" y="1"/>
                    <a:pt x="3007" y="1"/>
                  </a:cubicBezTo>
                  <a:close/>
                </a:path>
              </a:pathLst>
            </a:custGeom>
            <a:gradFill>
              <a:gsLst>
                <a:gs pos="0">
                  <a:schemeClr val="dk1"/>
                </a:gs>
                <a:gs pos="100000">
                  <a:srgbClr val="FFFFFF">
                    <a:alpha val="28627"/>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39"/>
            <p:cNvSpPr/>
            <p:nvPr/>
          </p:nvSpPr>
          <p:spPr>
            <a:xfrm>
              <a:off x="6431775" y="2790900"/>
              <a:ext cx="333900" cy="1864075"/>
            </a:xfrm>
            <a:custGeom>
              <a:avLst/>
              <a:gdLst/>
              <a:ahLst/>
              <a:cxnLst/>
              <a:rect l="l" t="t" r="r" b="b"/>
              <a:pathLst>
                <a:path w="13356" h="74563" extrusionOk="0">
                  <a:moveTo>
                    <a:pt x="10179" y="1"/>
                  </a:moveTo>
                  <a:cubicBezTo>
                    <a:pt x="10090" y="1"/>
                    <a:pt x="10010" y="72"/>
                    <a:pt x="10010" y="170"/>
                  </a:cubicBezTo>
                  <a:lnTo>
                    <a:pt x="10010" y="14649"/>
                  </a:lnTo>
                  <a:lnTo>
                    <a:pt x="8297" y="14649"/>
                  </a:lnTo>
                  <a:lnTo>
                    <a:pt x="8297" y="4809"/>
                  </a:lnTo>
                  <a:lnTo>
                    <a:pt x="5781" y="4809"/>
                  </a:lnTo>
                  <a:lnTo>
                    <a:pt x="5781" y="44160"/>
                  </a:lnTo>
                  <a:cubicBezTo>
                    <a:pt x="5612" y="44026"/>
                    <a:pt x="5389" y="43936"/>
                    <a:pt x="5148" y="43936"/>
                  </a:cubicBezTo>
                  <a:lnTo>
                    <a:pt x="3346" y="43936"/>
                  </a:lnTo>
                  <a:lnTo>
                    <a:pt x="3346" y="34025"/>
                  </a:lnTo>
                  <a:lnTo>
                    <a:pt x="830" y="34025"/>
                  </a:lnTo>
                  <a:lnTo>
                    <a:pt x="830" y="43954"/>
                  </a:lnTo>
                  <a:cubicBezTo>
                    <a:pt x="357" y="44052"/>
                    <a:pt x="0" y="44463"/>
                    <a:pt x="0" y="44962"/>
                  </a:cubicBezTo>
                  <a:lnTo>
                    <a:pt x="0" y="54098"/>
                  </a:lnTo>
                  <a:cubicBezTo>
                    <a:pt x="0" y="54597"/>
                    <a:pt x="357" y="55016"/>
                    <a:pt x="830" y="55106"/>
                  </a:cubicBezTo>
                  <a:lnTo>
                    <a:pt x="830" y="74562"/>
                  </a:lnTo>
                  <a:lnTo>
                    <a:pt x="3346" y="74562"/>
                  </a:lnTo>
                  <a:lnTo>
                    <a:pt x="3346" y="55123"/>
                  </a:lnTo>
                  <a:lnTo>
                    <a:pt x="5148" y="55123"/>
                  </a:lnTo>
                  <a:cubicBezTo>
                    <a:pt x="5389" y="55123"/>
                    <a:pt x="5612" y="55043"/>
                    <a:pt x="5781" y="54900"/>
                  </a:cubicBezTo>
                  <a:lnTo>
                    <a:pt x="5781" y="74562"/>
                  </a:lnTo>
                  <a:lnTo>
                    <a:pt x="8297" y="74562"/>
                  </a:lnTo>
                  <a:lnTo>
                    <a:pt x="8297" y="37513"/>
                  </a:lnTo>
                  <a:lnTo>
                    <a:pt x="10010" y="37513"/>
                  </a:lnTo>
                  <a:lnTo>
                    <a:pt x="10010" y="39521"/>
                  </a:lnTo>
                  <a:cubicBezTo>
                    <a:pt x="10010" y="39610"/>
                    <a:pt x="10090" y="39681"/>
                    <a:pt x="10179" y="39681"/>
                  </a:cubicBezTo>
                  <a:cubicBezTo>
                    <a:pt x="10268" y="39681"/>
                    <a:pt x="10349" y="39610"/>
                    <a:pt x="10349" y="39521"/>
                  </a:cubicBezTo>
                  <a:lnTo>
                    <a:pt x="10349" y="37513"/>
                  </a:lnTo>
                  <a:lnTo>
                    <a:pt x="10732" y="37513"/>
                  </a:lnTo>
                  <a:lnTo>
                    <a:pt x="10732" y="74562"/>
                  </a:lnTo>
                  <a:lnTo>
                    <a:pt x="13248" y="74562"/>
                  </a:lnTo>
                  <a:lnTo>
                    <a:pt x="13248" y="36925"/>
                  </a:lnTo>
                  <a:cubicBezTo>
                    <a:pt x="13319" y="36791"/>
                    <a:pt x="13355" y="36648"/>
                    <a:pt x="13355" y="36487"/>
                  </a:cubicBezTo>
                  <a:lnTo>
                    <a:pt x="13355" y="15675"/>
                  </a:lnTo>
                  <a:cubicBezTo>
                    <a:pt x="13355" y="15104"/>
                    <a:pt x="12891" y="14649"/>
                    <a:pt x="12329" y="14649"/>
                  </a:cubicBezTo>
                  <a:lnTo>
                    <a:pt x="10349" y="14649"/>
                  </a:lnTo>
                  <a:lnTo>
                    <a:pt x="10349" y="170"/>
                  </a:lnTo>
                  <a:cubicBezTo>
                    <a:pt x="10349" y="72"/>
                    <a:pt x="10268" y="1"/>
                    <a:pt x="10179" y="1"/>
                  </a:cubicBezTo>
                  <a:close/>
                </a:path>
              </a:pathLst>
            </a:custGeom>
            <a:gradFill>
              <a:gsLst>
                <a:gs pos="0">
                  <a:srgbClr val="83A8ED">
                    <a:alpha val="23529"/>
                  </a:srgbClr>
                </a:gs>
                <a:gs pos="100000">
                  <a:srgbClr val="4661BC">
                    <a:alpha val="22745"/>
                  </a:srgbClr>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39"/>
            <p:cNvSpPr/>
            <p:nvPr/>
          </p:nvSpPr>
          <p:spPr>
            <a:xfrm>
              <a:off x="4062125" y="4038725"/>
              <a:ext cx="153900" cy="616250"/>
            </a:xfrm>
            <a:custGeom>
              <a:avLst/>
              <a:gdLst/>
              <a:ahLst/>
              <a:cxnLst/>
              <a:rect l="l" t="t" r="r" b="b"/>
              <a:pathLst>
                <a:path w="6156" h="24650" extrusionOk="0">
                  <a:moveTo>
                    <a:pt x="6156" y="1"/>
                  </a:moveTo>
                  <a:lnTo>
                    <a:pt x="0" y="4220"/>
                  </a:lnTo>
                  <a:cubicBezTo>
                    <a:pt x="98" y="4693"/>
                    <a:pt x="518" y="5041"/>
                    <a:pt x="1008" y="5041"/>
                  </a:cubicBezTo>
                  <a:lnTo>
                    <a:pt x="2213" y="5041"/>
                  </a:lnTo>
                  <a:lnTo>
                    <a:pt x="2213" y="24649"/>
                  </a:lnTo>
                  <a:lnTo>
                    <a:pt x="4728" y="24649"/>
                  </a:lnTo>
                  <a:lnTo>
                    <a:pt x="4728" y="5041"/>
                  </a:lnTo>
                  <a:lnTo>
                    <a:pt x="5139" y="5041"/>
                  </a:lnTo>
                  <a:cubicBezTo>
                    <a:pt x="5701" y="5041"/>
                    <a:pt x="6156" y="4586"/>
                    <a:pt x="6156" y="4015"/>
                  </a:cubicBezTo>
                  <a:lnTo>
                    <a:pt x="6156" y="1"/>
                  </a:lnTo>
                  <a:close/>
                </a:path>
              </a:pathLst>
            </a:custGeom>
            <a:gradFill>
              <a:gsLst>
                <a:gs pos="0">
                  <a:schemeClr val="dk1"/>
                </a:gs>
                <a:gs pos="100000">
                  <a:srgbClr val="FFFFFF">
                    <a:alpha val="28627"/>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39"/>
            <p:cNvSpPr/>
            <p:nvPr/>
          </p:nvSpPr>
          <p:spPr>
            <a:xfrm>
              <a:off x="4906500" y="3459525"/>
              <a:ext cx="154350" cy="1195450"/>
            </a:xfrm>
            <a:custGeom>
              <a:avLst/>
              <a:gdLst/>
              <a:ahLst/>
              <a:cxnLst/>
              <a:rect l="l" t="t" r="r" b="b"/>
              <a:pathLst>
                <a:path w="6174" h="47818" extrusionOk="0">
                  <a:moveTo>
                    <a:pt x="6174" y="1"/>
                  </a:moveTo>
                  <a:lnTo>
                    <a:pt x="0" y="4229"/>
                  </a:lnTo>
                  <a:lnTo>
                    <a:pt x="0" y="10742"/>
                  </a:lnTo>
                  <a:cubicBezTo>
                    <a:pt x="0" y="11214"/>
                    <a:pt x="321" y="11607"/>
                    <a:pt x="750" y="11732"/>
                  </a:cubicBezTo>
                  <a:lnTo>
                    <a:pt x="750" y="47817"/>
                  </a:lnTo>
                  <a:lnTo>
                    <a:pt x="3274" y="47817"/>
                  </a:lnTo>
                  <a:lnTo>
                    <a:pt x="3274" y="16745"/>
                  </a:lnTo>
                  <a:cubicBezTo>
                    <a:pt x="3310" y="16710"/>
                    <a:pt x="3337" y="16665"/>
                    <a:pt x="3337" y="16612"/>
                  </a:cubicBezTo>
                  <a:lnTo>
                    <a:pt x="3337" y="11768"/>
                  </a:lnTo>
                  <a:lnTo>
                    <a:pt x="5148" y="11768"/>
                  </a:lnTo>
                  <a:cubicBezTo>
                    <a:pt x="5719" y="11768"/>
                    <a:pt x="6174" y="11313"/>
                    <a:pt x="6174" y="10742"/>
                  </a:cubicBezTo>
                  <a:lnTo>
                    <a:pt x="6174" y="1"/>
                  </a:lnTo>
                  <a:close/>
                </a:path>
              </a:pathLst>
            </a:custGeom>
            <a:gradFill>
              <a:gsLst>
                <a:gs pos="0">
                  <a:schemeClr val="dk1"/>
                </a:gs>
                <a:gs pos="100000">
                  <a:srgbClr val="FFFFFF">
                    <a:alpha val="28627"/>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39"/>
            <p:cNvSpPr/>
            <p:nvPr/>
          </p:nvSpPr>
          <p:spPr>
            <a:xfrm>
              <a:off x="3610500" y="4410950"/>
              <a:ext cx="63125" cy="244025"/>
            </a:xfrm>
            <a:custGeom>
              <a:avLst/>
              <a:gdLst/>
              <a:ahLst/>
              <a:cxnLst/>
              <a:rect l="l" t="t" r="r" b="b"/>
              <a:pathLst>
                <a:path w="2525" h="9761" extrusionOk="0">
                  <a:moveTo>
                    <a:pt x="2525" y="1"/>
                  </a:moveTo>
                  <a:lnTo>
                    <a:pt x="0" y="1722"/>
                  </a:lnTo>
                  <a:lnTo>
                    <a:pt x="0" y="9760"/>
                  </a:lnTo>
                  <a:lnTo>
                    <a:pt x="2525" y="9760"/>
                  </a:lnTo>
                  <a:lnTo>
                    <a:pt x="2525" y="1"/>
                  </a:lnTo>
                  <a:close/>
                </a:path>
              </a:pathLst>
            </a:custGeom>
            <a:gradFill>
              <a:gsLst>
                <a:gs pos="0">
                  <a:schemeClr val="dk1"/>
                </a:gs>
                <a:gs pos="100000">
                  <a:srgbClr val="FFFFFF">
                    <a:alpha val="28627"/>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39"/>
            <p:cNvSpPr/>
            <p:nvPr/>
          </p:nvSpPr>
          <p:spPr>
            <a:xfrm>
              <a:off x="3737400" y="4323975"/>
              <a:ext cx="62900" cy="331000"/>
            </a:xfrm>
            <a:custGeom>
              <a:avLst/>
              <a:gdLst/>
              <a:ahLst/>
              <a:cxnLst/>
              <a:rect l="l" t="t" r="r" b="b"/>
              <a:pathLst>
                <a:path w="2516" h="13240" extrusionOk="0">
                  <a:moveTo>
                    <a:pt x="2516" y="1"/>
                  </a:moveTo>
                  <a:lnTo>
                    <a:pt x="0" y="1722"/>
                  </a:lnTo>
                  <a:lnTo>
                    <a:pt x="0" y="13239"/>
                  </a:lnTo>
                  <a:lnTo>
                    <a:pt x="2516" y="13239"/>
                  </a:lnTo>
                  <a:lnTo>
                    <a:pt x="2516" y="1"/>
                  </a:lnTo>
                  <a:close/>
                </a:path>
              </a:pathLst>
            </a:custGeom>
            <a:gradFill>
              <a:gsLst>
                <a:gs pos="0">
                  <a:schemeClr val="dk1"/>
                </a:gs>
                <a:gs pos="100000">
                  <a:srgbClr val="FFFFFF">
                    <a:alpha val="28627"/>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39"/>
            <p:cNvSpPr/>
            <p:nvPr/>
          </p:nvSpPr>
          <p:spPr>
            <a:xfrm>
              <a:off x="3483800" y="4497700"/>
              <a:ext cx="63150" cy="157275"/>
            </a:xfrm>
            <a:custGeom>
              <a:avLst/>
              <a:gdLst/>
              <a:ahLst/>
              <a:cxnLst/>
              <a:rect l="l" t="t" r="r" b="b"/>
              <a:pathLst>
                <a:path w="2526" h="6291" extrusionOk="0">
                  <a:moveTo>
                    <a:pt x="2526" y="1"/>
                  </a:moveTo>
                  <a:lnTo>
                    <a:pt x="1" y="1732"/>
                  </a:lnTo>
                  <a:lnTo>
                    <a:pt x="1" y="6290"/>
                  </a:lnTo>
                  <a:lnTo>
                    <a:pt x="2526" y="6290"/>
                  </a:lnTo>
                  <a:lnTo>
                    <a:pt x="2526" y="1"/>
                  </a:lnTo>
                  <a:close/>
                </a:path>
              </a:pathLst>
            </a:custGeom>
            <a:gradFill>
              <a:gsLst>
                <a:gs pos="0">
                  <a:schemeClr val="dk1"/>
                </a:gs>
                <a:gs pos="100000">
                  <a:srgbClr val="FFFFFF">
                    <a:alpha val="28627"/>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39"/>
            <p:cNvSpPr/>
            <p:nvPr/>
          </p:nvSpPr>
          <p:spPr>
            <a:xfrm>
              <a:off x="3360025" y="4582675"/>
              <a:ext cx="62925" cy="72300"/>
            </a:xfrm>
            <a:custGeom>
              <a:avLst/>
              <a:gdLst/>
              <a:ahLst/>
              <a:cxnLst/>
              <a:rect l="l" t="t" r="r" b="b"/>
              <a:pathLst>
                <a:path w="2517" h="2892" extrusionOk="0">
                  <a:moveTo>
                    <a:pt x="2517" y="1"/>
                  </a:moveTo>
                  <a:lnTo>
                    <a:pt x="1" y="1723"/>
                  </a:lnTo>
                  <a:lnTo>
                    <a:pt x="1" y="2891"/>
                  </a:lnTo>
                  <a:lnTo>
                    <a:pt x="2517" y="2891"/>
                  </a:lnTo>
                  <a:lnTo>
                    <a:pt x="2517" y="1"/>
                  </a:lnTo>
                  <a:close/>
                </a:path>
              </a:pathLst>
            </a:custGeom>
            <a:gradFill>
              <a:gsLst>
                <a:gs pos="0">
                  <a:schemeClr val="dk1"/>
                </a:gs>
                <a:gs pos="100000">
                  <a:srgbClr val="FFFFFF">
                    <a:alpha val="28627"/>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39"/>
            <p:cNvSpPr/>
            <p:nvPr/>
          </p:nvSpPr>
          <p:spPr>
            <a:xfrm>
              <a:off x="3836425" y="4150250"/>
              <a:ext cx="217250" cy="504725"/>
            </a:xfrm>
            <a:custGeom>
              <a:avLst/>
              <a:gdLst/>
              <a:ahLst/>
              <a:cxnLst/>
              <a:rect l="l" t="t" r="r" b="b"/>
              <a:pathLst>
                <a:path w="8690" h="20189" extrusionOk="0">
                  <a:moveTo>
                    <a:pt x="8689" y="0"/>
                  </a:moveTo>
                  <a:lnTo>
                    <a:pt x="0" y="5959"/>
                  </a:lnTo>
                  <a:lnTo>
                    <a:pt x="0" y="11071"/>
                  </a:lnTo>
                  <a:cubicBezTo>
                    <a:pt x="0" y="11642"/>
                    <a:pt x="455" y="12097"/>
                    <a:pt x="1026" y="12097"/>
                  </a:cubicBezTo>
                  <a:lnTo>
                    <a:pt x="1106" y="12097"/>
                  </a:lnTo>
                  <a:lnTo>
                    <a:pt x="1106" y="20188"/>
                  </a:lnTo>
                  <a:lnTo>
                    <a:pt x="3622" y="20188"/>
                  </a:lnTo>
                  <a:lnTo>
                    <a:pt x="3622" y="12097"/>
                  </a:lnTo>
                  <a:lnTo>
                    <a:pt x="5148" y="12097"/>
                  </a:lnTo>
                  <a:cubicBezTo>
                    <a:pt x="5692" y="12097"/>
                    <a:pt x="6138" y="11678"/>
                    <a:pt x="6174" y="11142"/>
                  </a:cubicBezTo>
                  <a:lnTo>
                    <a:pt x="6174" y="20188"/>
                  </a:lnTo>
                  <a:lnTo>
                    <a:pt x="8689" y="20188"/>
                  </a:lnTo>
                  <a:lnTo>
                    <a:pt x="8689" y="0"/>
                  </a:lnTo>
                  <a:close/>
                </a:path>
              </a:pathLst>
            </a:custGeom>
            <a:gradFill>
              <a:gsLst>
                <a:gs pos="0">
                  <a:srgbClr val="83A8ED">
                    <a:alpha val="23529"/>
                  </a:srgbClr>
                </a:gs>
                <a:gs pos="100000">
                  <a:srgbClr val="4661BC">
                    <a:alpha val="22745"/>
                  </a:srgbClr>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39"/>
            <p:cNvSpPr/>
            <p:nvPr/>
          </p:nvSpPr>
          <p:spPr>
            <a:xfrm>
              <a:off x="4244100" y="4129500"/>
              <a:ext cx="62925" cy="525475"/>
            </a:xfrm>
            <a:custGeom>
              <a:avLst/>
              <a:gdLst/>
              <a:ahLst/>
              <a:cxnLst/>
              <a:rect l="l" t="t" r="r" b="b"/>
              <a:pathLst>
                <a:path w="2517" h="21019" extrusionOk="0">
                  <a:moveTo>
                    <a:pt x="1" y="0"/>
                  </a:moveTo>
                  <a:lnTo>
                    <a:pt x="1" y="21018"/>
                  </a:lnTo>
                  <a:lnTo>
                    <a:pt x="2517" y="21018"/>
                  </a:lnTo>
                  <a:lnTo>
                    <a:pt x="2517" y="0"/>
                  </a:lnTo>
                  <a:close/>
                </a:path>
              </a:pathLst>
            </a:custGeom>
            <a:gradFill>
              <a:gsLst>
                <a:gs pos="0">
                  <a:schemeClr val="dk1"/>
                </a:gs>
                <a:gs pos="100000">
                  <a:srgbClr val="FFFFFF">
                    <a:alpha val="28627"/>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39"/>
            <p:cNvSpPr/>
            <p:nvPr/>
          </p:nvSpPr>
          <p:spPr>
            <a:xfrm>
              <a:off x="4370775" y="3889525"/>
              <a:ext cx="62925" cy="765450"/>
            </a:xfrm>
            <a:custGeom>
              <a:avLst/>
              <a:gdLst/>
              <a:ahLst/>
              <a:cxnLst/>
              <a:rect l="l" t="t" r="r" b="b"/>
              <a:pathLst>
                <a:path w="2517" h="30618" extrusionOk="0">
                  <a:moveTo>
                    <a:pt x="2517" y="0"/>
                  </a:moveTo>
                  <a:lnTo>
                    <a:pt x="1" y="1731"/>
                  </a:lnTo>
                  <a:lnTo>
                    <a:pt x="1" y="30617"/>
                  </a:lnTo>
                  <a:lnTo>
                    <a:pt x="2517" y="30617"/>
                  </a:lnTo>
                  <a:lnTo>
                    <a:pt x="2517" y="0"/>
                  </a:lnTo>
                  <a:close/>
                </a:path>
              </a:pathLst>
            </a:custGeom>
            <a:gradFill>
              <a:gsLst>
                <a:gs pos="0">
                  <a:schemeClr val="dk1"/>
                </a:gs>
                <a:gs pos="100000">
                  <a:srgbClr val="FFFFFF">
                    <a:alpha val="28627"/>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39"/>
            <p:cNvSpPr/>
            <p:nvPr/>
          </p:nvSpPr>
          <p:spPr>
            <a:xfrm>
              <a:off x="6826750" y="3437225"/>
              <a:ext cx="63150" cy="1217750"/>
            </a:xfrm>
            <a:custGeom>
              <a:avLst/>
              <a:gdLst/>
              <a:ahLst/>
              <a:cxnLst/>
              <a:rect l="l" t="t" r="r" b="b"/>
              <a:pathLst>
                <a:path w="2526" h="48710" extrusionOk="0">
                  <a:moveTo>
                    <a:pt x="1" y="1"/>
                  </a:moveTo>
                  <a:lnTo>
                    <a:pt x="1" y="48709"/>
                  </a:lnTo>
                  <a:lnTo>
                    <a:pt x="2525" y="48709"/>
                  </a:lnTo>
                  <a:lnTo>
                    <a:pt x="2525" y="1"/>
                  </a:lnTo>
                  <a:close/>
                </a:path>
              </a:pathLst>
            </a:custGeom>
            <a:gradFill>
              <a:gsLst>
                <a:gs pos="0">
                  <a:schemeClr val="dk1"/>
                </a:gs>
                <a:gs pos="100000">
                  <a:srgbClr val="FFFFFF">
                    <a:alpha val="28627"/>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39"/>
            <p:cNvSpPr/>
            <p:nvPr/>
          </p:nvSpPr>
          <p:spPr>
            <a:xfrm>
              <a:off x="6328725" y="4057025"/>
              <a:ext cx="62925" cy="597950"/>
            </a:xfrm>
            <a:custGeom>
              <a:avLst/>
              <a:gdLst/>
              <a:ahLst/>
              <a:cxnLst/>
              <a:rect l="l" t="t" r="r" b="b"/>
              <a:pathLst>
                <a:path w="2517" h="23918" extrusionOk="0">
                  <a:moveTo>
                    <a:pt x="1" y="0"/>
                  </a:moveTo>
                  <a:lnTo>
                    <a:pt x="1" y="23917"/>
                  </a:lnTo>
                  <a:lnTo>
                    <a:pt x="2517" y="23917"/>
                  </a:lnTo>
                  <a:lnTo>
                    <a:pt x="2517" y="0"/>
                  </a:lnTo>
                  <a:close/>
                </a:path>
              </a:pathLst>
            </a:custGeom>
            <a:gradFill>
              <a:gsLst>
                <a:gs pos="0">
                  <a:schemeClr val="dk1"/>
                </a:gs>
                <a:gs pos="100000">
                  <a:srgbClr val="FFFFFF">
                    <a:alpha val="28627"/>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39"/>
            <p:cNvSpPr/>
            <p:nvPr/>
          </p:nvSpPr>
          <p:spPr>
            <a:xfrm>
              <a:off x="6204950" y="4253725"/>
              <a:ext cx="62925" cy="401250"/>
            </a:xfrm>
            <a:custGeom>
              <a:avLst/>
              <a:gdLst/>
              <a:ahLst/>
              <a:cxnLst/>
              <a:rect l="l" t="t" r="r" b="b"/>
              <a:pathLst>
                <a:path w="2517" h="16050" extrusionOk="0">
                  <a:moveTo>
                    <a:pt x="1" y="0"/>
                  </a:moveTo>
                  <a:lnTo>
                    <a:pt x="1" y="16049"/>
                  </a:lnTo>
                  <a:lnTo>
                    <a:pt x="2516" y="16049"/>
                  </a:lnTo>
                  <a:lnTo>
                    <a:pt x="2516" y="0"/>
                  </a:lnTo>
                  <a:close/>
                </a:path>
              </a:pathLst>
            </a:custGeom>
            <a:gradFill>
              <a:gsLst>
                <a:gs pos="0">
                  <a:schemeClr val="dk1"/>
                </a:gs>
                <a:gs pos="100000">
                  <a:srgbClr val="FFFFFF">
                    <a:alpha val="28627"/>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39"/>
            <p:cNvSpPr/>
            <p:nvPr/>
          </p:nvSpPr>
          <p:spPr>
            <a:xfrm>
              <a:off x="6953650" y="2688750"/>
              <a:ext cx="189600" cy="1966225"/>
            </a:xfrm>
            <a:custGeom>
              <a:avLst/>
              <a:gdLst/>
              <a:ahLst/>
              <a:cxnLst/>
              <a:rect l="l" t="t" r="r" b="b"/>
              <a:pathLst>
                <a:path w="7584" h="78649" extrusionOk="0">
                  <a:moveTo>
                    <a:pt x="3783" y="1"/>
                  </a:moveTo>
                  <a:cubicBezTo>
                    <a:pt x="3694" y="1"/>
                    <a:pt x="3614" y="72"/>
                    <a:pt x="3614" y="161"/>
                  </a:cubicBezTo>
                  <a:lnTo>
                    <a:pt x="3614" y="15711"/>
                  </a:lnTo>
                  <a:lnTo>
                    <a:pt x="1633" y="15711"/>
                  </a:lnTo>
                  <a:cubicBezTo>
                    <a:pt x="1071" y="15711"/>
                    <a:pt x="607" y="16166"/>
                    <a:pt x="607" y="16737"/>
                  </a:cubicBezTo>
                  <a:lnTo>
                    <a:pt x="607" y="18672"/>
                  </a:lnTo>
                  <a:lnTo>
                    <a:pt x="1" y="18672"/>
                  </a:lnTo>
                  <a:lnTo>
                    <a:pt x="1" y="78648"/>
                  </a:lnTo>
                  <a:lnTo>
                    <a:pt x="2516" y="78648"/>
                  </a:lnTo>
                  <a:lnTo>
                    <a:pt x="2516" y="38575"/>
                  </a:lnTo>
                  <a:lnTo>
                    <a:pt x="3614" y="38575"/>
                  </a:lnTo>
                  <a:lnTo>
                    <a:pt x="3614" y="40573"/>
                  </a:lnTo>
                  <a:cubicBezTo>
                    <a:pt x="3614" y="40672"/>
                    <a:pt x="3694" y="40743"/>
                    <a:pt x="3783" y="40743"/>
                  </a:cubicBezTo>
                  <a:cubicBezTo>
                    <a:pt x="3872" y="40743"/>
                    <a:pt x="3953" y="40672"/>
                    <a:pt x="3953" y="40573"/>
                  </a:cubicBezTo>
                  <a:lnTo>
                    <a:pt x="3953" y="38575"/>
                  </a:lnTo>
                  <a:lnTo>
                    <a:pt x="5068" y="38575"/>
                  </a:lnTo>
                  <a:lnTo>
                    <a:pt x="5068" y="78648"/>
                  </a:lnTo>
                  <a:lnTo>
                    <a:pt x="7583" y="78648"/>
                  </a:lnTo>
                  <a:lnTo>
                    <a:pt x="7583" y="22723"/>
                  </a:lnTo>
                  <a:lnTo>
                    <a:pt x="6790" y="22723"/>
                  </a:lnTo>
                  <a:lnTo>
                    <a:pt x="6790" y="16737"/>
                  </a:lnTo>
                  <a:cubicBezTo>
                    <a:pt x="6790" y="16166"/>
                    <a:pt x="6326" y="15711"/>
                    <a:pt x="5764" y="15711"/>
                  </a:cubicBezTo>
                  <a:lnTo>
                    <a:pt x="3953" y="15711"/>
                  </a:lnTo>
                  <a:lnTo>
                    <a:pt x="3953" y="161"/>
                  </a:lnTo>
                  <a:cubicBezTo>
                    <a:pt x="3953" y="72"/>
                    <a:pt x="3872" y="1"/>
                    <a:pt x="3783" y="1"/>
                  </a:cubicBezTo>
                  <a:close/>
                </a:path>
              </a:pathLst>
            </a:custGeom>
            <a:gradFill>
              <a:gsLst>
                <a:gs pos="0">
                  <a:schemeClr val="dk1"/>
                </a:gs>
                <a:gs pos="100000">
                  <a:srgbClr val="FFFFFF">
                    <a:alpha val="28627"/>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39"/>
            <p:cNvSpPr/>
            <p:nvPr/>
          </p:nvSpPr>
          <p:spPr>
            <a:xfrm>
              <a:off x="5175900" y="3488525"/>
              <a:ext cx="62925" cy="1166450"/>
            </a:xfrm>
            <a:custGeom>
              <a:avLst/>
              <a:gdLst/>
              <a:ahLst/>
              <a:cxnLst/>
              <a:rect l="l" t="t" r="r" b="b"/>
              <a:pathLst>
                <a:path w="2517" h="46658" extrusionOk="0">
                  <a:moveTo>
                    <a:pt x="1" y="0"/>
                  </a:moveTo>
                  <a:lnTo>
                    <a:pt x="1" y="46657"/>
                  </a:lnTo>
                  <a:lnTo>
                    <a:pt x="2517" y="46657"/>
                  </a:lnTo>
                  <a:lnTo>
                    <a:pt x="2517" y="1178"/>
                  </a:lnTo>
                  <a:lnTo>
                    <a:pt x="1" y="0"/>
                  </a:lnTo>
                  <a:close/>
                </a:path>
              </a:pathLst>
            </a:custGeom>
            <a:gradFill>
              <a:gsLst>
                <a:gs pos="0">
                  <a:schemeClr val="dk1"/>
                </a:gs>
                <a:gs pos="100000">
                  <a:srgbClr val="FFFFFF">
                    <a:alpha val="28627"/>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39"/>
            <p:cNvSpPr/>
            <p:nvPr/>
          </p:nvSpPr>
          <p:spPr>
            <a:xfrm>
              <a:off x="5302600" y="3547625"/>
              <a:ext cx="62900" cy="1107350"/>
            </a:xfrm>
            <a:custGeom>
              <a:avLst/>
              <a:gdLst/>
              <a:ahLst/>
              <a:cxnLst/>
              <a:rect l="l" t="t" r="r" b="b"/>
              <a:pathLst>
                <a:path w="2516" h="44294" extrusionOk="0">
                  <a:moveTo>
                    <a:pt x="0" y="1"/>
                  </a:moveTo>
                  <a:lnTo>
                    <a:pt x="0" y="44293"/>
                  </a:lnTo>
                  <a:lnTo>
                    <a:pt x="2516" y="44293"/>
                  </a:lnTo>
                  <a:lnTo>
                    <a:pt x="2516" y="1169"/>
                  </a:lnTo>
                  <a:lnTo>
                    <a:pt x="0" y="1"/>
                  </a:lnTo>
                  <a:close/>
                </a:path>
              </a:pathLst>
            </a:custGeom>
            <a:gradFill>
              <a:gsLst>
                <a:gs pos="0">
                  <a:schemeClr val="dk1"/>
                </a:gs>
                <a:gs pos="100000">
                  <a:srgbClr val="FFFFFF">
                    <a:alpha val="28627"/>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39"/>
            <p:cNvSpPr/>
            <p:nvPr/>
          </p:nvSpPr>
          <p:spPr>
            <a:xfrm>
              <a:off x="5049225" y="4072400"/>
              <a:ext cx="62925" cy="582575"/>
            </a:xfrm>
            <a:custGeom>
              <a:avLst/>
              <a:gdLst/>
              <a:ahLst/>
              <a:cxnLst/>
              <a:rect l="l" t="t" r="r" b="b"/>
              <a:pathLst>
                <a:path w="2517" h="23303" extrusionOk="0">
                  <a:moveTo>
                    <a:pt x="1" y="1"/>
                  </a:moveTo>
                  <a:lnTo>
                    <a:pt x="1" y="23302"/>
                  </a:lnTo>
                  <a:lnTo>
                    <a:pt x="2517" y="23302"/>
                  </a:lnTo>
                  <a:lnTo>
                    <a:pt x="2517" y="1"/>
                  </a:lnTo>
                  <a:close/>
                </a:path>
              </a:pathLst>
            </a:custGeom>
            <a:gradFill>
              <a:gsLst>
                <a:gs pos="0">
                  <a:schemeClr val="dk1"/>
                </a:gs>
                <a:gs pos="100000">
                  <a:srgbClr val="FFFFFF">
                    <a:alpha val="28627"/>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39"/>
            <p:cNvSpPr/>
            <p:nvPr/>
          </p:nvSpPr>
          <p:spPr>
            <a:xfrm>
              <a:off x="4801450" y="4106525"/>
              <a:ext cx="62925" cy="548450"/>
            </a:xfrm>
            <a:custGeom>
              <a:avLst/>
              <a:gdLst/>
              <a:ahLst/>
              <a:cxnLst/>
              <a:rect l="l" t="t" r="r" b="b"/>
              <a:pathLst>
                <a:path w="2517" h="21938" extrusionOk="0">
                  <a:moveTo>
                    <a:pt x="1" y="1"/>
                  </a:moveTo>
                  <a:lnTo>
                    <a:pt x="1" y="21937"/>
                  </a:lnTo>
                  <a:lnTo>
                    <a:pt x="2516" y="21937"/>
                  </a:lnTo>
                  <a:lnTo>
                    <a:pt x="2516" y="1"/>
                  </a:lnTo>
                  <a:close/>
                </a:path>
              </a:pathLst>
            </a:custGeom>
            <a:gradFill>
              <a:gsLst>
                <a:gs pos="0">
                  <a:srgbClr val="83A8ED">
                    <a:alpha val="23529"/>
                  </a:srgbClr>
                </a:gs>
                <a:gs pos="100000">
                  <a:srgbClr val="4661BC">
                    <a:alpha val="22745"/>
                  </a:srgbClr>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39"/>
            <p:cNvSpPr/>
            <p:nvPr/>
          </p:nvSpPr>
          <p:spPr>
            <a:xfrm>
              <a:off x="4677675" y="4381300"/>
              <a:ext cx="62925" cy="273675"/>
            </a:xfrm>
            <a:custGeom>
              <a:avLst/>
              <a:gdLst/>
              <a:ahLst/>
              <a:cxnLst/>
              <a:rect l="l" t="t" r="r" b="b"/>
              <a:pathLst>
                <a:path w="2517" h="10947" extrusionOk="0">
                  <a:moveTo>
                    <a:pt x="0" y="0"/>
                  </a:moveTo>
                  <a:lnTo>
                    <a:pt x="0" y="10946"/>
                  </a:lnTo>
                  <a:lnTo>
                    <a:pt x="2516" y="10946"/>
                  </a:lnTo>
                  <a:lnTo>
                    <a:pt x="2516" y="0"/>
                  </a:lnTo>
                  <a:close/>
                </a:path>
              </a:pathLst>
            </a:custGeom>
            <a:gradFill>
              <a:gsLst>
                <a:gs pos="0">
                  <a:schemeClr val="dk1"/>
                </a:gs>
                <a:gs pos="100000">
                  <a:srgbClr val="FFFFFF">
                    <a:alpha val="28627"/>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39"/>
            <p:cNvSpPr/>
            <p:nvPr/>
          </p:nvSpPr>
          <p:spPr>
            <a:xfrm>
              <a:off x="4553900" y="4281825"/>
              <a:ext cx="62900" cy="373150"/>
            </a:xfrm>
            <a:custGeom>
              <a:avLst/>
              <a:gdLst/>
              <a:ahLst/>
              <a:cxnLst/>
              <a:rect l="l" t="t" r="r" b="b"/>
              <a:pathLst>
                <a:path w="2516" h="14926" extrusionOk="0">
                  <a:moveTo>
                    <a:pt x="0" y="0"/>
                  </a:moveTo>
                  <a:lnTo>
                    <a:pt x="0" y="14925"/>
                  </a:lnTo>
                  <a:lnTo>
                    <a:pt x="2516" y="14925"/>
                  </a:lnTo>
                  <a:lnTo>
                    <a:pt x="2516" y="0"/>
                  </a:lnTo>
                  <a:close/>
                </a:path>
              </a:pathLst>
            </a:custGeom>
            <a:gradFill>
              <a:gsLst>
                <a:gs pos="0">
                  <a:schemeClr val="dk1"/>
                </a:gs>
                <a:gs pos="100000">
                  <a:srgbClr val="FFFFFF">
                    <a:alpha val="28627"/>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39"/>
            <p:cNvSpPr/>
            <p:nvPr/>
          </p:nvSpPr>
          <p:spPr>
            <a:xfrm>
              <a:off x="5429275" y="3684125"/>
              <a:ext cx="62900" cy="970850"/>
            </a:xfrm>
            <a:custGeom>
              <a:avLst/>
              <a:gdLst/>
              <a:ahLst/>
              <a:cxnLst/>
              <a:rect l="l" t="t" r="r" b="b"/>
              <a:pathLst>
                <a:path w="2516" h="38834" extrusionOk="0">
                  <a:moveTo>
                    <a:pt x="0" y="0"/>
                  </a:moveTo>
                  <a:lnTo>
                    <a:pt x="0" y="38833"/>
                  </a:lnTo>
                  <a:lnTo>
                    <a:pt x="2516" y="38833"/>
                  </a:lnTo>
                  <a:lnTo>
                    <a:pt x="2516" y="0"/>
                  </a:lnTo>
                  <a:close/>
                </a:path>
              </a:pathLst>
            </a:custGeom>
            <a:gradFill>
              <a:gsLst>
                <a:gs pos="0">
                  <a:schemeClr val="dk1"/>
                </a:gs>
                <a:gs pos="100000">
                  <a:srgbClr val="FFFFFF">
                    <a:alpha val="28627"/>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39"/>
            <p:cNvSpPr/>
            <p:nvPr/>
          </p:nvSpPr>
          <p:spPr>
            <a:xfrm>
              <a:off x="5555950" y="4156700"/>
              <a:ext cx="62925" cy="498275"/>
            </a:xfrm>
            <a:custGeom>
              <a:avLst/>
              <a:gdLst/>
              <a:ahLst/>
              <a:cxnLst/>
              <a:rect l="l" t="t" r="r" b="b"/>
              <a:pathLst>
                <a:path w="2517" h="19931" extrusionOk="0">
                  <a:moveTo>
                    <a:pt x="0" y="1"/>
                  </a:moveTo>
                  <a:lnTo>
                    <a:pt x="0" y="19930"/>
                  </a:lnTo>
                  <a:lnTo>
                    <a:pt x="2516" y="19930"/>
                  </a:lnTo>
                  <a:lnTo>
                    <a:pt x="2516" y="1"/>
                  </a:lnTo>
                  <a:close/>
                </a:path>
              </a:pathLst>
            </a:custGeom>
            <a:gradFill>
              <a:gsLst>
                <a:gs pos="0">
                  <a:srgbClr val="83A8ED">
                    <a:alpha val="23529"/>
                  </a:srgbClr>
                </a:gs>
                <a:gs pos="100000">
                  <a:srgbClr val="4661BC">
                    <a:alpha val="22745"/>
                  </a:srgbClr>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39"/>
            <p:cNvSpPr/>
            <p:nvPr/>
          </p:nvSpPr>
          <p:spPr>
            <a:xfrm>
              <a:off x="5682625" y="4024000"/>
              <a:ext cx="62925" cy="630975"/>
            </a:xfrm>
            <a:custGeom>
              <a:avLst/>
              <a:gdLst/>
              <a:ahLst/>
              <a:cxnLst/>
              <a:rect l="l" t="t" r="r" b="b"/>
              <a:pathLst>
                <a:path w="2517" h="25239" extrusionOk="0">
                  <a:moveTo>
                    <a:pt x="1" y="1"/>
                  </a:moveTo>
                  <a:lnTo>
                    <a:pt x="1" y="25238"/>
                  </a:lnTo>
                  <a:lnTo>
                    <a:pt x="2516" y="25238"/>
                  </a:lnTo>
                  <a:lnTo>
                    <a:pt x="2516" y="1"/>
                  </a:lnTo>
                  <a:close/>
                </a:path>
              </a:pathLst>
            </a:custGeom>
            <a:gradFill>
              <a:gsLst>
                <a:gs pos="0">
                  <a:schemeClr val="dk1"/>
                </a:gs>
                <a:gs pos="100000">
                  <a:srgbClr val="FFFFFF">
                    <a:alpha val="28627"/>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39"/>
            <p:cNvSpPr/>
            <p:nvPr/>
          </p:nvSpPr>
          <p:spPr>
            <a:xfrm>
              <a:off x="5809300" y="3767300"/>
              <a:ext cx="62925" cy="887675"/>
            </a:xfrm>
            <a:custGeom>
              <a:avLst/>
              <a:gdLst/>
              <a:ahLst/>
              <a:cxnLst/>
              <a:rect l="l" t="t" r="r" b="b"/>
              <a:pathLst>
                <a:path w="2517" h="35507" extrusionOk="0">
                  <a:moveTo>
                    <a:pt x="1" y="1"/>
                  </a:moveTo>
                  <a:lnTo>
                    <a:pt x="1" y="35506"/>
                  </a:lnTo>
                  <a:lnTo>
                    <a:pt x="2516" y="35506"/>
                  </a:lnTo>
                  <a:lnTo>
                    <a:pt x="2516" y="1"/>
                  </a:lnTo>
                  <a:close/>
                </a:path>
              </a:pathLst>
            </a:custGeom>
            <a:gradFill>
              <a:gsLst>
                <a:gs pos="0">
                  <a:schemeClr val="dk1"/>
                </a:gs>
                <a:gs pos="100000">
                  <a:srgbClr val="FFFFFF">
                    <a:alpha val="28627"/>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39"/>
            <p:cNvSpPr/>
            <p:nvPr/>
          </p:nvSpPr>
          <p:spPr>
            <a:xfrm>
              <a:off x="5935975" y="4031600"/>
              <a:ext cx="62925" cy="623375"/>
            </a:xfrm>
            <a:custGeom>
              <a:avLst/>
              <a:gdLst/>
              <a:ahLst/>
              <a:cxnLst/>
              <a:rect l="l" t="t" r="r" b="b"/>
              <a:pathLst>
                <a:path w="2517" h="24935" extrusionOk="0">
                  <a:moveTo>
                    <a:pt x="1" y="0"/>
                  </a:moveTo>
                  <a:lnTo>
                    <a:pt x="1" y="24934"/>
                  </a:lnTo>
                  <a:lnTo>
                    <a:pt x="2517" y="24934"/>
                  </a:lnTo>
                  <a:lnTo>
                    <a:pt x="2517" y="0"/>
                  </a:lnTo>
                  <a:close/>
                </a:path>
              </a:pathLst>
            </a:custGeom>
            <a:gradFill>
              <a:gsLst>
                <a:gs pos="0">
                  <a:srgbClr val="83A8ED">
                    <a:alpha val="23529"/>
                  </a:srgbClr>
                </a:gs>
                <a:gs pos="100000">
                  <a:srgbClr val="4661BC">
                    <a:alpha val="22745"/>
                  </a:srgbClr>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39"/>
            <p:cNvSpPr/>
            <p:nvPr/>
          </p:nvSpPr>
          <p:spPr>
            <a:xfrm>
              <a:off x="3263250" y="2561400"/>
              <a:ext cx="3722100" cy="2093575"/>
            </a:xfrm>
            <a:custGeom>
              <a:avLst/>
              <a:gdLst/>
              <a:ahLst/>
              <a:cxnLst/>
              <a:rect l="l" t="t" r="r" b="b"/>
              <a:pathLst>
                <a:path w="148884" h="83743" extrusionOk="0">
                  <a:moveTo>
                    <a:pt x="147902" y="1"/>
                  </a:moveTo>
                  <a:lnTo>
                    <a:pt x="88220" y="41573"/>
                  </a:lnTo>
                  <a:lnTo>
                    <a:pt x="72823" y="34168"/>
                  </a:lnTo>
                  <a:lnTo>
                    <a:pt x="0" y="83733"/>
                  </a:lnTo>
                  <a:lnTo>
                    <a:pt x="3988" y="83742"/>
                  </a:lnTo>
                  <a:lnTo>
                    <a:pt x="73037" y="36764"/>
                  </a:lnTo>
                  <a:lnTo>
                    <a:pt x="88434" y="44169"/>
                  </a:lnTo>
                  <a:lnTo>
                    <a:pt x="148883" y="2053"/>
                  </a:lnTo>
                  <a:lnTo>
                    <a:pt x="14790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39"/>
            <p:cNvSpPr/>
            <p:nvPr/>
          </p:nvSpPr>
          <p:spPr>
            <a:xfrm>
              <a:off x="6827425" y="2446775"/>
              <a:ext cx="315825" cy="298875"/>
            </a:xfrm>
            <a:custGeom>
              <a:avLst/>
              <a:gdLst/>
              <a:ahLst/>
              <a:cxnLst/>
              <a:rect l="l" t="t" r="r" b="b"/>
              <a:pathLst>
                <a:path w="12633" h="11955" extrusionOk="0">
                  <a:moveTo>
                    <a:pt x="12632" y="0"/>
                  </a:moveTo>
                  <a:lnTo>
                    <a:pt x="0" y="4158"/>
                  </a:lnTo>
                  <a:lnTo>
                    <a:pt x="5059" y="6611"/>
                  </a:lnTo>
                  <a:lnTo>
                    <a:pt x="6798" y="11955"/>
                  </a:lnTo>
                  <a:lnTo>
                    <a:pt x="1263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58" name="Google Shape;1558;p39"/>
          <p:cNvGrpSpPr/>
          <p:nvPr/>
        </p:nvGrpSpPr>
        <p:grpSpPr>
          <a:xfrm flipH="1">
            <a:off x="3326617" y="-2268975"/>
            <a:ext cx="3106059" cy="2956030"/>
            <a:chOff x="6037942" y="4208000"/>
            <a:chExt cx="3106059" cy="2956030"/>
          </a:xfrm>
        </p:grpSpPr>
        <p:sp>
          <p:nvSpPr>
            <p:cNvPr id="1559" name="Google Shape;1559;p39"/>
            <p:cNvSpPr/>
            <p:nvPr/>
          </p:nvSpPr>
          <p:spPr>
            <a:xfrm>
              <a:off x="6325489" y="5386564"/>
              <a:ext cx="88302" cy="1159170"/>
            </a:xfrm>
            <a:custGeom>
              <a:avLst/>
              <a:gdLst/>
              <a:ahLst/>
              <a:cxnLst/>
              <a:rect l="l" t="t" r="r" b="b"/>
              <a:pathLst>
                <a:path w="893" h="11723" extrusionOk="0">
                  <a:moveTo>
                    <a:pt x="1" y="0"/>
                  </a:moveTo>
                  <a:lnTo>
                    <a:pt x="170" y="11722"/>
                  </a:lnTo>
                  <a:lnTo>
                    <a:pt x="893" y="11722"/>
                  </a:lnTo>
                  <a:lnTo>
                    <a:pt x="723" y="0"/>
                  </a:lnTo>
                  <a:close/>
                </a:path>
              </a:pathLst>
            </a:custGeom>
            <a:gradFill>
              <a:gsLst>
                <a:gs pos="0">
                  <a:schemeClr val="accent1"/>
                </a:gs>
                <a:gs pos="5000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39"/>
            <p:cNvSpPr/>
            <p:nvPr/>
          </p:nvSpPr>
          <p:spPr>
            <a:xfrm>
              <a:off x="6470152" y="5063618"/>
              <a:ext cx="72481" cy="1245690"/>
            </a:xfrm>
            <a:custGeom>
              <a:avLst/>
              <a:gdLst/>
              <a:ahLst/>
              <a:cxnLst/>
              <a:rect l="l" t="t" r="r" b="b"/>
              <a:pathLst>
                <a:path w="733" h="12598" extrusionOk="0">
                  <a:moveTo>
                    <a:pt x="1" y="1"/>
                  </a:moveTo>
                  <a:lnTo>
                    <a:pt x="1" y="12597"/>
                  </a:lnTo>
                  <a:lnTo>
                    <a:pt x="732" y="12597"/>
                  </a:lnTo>
                  <a:lnTo>
                    <a:pt x="732" y="1"/>
                  </a:lnTo>
                  <a:close/>
                </a:path>
              </a:pathLst>
            </a:custGeom>
            <a:gradFill>
              <a:gsLst>
                <a:gs pos="0">
                  <a:schemeClr val="accent1"/>
                </a:gs>
                <a:gs pos="5000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39"/>
            <p:cNvSpPr/>
            <p:nvPr/>
          </p:nvSpPr>
          <p:spPr>
            <a:xfrm>
              <a:off x="6179936" y="5319522"/>
              <a:ext cx="72481" cy="1318763"/>
            </a:xfrm>
            <a:custGeom>
              <a:avLst/>
              <a:gdLst/>
              <a:ahLst/>
              <a:cxnLst/>
              <a:rect l="l" t="t" r="r" b="b"/>
              <a:pathLst>
                <a:path w="733" h="13337" extrusionOk="0">
                  <a:moveTo>
                    <a:pt x="1" y="0"/>
                  </a:moveTo>
                  <a:lnTo>
                    <a:pt x="1" y="13337"/>
                  </a:lnTo>
                  <a:lnTo>
                    <a:pt x="732" y="13337"/>
                  </a:lnTo>
                  <a:lnTo>
                    <a:pt x="732" y="0"/>
                  </a:lnTo>
                  <a:close/>
                </a:path>
              </a:pathLst>
            </a:custGeom>
            <a:gradFill>
              <a:gsLst>
                <a:gs pos="0">
                  <a:schemeClr val="accent1"/>
                </a:gs>
                <a:gs pos="5000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39"/>
            <p:cNvSpPr/>
            <p:nvPr/>
          </p:nvSpPr>
          <p:spPr>
            <a:xfrm>
              <a:off x="6037942" y="5337123"/>
              <a:ext cx="72382" cy="1826907"/>
            </a:xfrm>
            <a:custGeom>
              <a:avLst/>
              <a:gdLst/>
              <a:ahLst/>
              <a:cxnLst/>
              <a:rect l="l" t="t" r="r" b="b"/>
              <a:pathLst>
                <a:path w="732" h="18476" extrusionOk="0">
                  <a:moveTo>
                    <a:pt x="0" y="0"/>
                  </a:moveTo>
                  <a:lnTo>
                    <a:pt x="0" y="18476"/>
                  </a:lnTo>
                  <a:lnTo>
                    <a:pt x="732" y="18476"/>
                  </a:lnTo>
                  <a:lnTo>
                    <a:pt x="732" y="0"/>
                  </a:lnTo>
                  <a:close/>
                </a:path>
              </a:pathLst>
            </a:custGeom>
            <a:gradFill>
              <a:gsLst>
                <a:gs pos="0">
                  <a:schemeClr val="accent1"/>
                </a:gs>
                <a:gs pos="5000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39"/>
            <p:cNvSpPr/>
            <p:nvPr/>
          </p:nvSpPr>
          <p:spPr>
            <a:xfrm>
              <a:off x="6615705" y="5180100"/>
              <a:ext cx="72481" cy="1372652"/>
            </a:xfrm>
            <a:custGeom>
              <a:avLst/>
              <a:gdLst/>
              <a:ahLst/>
              <a:cxnLst/>
              <a:rect l="l" t="t" r="r" b="b"/>
              <a:pathLst>
                <a:path w="733" h="13882" extrusionOk="0">
                  <a:moveTo>
                    <a:pt x="1" y="1"/>
                  </a:moveTo>
                  <a:lnTo>
                    <a:pt x="1" y="13882"/>
                  </a:lnTo>
                  <a:lnTo>
                    <a:pt x="732" y="13882"/>
                  </a:lnTo>
                  <a:lnTo>
                    <a:pt x="732" y="1"/>
                  </a:lnTo>
                  <a:close/>
                </a:path>
              </a:pathLst>
            </a:custGeom>
            <a:gradFill>
              <a:gsLst>
                <a:gs pos="0">
                  <a:schemeClr val="accent1"/>
                </a:gs>
                <a:gs pos="5000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39"/>
            <p:cNvSpPr/>
            <p:nvPr/>
          </p:nvSpPr>
          <p:spPr>
            <a:xfrm>
              <a:off x="6761259" y="5368864"/>
              <a:ext cx="71591" cy="1125650"/>
            </a:xfrm>
            <a:custGeom>
              <a:avLst/>
              <a:gdLst/>
              <a:ahLst/>
              <a:cxnLst/>
              <a:rect l="l" t="t" r="r" b="b"/>
              <a:pathLst>
                <a:path w="724" h="11384" extrusionOk="0">
                  <a:moveTo>
                    <a:pt x="1" y="1"/>
                  </a:moveTo>
                  <a:lnTo>
                    <a:pt x="1" y="11384"/>
                  </a:lnTo>
                  <a:lnTo>
                    <a:pt x="723" y="11384"/>
                  </a:lnTo>
                  <a:lnTo>
                    <a:pt x="723" y="1"/>
                  </a:lnTo>
                  <a:close/>
                </a:path>
              </a:pathLst>
            </a:custGeom>
            <a:gradFill>
              <a:gsLst>
                <a:gs pos="0">
                  <a:schemeClr val="accent1"/>
                </a:gs>
                <a:gs pos="5000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39"/>
            <p:cNvSpPr/>
            <p:nvPr/>
          </p:nvSpPr>
          <p:spPr>
            <a:xfrm>
              <a:off x="6905922" y="5185440"/>
              <a:ext cx="72481" cy="1237681"/>
            </a:xfrm>
            <a:custGeom>
              <a:avLst/>
              <a:gdLst/>
              <a:ahLst/>
              <a:cxnLst/>
              <a:rect l="l" t="t" r="r" b="b"/>
              <a:pathLst>
                <a:path w="733" h="12517" extrusionOk="0">
                  <a:moveTo>
                    <a:pt x="1" y="0"/>
                  </a:moveTo>
                  <a:lnTo>
                    <a:pt x="1" y="12516"/>
                  </a:lnTo>
                  <a:lnTo>
                    <a:pt x="732" y="12516"/>
                  </a:lnTo>
                  <a:lnTo>
                    <a:pt x="732" y="0"/>
                  </a:lnTo>
                  <a:close/>
                </a:path>
              </a:pathLst>
            </a:custGeom>
            <a:gradFill>
              <a:gsLst>
                <a:gs pos="0">
                  <a:schemeClr val="accent1"/>
                </a:gs>
                <a:gs pos="5000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39"/>
            <p:cNvSpPr/>
            <p:nvPr/>
          </p:nvSpPr>
          <p:spPr>
            <a:xfrm>
              <a:off x="7051475" y="4786652"/>
              <a:ext cx="72481" cy="1602944"/>
            </a:xfrm>
            <a:custGeom>
              <a:avLst/>
              <a:gdLst/>
              <a:ahLst/>
              <a:cxnLst/>
              <a:rect l="l" t="t" r="r" b="b"/>
              <a:pathLst>
                <a:path w="733" h="16211" extrusionOk="0">
                  <a:moveTo>
                    <a:pt x="1" y="1"/>
                  </a:moveTo>
                  <a:lnTo>
                    <a:pt x="1" y="16210"/>
                  </a:lnTo>
                  <a:lnTo>
                    <a:pt x="732" y="16210"/>
                  </a:lnTo>
                  <a:lnTo>
                    <a:pt x="732" y="1"/>
                  </a:lnTo>
                  <a:close/>
                </a:path>
              </a:pathLst>
            </a:custGeom>
            <a:gradFill>
              <a:gsLst>
                <a:gs pos="0">
                  <a:schemeClr val="accent1"/>
                </a:gs>
                <a:gs pos="5000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39"/>
            <p:cNvSpPr/>
            <p:nvPr/>
          </p:nvSpPr>
          <p:spPr>
            <a:xfrm>
              <a:off x="7197028" y="4872283"/>
              <a:ext cx="71591" cy="1627565"/>
            </a:xfrm>
            <a:custGeom>
              <a:avLst/>
              <a:gdLst/>
              <a:ahLst/>
              <a:cxnLst/>
              <a:rect l="l" t="t" r="r" b="b"/>
              <a:pathLst>
                <a:path w="724" h="16460" extrusionOk="0">
                  <a:moveTo>
                    <a:pt x="1" y="0"/>
                  </a:moveTo>
                  <a:lnTo>
                    <a:pt x="1" y="16459"/>
                  </a:lnTo>
                  <a:lnTo>
                    <a:pt x="723" y="16459"/>
                  </a:lnTo>
                  <a:lnTo>
                    <a:pt x="723" y="0"/>
                  </a:lnTo>
                  <a:close/>
                </a:path>
              </a:pathLst>
            </a:custGeom>
            <a:gradFill>
              <a:gsLst>
                <a:gs pos="0">
                  <a:schemeClr val="accent1"/>
                </a:gs>
                <a:gs pos="5000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39"/>
            <p:cNvSpPr/>
            <p:nvPr/>
          </p:nvSpPr>
          <p:spPr>
            <a:xfrm>
              <a:off x="7625777" y="5386564"/>
              <a:ext cx="89192" cy="1159170"/>
            </a:xfrm>
            <a:custGeom>
              <a:avLst/>
              <a:gdLst/>
              <a:ahLst/>
              <a:cxnLst/>
              <a:rect l="l" t="t" r="r" b="b"/>
              <a:pathLst>
                <a:path w="902" h="11723" extrusionOk="0">
                  <a:moveTo>
                    <a:pt x="0" y="0"/>
                  </a:moveTo>
                  <a:lnTo>
                    <a:pt x="170" y="11722"/>
                  </a:lnTo>
                  <a:lnTo>
                    <a:pt x="901" y="11722"/>
                  </a:lnTo>
                  <a:lnTo>
                    <a:pt x="732" y="0"/>
                  </a:lnTo>
                  <a:close/>
                </a:path>
              </a:pathLst>
            </a:custGeom>
            <a:gradFill>
              <a:gsLst>
                <a:gs pos="0">
                  <a:schemeClr val="accent1"/>
                </a:gs>
                <a:gs pos="5000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39"/>
            <p:cNvSpPr/>
            <p:nvPr/>
          </p:nvSpPr>
          <p:spPr>
            <a:xfrm>
              <a:off x="7771330" y="5180990"/>
              <a:ext cx="71492" cy="1245591"/>
            </a:xfrm>
            <a:custGeom>
              <a:avLst/>
              <a:gdLst/>
              <a:ahLst/>
              <a:cxnLst/>
              <a:rect l="l" t="t" r="r" b="b"/>
              <a:pathLst>
                <a:path w="723" h="12597" extrusionOk="0">
                  <a:moveTo>
                    <a:pt x="0" y="0"/>
                  </a:moveTo>
                  <a:lnTo>
                    <a:pt x="0" y="12597"/>
                  </a:lnTo>
                  <a:lnTo>
                    <a:pt x="723" y="12597"/>
                  </a:lnTo>
                  <a:lnTo>
                    <a:pt x="723" y="0"/>
                  </a:lnTo>
                  <a:close/>
                </a:path>
              </a:pathLst>
            </a:custGeom>
            <a:gradFill>
              <a:gsLst>
                <a:gs pos="0">
                  <a:schemeClr val="accent1"/>
                </a:gs>
                <a:gs pos="5000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39"/>
            <p:cNvSpPr/>
            <p:nvPr/>
          </p:nvSpPr>
          <p:spPr>
            <a:xfrm>
              <a:off x="7480224" y="5319522"/>
              <a:ext cx="72382" cy="1318763"/>
            </a:xfrm>
            <a:custGeom>
              <a:avLst/>
              <a:gdLst/>
              <a:ahLst/>
              <a:cxnLst/>
              <a:rect l="l" t="t" r="r" b="b"/>
              <a:pathLst>
                <a:path w="732" h="13337" extrusionOk="0">
                  <a:moveTo>
                    <a:pt x="0" y="0"/>
                  </a:moveTo>
                  <a:lnTo>
                    <a:pt x="0" y="13337"/>
                  </a:lnTo>
                  <a:lnTo>
                    <a:pt x="732" y="13337"/>
                  </a:lnTo>
                  <a:lnTo>
                    <a:pt x="732" y="0"/>
                  </a:lnTo>
                  <a:close/>
                </a:path>
              </a:pathLst>
            </a:custGeom>
            <a:gradFill>
              <a:gsLst>
                <a:gs pos="0">
                  <a:schemeClr val="accent1"/>
                </a:gs>
                <a:gs pos="5000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39"/>
            <p:cNvSpPr/>
            <p:nvPr/>
          </p:nvSpPr>
          <p:spPr>
            <a:xfrm>
              <a:off x="7338132" y="5337123"/>
              <a:ext cx="72481" cy="1826907"/>
            </a:xfrm>
            <a:custGeom>
              <a:avLst/>
              <a:gdLst/>
              <a:ahLst/>
              <a:cxnLst/>
              <a:rect l="l" t="t" r="r" b="b"/>
              <a:pathLst>
                <a:path w="733" h="18476" extrusionOk="0">
                  <a:moveTo>
                    <a:pt x="1" y="0"/>
                  </a:moveTo>
                  <a:lnTo>
                    <a:pt x="1" y="18476"/>
                  </a:lnTo>
                  <a:lnTo>
                    <a:pt x="732" y="18476"/>
                  </a:lnTo>
                  <a:lnTo>
                    <a:pt x="732" y="0"/>
                  </a:lnTo>
                  <a:close/>
                </a:path>
              </a:pathLst>
            </a:custGeom>
            <a:gradFill>
              <a:gsLst>
                <a:gs pos="0">
                  <a:schemeClr val="accent1"/>
                </a:gs>
                <a:gs pos="5000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39"/>
            <p:cNvSpPr/>
            <p:nvPr/>
          </p:nvSpPr>
          <p:spPr>
            <a:xfrm>
              <a:off x="7915994" y="5424435"/>
              <a:ext cx="72382" cy="1372652"/>
            </a:xfrm>
            <a:custGeom>
              <a:avLst/>
              <a:gdLst/>
              <a:ahLst/>
              <a:cxnLst/>
              <a:rect l="l" t="t" r="r" b="b"/>
              <a:pathLst>
                <a:path w="732" h="13882" extrusionOk="0">
                  <a:moveTo>
                    <a:pt x="0" y="1"/>
                  </a:moveTo>
                  <a:lnTo>
                    <a:pt x="0" y="13882"/>
                  </a:lnTo>
                  <a:lnTo>
                    <a:pt x="732" y="13882"/>
                  </a:lnTo>
                  <a:lnTo>
                    <a:pt x="732" y="1"/>
                  </a:lnTo>
                  <a:close/>
                </a:path>
              </a:pathLst>
            </a:custGeom>
            <a:gradFill>
              <a:gsLst>
                <a:gs pos="0">
                  <a:schemeClr val="accent1"/>
                </a:gs>
                <a:gs pos="5000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39"/>
            <p:cNvSpPr/>
            <p:nvPr/>
          </p:nvSpPr>
          <p:spPr>
            <a:xfrm>
              <a:off x="8061547" y="5065398"/>
              <a:ext cx="72382" cy="1362072"/>
            </a:xfrm>
            <a:custGeom>
              <a:avLst/>
              <a:gdLst/>
              <a:ahLst/>
              <a:cxnLst/>
              <a:rect l="l" t="t" r="r" b="b"/>
              <a:pathLst>
                <a:path w="732" h="13775" extrusionOk="0">
                  <a:moveTo>
                    <a:pt x="0" y="1"/>
                  </a:moveTo>
                  <a:lnTo>
                    <a:pt x="0" y="13775"/>
                  </a:lnTo>
                  <a:lnTo>
                    <a:pt x="732" y="13775"/>
                  </a:lnTo>
                  <a:lnTo>
                    <a:pt x="732" y="1"/>
                  </a:lnTo>
                  <a:close/>
                </a:path>
              </a:pathLst>
            </a:custGeom>
            <a:gradFill>
              <a:gsLst>
                <a:gs pos="0">
                  <a:schemeClr val="accent1"/>
                </a:gs>
                <a:gs pos="5000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39"/>
            <p:cNvSpPr/>
            <p:nvPr/>
          </p:nvSpPr>
          <p:spPr>
            <a:xfrm>
              <a:off x="8207100" y="4904914"/>
              <a:ext cx="71492" cy="1238571"/>
            </a:xfrm>
            <a:custGeom>
              <a:avLst/>
              <a:gdLst/>
              <a:ahLst/>
              <a:cxnLst/>
              <a:rect l="l" t="t" r="r" b="b"/>
              <a:pathLst>
                <a:path w="723" h="12526" extrusionOk="0">
                  <a:moveTo>
                    <a:pt x="0" y="0"/>
                  </a:moveTo>
                  <a:lnTo>
                    <a:pt x="0" y="12525"/>
                  </a:lnTo>
                  <a:lnTo>
                    <a:pt x="723" y="12525"/>
                  </a:lnTo>
                  <a:lnTo>
                    <a:pt x="723" y="0"/>
                  </a:lnTo>
                  <a:close/>
                </a:path>
              </a:pathLst>
            </a:custGeom>
            <a:gradFill>
              <a:gsLst>
                <a:gs pos="0">
                  <a:schemeClr val="accent1"/>
                </a:gs>
                <a:gs pos="5000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39"/>
            <p:cNvSpPr/>
            <p:nvPr/>
          </p:nvSpPr>
          <p:spPr>
            <a:xfrm>
              <a:off x="8351763" y="5108609"/>
              <a:ext cx="72382" cy="1034878"/>
            </a:xfrm>
            <a:custGeom>
              <a:avLst/>
              <a:gdLst/>
              <a:ahLst/>
              <a:cxnLst/>
              <a:rect l="l" t="t" r="r" b="b"/>
              <a:pathLst>
                <a:path w="732" h="10466" extrusionOk="0">
                  <a:moveTo>
                    <a:pt x="0" y="1"/>
                  </a:moveTo>
                  <a:lnTo>
                    <a:pt x="0" y="10465"/>
                  </a:lnTo>
                  <a:lnTo>
                    <a:pt x="732" y="10465"/>
                  </a:lnTo>
                  <a:lnTo>
                    <a:pt x="732" y="1"/>
                  </a:lnTo>
                  <a:close/>
                </a:path>
              </a:pathLst>
            </a:custGeom>
            <a:gradFill>
              <a:gsLst>
                <a:gs pos="0">
                  <a:schemeClr val="accent1"/>
                </a:gs>
                <a:gs pos="5000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39"/>
            <p:cNvSpPr/>
            <p:nvPr/>
          </p:nvSpPr>
          <p:spPr>
            <a:xfrm>
              <a:off x="8497317" y="4872283"/>
              <a:ext cx="72382" cy="1863987"/>
            </a:xfrm>
            <a:custGeom>
              <a:avLst/>
              <a:gdLst/>
              <a:ahLst/>
              <a:cxnLst/>
              <a:rect l="l" t="t" r="r" b="b"/>
              <a:pathLst>
                <a:path w="732" h="18851" extrusionOk="0">
                  <a:moveTo>
                    <a:pt x="0" y="0"/>
                  </a:moveTo>
                  <a:lnTo>
                    <a:pt x="0" y="18850"/>
                  </a:lnTo>
                  <a:lnTo>
                    <a:pt x="732" y="18850"/>
                  </a:lnTo>
                  <a:lnTo>
                    <a:pt x="732" y="0"/>
                  </a:lnTo>
                  <a:close/>
                </a:path>
              </a:pathLst>
            </a:custGeom>
            <a:gradFill>
              <a:gsLst>
                <a:gs pos="0">
                  <a:schemeClr val="accent1"/>
                </a:gs>
                <a:gs pos="5000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39"/>
            <p:cNvSpPr/>
            <p:nvPr/>
          </p:nvSpPr>
          <p:spPr>
            <a:xfrm>
              <a:off x="8925967" y="4997467"/>
              <a:ext cx="72481" cy="1758185"/>
            </a:xfrm>
            <a:custGeom>
              <a:avLst/>
              <a:gdLst/>
              <a:ahLst/>
              <a:cxnLst/>
              <a:rect l="l" t="t" r="r" b="b"/>
              <a:pathLst>
                <a:path w="733" h="17781" extrusionOk="0">
                  <a:moveTo>
                    <a:pt x="1" y="1"/>
                  </a:moveTo>
                  <a:lnTo>
                    <a:pt x="1" y="17780"/>
                  </a:lnTo>
                  <a:lnTo>
                    <a:pt x="732" y="17780"/>
                  </a:lnTo>
                  <a:lnTo>
                    <a:pt x="732" y="1"/>
                  </a:lnTo>
                  <a:close/>
                </a:path>
              </a:pathLst>
            </a:custGeom>
            <a:gradFill>
              <a:gsLst>
                <a:gs pos="0">
                  <a:schemeClr val="accent1"/>
                </a:gs>
                <a:gs pos="5000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39"/>
            <p:cNvSpPr/>
            <p:nvPr/>
          </p:nvSpPr>
          <p:spPr>
            <a:xfrm>
              <a:off x="9071520" y="4253881"/>
              <a:ext cx="72481" cy="1813756"/>
            </a:xfrm>
            <a:custGeom>
              <a:avLst/>
              <a:gdLst/>
              <a:ahLst/>
              <a:cxnLst/>
              <a:rect l="l" t="t" r="r" b="b"/>
              <a:pathLst>
                <a:path w="733" h="18343" extrusionOk="0">
                  <a:moveTo>
                    <a:pt x="1" y="0"/>
                  </a:moveTo>
                  <a:lnTo>
                    <a:pt x="1" y="18342"/>
                  </a:lnTo>
                  <a:lnTo>
                    <a:pt x="732" y="18342"/>
                  </a:lnTo>
                  <a:lnTo>
                    <a:pt x="732" y="0"/>
                  </a:lnTo>
                  <a:close/>
                </a:path>
              </a:pathLst>
            </a:custGeom>
            <a:gradFill>
              <a:gsLst>
                <a:gs pos="0">
                  <a:schemeClr val="accent1"/>
                </a:gs>
                <a:gs pos="5000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39"/>
            <p:cNvSpPr/>
            <p:nvPr/>
          </p:nvSpPr>
          <p:spPr>
            <a:xfrm>
              <a:off x="8781304" y="4208000"/>
              <a:ext cx="71591" cy="2123349"/>
            </a:xfrm>
            <a:custGeom>
              <a:avLst/>
              <a:gdLst/>
              <a:ahLst/>
              <a:cxnLst/>
              <a:rect l="l" t="t" r="r" b="b"/>
              <a:pathLst>
                <a:path w="724" h="21474" extrusionOk="0">
                  <a:moveTo>
                    <a:pt x="1" y="1"/>
                  </a:moveTo>
                  <a:lnTo>
                    <a:pt x="1" y="21473"/>
                  </a:lnTo>
                  <a:lnTo>
                    <a:pt x="723" y="21473"/>
                  </a:lnTo>
                  <a:lnTo>
                    <a:pt x="723" y="1"/>
                  </a:lnTo>
                  <a:close/>
                </a:path>
              </a:pathLst>
            </a:custGeom>
            <a:gradFill>
              <a:gsLst>
                <a:gs pos="0">
                  <a:schemeClr val="accent1"/>
                </a:gs>
                <a:gs pos="5000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39"/>
            <p:cNvSpPr/>
            <p:nvPr/>
          </p:nvSpPr>
          <p:spPr>
            <a:xfrm>
              <a:off x="8639310" y="4568817"/>
              <a:ext cx="72481" cy="1826907"/>
            </a:xfrm>
            <a:custGeom>
              <a:avLst/>
              <a:gdLst/>
              <a:ahLst/>
              <a:cxnLst/>
              <a:rect l="l" t="t" r="r" b="b"/>
              <a:pathLst>
                <a:path w="733" h="18476" extrusionOk="0">
                  <a:moveTo>
                    <a:pt x="1" y="0"/>
                  </a:moveTo>
                  <a:lnTo>
                    <a:pt x="1" y="18476"/>
                  </a:lnTo>
                  <a:lnTo>
                    <a:pt x="732" y="18476"/>
                  </a:lnTo>
                  <a:lnTo>
                    <a:pt x="732" y="0"/>
                  </a:lnTo>
                  <a:close/>
                </a:path>
              </a:pathLst>
            </a:custGeom>
            <a:gradFill>
              <a:gsLst>
                <a:gs pos="0">
                  <a:schemeClr val="accent1"/>
                </a:gs>
                <a:gs pos="5000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CaixaDeTexto 1">
            <a:extLst>
              <a:ext uri="{FF2B5EF4-FFF2-40B4-BE49-F238E27FC236}">
                <a16:creationId xmlns:a16="http://schemas.microsoft.com/office/drawing/2014/main" id="{3D95DC90-EA4A-B04F-0D96-5B43EC882CEA}"/>
              </a:ext>
            </a:extLst>
          </p:cNvPr>
          <p:cNvSpPr txBox="1"/>
          <p:nvPr/>
        </p:nvSpPr>
        <p:spPr>
          <a:xfrm>
            <a:off x="8527983" y="4639377"/>
            <a:ext cx="413886" cy="307777"/>
          </a:xfrm>
          <a:prstGeom prst="rect">
            <a:avLst/>
          </a:prstGeom>
          <a:noFill/>
        </p:spPr>
        <p:txBody>
          <a:bodyPr wrap="square" rtlCol="0">
            <a:spAutoFit/>
          </a:bodyPr>
          <a:lstStyle/>
          <a:p>
            <a:r>
              <a:rPr lang="en-GB"/>
              <a:t>1</a:t>
            </a:r>
            <a:endParaRPr lang="pt-PT"/>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405">
          <a:extLst>
            <a:ext uri="{FF2B5EF4-FFF2-40B4-BE49-F238E27FC236}">
              <a16:creationId xmlns:a16="http://schemas.microsoft.com/office/drawing/2014/main" id="{14EC7CE8-A071-D846-B210-D547DE106093}"/>
            </a:ext>
          </a:extLst>
        </p:cNvPr>
        <p:cNvGrpSpPr/>
        <p:nvPr/>
      </p:nvGrpSpPr>
      <p:grpSpPr>
        <a:xfrm>
          <a:off x="0" y="0"/>
          <a:ext cx="0" cy="0"/>
          <a:chOff x="0" y="0"/>
          <a:chExt cx="0" cy="0"/>
        </a:xfrm>
      </p:grpSpPr>
      <p:sp>
        <p:nvSpPr>
          <p:cNvPr id="1406" name="Google Shape;1406;p32">
            <a:extLst>
              <a:ext uri="{FF2B5EF4-FFF2-40B4-BE49-F238E27FC236}">
                <a16:creationId xmlns:a16="http://schemas.microsoft.com/office/drawing/2014/main" id="{0AAAE7F0-26F3-8D9A-B792-C2E0BB4DF419}"/>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r>
              <a:rPr lang="en-GB" err="1"/>
              <a:t>Papéis</a:t>
            </a:r>
            <a:r>
              <a:rPr lang="en-GB"/>
              <a:t> e </a:t>
            </a:r>
            <a:r>
              <a:rPr lang="en-GB" err="1"/>
              <a:t>Responsabilidades</a:t>
            </a:r>
            <a:br>
              <a:rPr lang="en-GB"/>
            </a:br>
            <a:r>
              <a:rPr lang="en-GB" sz="2000"/>
              <a:t>Data Governance </a:t>
            </a:r>
            <a:r>
              <a:rPr lang="en-GB" sz="2000" err="1"/>
              <a:t>Comité</a:t>
            </a:r>
            <a:r>
              <a:rPr lang="en-GB" sz="2000"/>
              <a:t> </a:t>
            </a:r>
            <a:r>
              <a:rPr lang="en-GB" sz="2000" err="1"/>
              <a:t>Executivo</a:t>
            </a:r>
            <a:endParaRPr lang="en" sz="2000"/>
          </a:p>
        </p:txBody>
      </p:sp>
      <p:pic>
        <p:nvPicPr>
          <p:cNvPr id="6" name="Imagem 5">
            <a:extLst>
              <a:ext uri="{FF2B5EF4-FFF2-40B4-BE49-F238E27FC236}">
                <a16:creationId xmlns:a16="http://schemas.microsoft.com/office/drawing/2014/main" id="{FEFE7E1F-DD32-6EC6-2E67-5A1474DDD7EE}"/>
              </a:ext>
            </a:extLst>
          </p:cNvPr>
          <p:cNvPicPr>
            <a:picLocks noChangeAspect="1"/>
          </p:cNvPicPr>
          <p:nvPr/>
        </p:nvPicPr>
        <p:blipFill>
          <a:blip r:embed="rId3"/>
          <a:srcRect l="523" t="1429" r="2022" b="-1"/>
          <a:stretch/>
        </p:blipFill>
        <p:spPr>
          <a:xfrm>
            <a:off x="1303020" y="1676400"/>
            <a:ext cx="6438900" cy="2373734"/>
          </a:xfrm>
          <a:prstGeom prst="rect">
            <a:avLst/>
          </a:prstGeom>
        </p:spPr>
      </p:pic>
      <p:sp>
        <p:nvSpPr>
          <p:cNvPr id="2" name="CaixaDeTexto 1">
            <a:extLst>
              <a:ext uri="{FF2B5EF4-FFF2-40B4-BE49-F238E27FC236}">
                <a16:creationId xmlns:a16="http://schemas.microsoft.com/office/drawing/2014/main" id="{CBA22381-7C44-59A5-49CB-707D56DE0023}"/>
              </a:ext>
            </a:extLst>
          </p:cNvPr>
          <p:cNvSpPr txBox="1"/>
          <p:nvPr/>
        </p:nvSpPr>
        <p:spPr>
          <a:xfrm>
            <a:off x="8802303" y="4837497"/>
            <a:ext cx="413886" cy="307777"/>
          </a:xfrm>
          <a:prstGeom prst="rect">
            <a:avLst/>
          </a:prstGeom>
          <a:noFill/>
        </p:spPr>
        <p:txBody>
          <a:bodyPr wrap="square" rtlCol="0">
            <a:spAutoFit/>
          </a:bodyPr>
          <a:lstStyle/>
          <a:p>
            <a:r>
              <a:rPr lang="en-GB"/>
              <a:t>19</a:t>
            </a:r>
            <a:endParaRPr lang="pt-PT"/>
          </a:p>
        </p:txBody>
      </p:sp>
    </p:spTree>
    <p:extLst>
      <p:ext uri="{BB962C8B-B14F-4D97-AF65-F5344CB8AC3E}">
        <p14:creationId xmlns:p14="http://schemas.microsoft.com/office/powerpoint/2010/main" val="3189401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405">
          <a:extLst>
            <a:ext uri="{FF2B5EF4-FFF2-40B4-BE49-F238E27FC236}">
              <a16:creationId xmlns:a16="http://schemas.microsoft.com/office/drawing/2014/main" id="{5D6F7D6F-8C2D-6D6B-2A57-D6E3DC8FF769}"/>
            </a:ext>
          </a:extLst>
        </p:cNvPr>
        <p:cNvGrpSpPr/>
        <p:nvPr/>
      </p:nvGrpSpPr>
      <p:grpSpPr>
        <a:xfrm>
          <a:off x="0" y="0"/>
          <a:ext cx="0" cy="0"/>
          <a:chOff x="0" y="0"/>
          <a:chExt cx="0" cy="0"/>
        </a:xfrm>
      </p:grpSpPr>
      <p:sp>
        <p:nvSpPr>
          <p:cNvPr id="1406" name="Google Shape;1406;p32">
            <a:extLst>
              <a:ext uri="{FF2B5EF4-FFF2-40B4-BE49-F238E27FC236}">
                <a16:creationId xmlns:a16="http://schemas.microsoft.com/office/drawing/2014/main" id="{62EEC704-CA13-4685-04D1-7D2C957CC2B4}"/>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r>
              <a:rPr lang="pt-BR"/>
              <a:t>Papéis e Responsabilidades</a:t>
            </a:r>
            <a:br>
              <a:rPr lang="pt-BR"/>
            </a:br>
            <a:r>
              <a:rPr lang="pt-PT" sz="1800">
                <a:effectLst/>
                <a:latin typeface="Aptos" panose="020B0004020202020204" pitchFamily="34" charset="0"/>
                <a:ea typeface="Aptos" panose="020B0004020202020204" pitchFamily="34" charset="0"/>
                <a:cs typeface="Arial" panose="020B0604020202020204" pitchFamily="34" charset="0"/>
              </a:rPr>
              <a:t>Data </a:t>
            </a:r>
            <a:r>
              <a:rPr lang="pt-PT" sz="1800" err="1">
                <a:effectLst/>
                <a:latin typeface="Aptos" panose="020B0004020202020204" pitchFamily="34" charset="0"/>
                <a:ea typeface="Aptos" panose="020B0004020202020204" pitchFamily="34" charset="0"/>
                <a:cs typeface="Arial" panose="020B0604020202020204" pitchFamily="34" charset="0"/>
              </a:rPr>
              <a:t>Steward</a:t>
            </a:r>
            <a:r>
              <a:rPr lang="pt-PT" sz="1800">
                <a:effectLst/>
                <a:latin typeface="Aptos" panose="020B0004020202020204" pitchFamily="34" charset="0"/>
                <a:ea typeface="Aptos" panose="020B0004020202020204" pitchFamily="34" charset="0"/>
                <a:cs typeface="Arial" panose="020B0604020202020204" pitchFamily="34" charset="0"/>
              </a:rPr>
              <a:t> Comité &amp; Workgroups</a:t>
            </a:r>
            <a:endParaRPr lang="en-GB" sz="2000"/>
          </a:p>
        </p:txBody>
      </p:sp>
      <p:sp>
        <p:nvSpPr>
          <p:cNvPr id="1407" name="Google Shape;1407;p32">
            <a:extLst>
              <a:ext uri="{FF2B5EF4-FFF2-40B4-BE49-F238E27FC236}">
                <a16:creationId xmlns:a16="http://schemas.microsoft.com/office/drawing/2014/main" id="{C57DC5A9-F02D-59AC-7070-6692EC89A2BB}"/>
              </a:ext>
            </a:extLst>
          </p:cNvPr>
          <p:cNvSpPr txBox="1">
            <a:spLocks noGrp="1"/>
          </p:cNvSpPr>
          <p:nvPr>
            <p:ph type="subTitle" idx="4"/>
          </p:nvPr>
        </p:nvSpPr>
        <p:spPr>
          <a:xfrm>
            <a:off x="310205" y="1724335"/>
            <a:ext cx="1938200" cy="741300"/>
          </a:xfrm>
          <a:prstGeom prst="rect">
            <a:avLst/>
          </a:prstGeom>
          <a:noFill/>
          <a:ln>
            <a:noFill/>
          </a:ln>
        </p:spPr>
        <p:txBody>
          <a:bodyPr spcFirstLastPara="1" wrap="square" lIns="91425" tIns="91425" rIns="91425" bIns="91425" anchor="b" anchorCtr="0">
            <a:noAutofit/>
          </a:bodyPr>
          <a:lstStyle/>
          <a:p>
            <a:pPr marL="0" indent="0"/>
            <a:r>
              <a:rPr lang="pt-PT" sz="1600" err="1"/>
              <a:t>Chief</a:t>
            </a:r>
            <a:r>
              <a:rPr lang="pt-PT" sz="1600"/>
              <a:t> Data </a:t>
            </a:r>
            <a:r>
              <a:rPr lang="pt-PT" sz="1600" err="1"/>
              <a:t>Officer</a:t>
            </a:r>
            <a:r>
              <a:rPr lang="pt-PT" sz="1600"/>
              <a:t> (CDO)</a:t>
            </a:r>
          </a:p>
        </p:txBody>
      </p:sp>
      <p:sp>
        <p:nvSpPr>
          <p:cNvPr id="1408" name="Google Shape;1408;p32">
            <a:extLst>
              <a:ext uri="{FF2B5EF4-FFF2-40B4-BE49-F238E27FC236}">
                <a16:creationId xmlns:a16="http://schemas.microsoft.com/office/drawing/2014/main" id="{E46E4B04-72D4-83C2-2A7C-7005CB82D092}"/>
              </a:ext>
            </a:extLst>
          </p:cNvPr>
          <p:cNvSpPr txBox="1">
            <a:spLocks noGrp="1"/>
          </p:cNvSpPr>
          <p:nvPr>
            <p:ph type="subTitle" idx="5"/>
          </p:nvPr>
        </p:nvSpPr>
        <p:spPr>
          <a:xfrm>
            <a:off x="2498794" y="1724335"/>
            <a:ext cx="2348100" cy="741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pt-BR" sz="1600"/>
              <a:t>Chief Data </a:t>
            </a:r>
          </a:p>
          <a:p>
            <a:pPr marL="0" lvl="0" indent="0" algn="l" rtl="0">
              <a:spcBef>
                <a:spcPts val="0"/>
              </a:spcBef>
              <a:spcAft>
                <a:spcPts val="0"/>
              </a:spcAft>
              <a:buNone/>
            </a:pPr>
            <a:r>
              <a:rPr lang="pt-BR" sz="1600"/>
              <a:t>Steward</a:t>
            </a:r>
          </a:p>
        </p:txBody>
      </p:sp>
      <p:sp>
        <p:nvSpPr>
          <p:cNvPr id="1409" name="Google Shape;1409;p32">
            <a:extLst>
              <a:ext uri="{FF2B5EF4-FFF2-40B4-BE49-F238E27FC236}">
                <a16:creationId xmlns:a16="http://schemas.microsoft.com/office/drawing/2014/main" id="{5533D97A-F02B-361D-8197-E5077DDA9B25}"/>
              </a:ext>
            </a:extLst>
          </p:cNvPr>
          <p:cNvSpPr txBox="1">
            <a:spLocks noGrp="1"/>
          </p:cNvSpPr>
          <p:nvPr>
            <p:ph type="subTitle" idx="1"/>
          </p:nvPr>
        </p:nvSpPr>
        <p:spPr>
          <a:xfrm>
            <a:off x="310205" y="2389484"/>
            <a:ext cx="2066161" cy="172531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BR" sz="1050"/>
              <a:t>Coordena o programa de governança de dados, assegurando a execução das políticas de governança em todas as áreas de negócios e TI. Serve como ponte entre o Comité Executivo e os Data Stewards.</a:t>
            </a:r>
            <a:endParaRPr lang="en-GB" sz="1050"/>
          </a:p>
        </p:txBody>
      </p:sp>
      <p:sp>
        <p:nvSpPr>
          <p:cNvPr id="1410" name="Google Shape;1410;p32">
            <a:extLst>
              <a:ext uri="{FF2B5EF4-FFF2-40B4-BE49-F238E27FC236}">
                <a16:creationId xmlns:a16="http://schemas.microsoft.com/office/drawing/2014/main" id="{768D9967-6260-730F-5ACA-6054BC31A91F}"/>
              </a:ext>
            </a:extLst>
          </p:cNvPr>
          <p:cNvSpPr txBox="1">
            <a:spLocks noGrp="1"/>
          </p:cNvSpPr>
          <p:nvPr>
            <p:ph type="subTitle" idx="2"/>
          </p:nvPr>
        </p:nvSpPr>
        <p:spPr>
          <a:xfrm>
            <a:off x="2498790" y="2389485"/>
            <a:ext cx="1885931" cy="130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BR" sz="1050"/>
              <a:t>Supervisiona os Lead Data Stewards, garantindo que as melhores práticas de qualidade e integridade dos dados são seguidas na sua unidade específica.</a:t>
            </a:r>
            <a:endParaRPr sz="1050"/>
          </a:p>
        </p:txBody>
      </p:sp>
      <p:sp>
        <p:nvSpPr>
          <p:cNvPr id="1411" name="Google Shape;1411;p32">
            <a:extLst>
              <a:ext uri="{FF2B5EF4-FFF2-40B4-BE49-F238E27FC236}">
                <a16:creationId xmlns:a16="http://schemas.microsoft.com/office/drawing/2014/main" id="{7CB94901-14E4-DD69-1468-08B077E349B2}"/>
              </a:ext>
            </a:extLst>
          </p:cNvPr>
          <p:cNvSpPr txBox="1">
            <a:spLocks noGrp="1"/>
          </p:cNvSpPr>
          <p:nvPr>
            <p:ph type="subTitle" idx="3"/>
          </p:nvPr>
        </p:nvSpPr>
        <p:spPr>
          <a:xfrm>
            <a:off x="4603555" y="2389486"/>
            <a:ext cx="1913695" cy="130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BR" sz="1050"/>
              <a:t>Responsáveis pela execução das práticas de governança de dados dentro das suas unidades, garantindo a qualidade e a conformidade dos dados usados nas operações diárias</a:t>
            </a:r>
            <a:endParaRPr sz="1050"/>
          </a:p>
        </p:txBody>
      </p:sp>
      <p:sp>
        <p:nvSpPr>
          <p:cNvPr id="1412" name="Google Shape;1412;p32">
            <a:extLst>
              <a:ext uri="{FF2B5EF4-FFF2-40B4-BE49-F238E27FC236}">
                <a16:creationId xmlns:a16="http://schemas.microsoft.com/office/drawing/2014/main" id="{E72E6E37-0CBC-AF7D-980A-08ED0A24A901}"/>
              </a:ext>
            </a:extLst>
          </p:cNvPr>
          <p:cNvSpPr txBox="1">
            <a:spLocks noGrp="1"/>
          </p:cNvSpPr>
          <p:nvPr>
            <p:ph type="subTitle" idx="6"/>
          </p:nvPr>
        </p:nvSpPr>
        <p:spPr>
          <a:xfrm>
            <a:off x="4603555" y="1724335"/>
            <a:ext cx="2348100" cy="741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sz="1600"/>
              <a:t>Lead Data </a:t>
            </a:r>
          </a:p>
          <a:p>
            <a:pPr marL="0" lvl="0" indent="0" algn="l" rtl="0">
              <a:spcBef>
                <a:spcPts val="0"/>
              </a:spcBef>
              <a:spcAft>
                <a:spcPts val="0"/>
              </a:spcAft>
              <a:buNone/>
            </a:pPr>
            <a:r>
              <a:rPr lang="en-GB" sz="1600"/>
              <a:t>Stewards</a:t>
            </a:r>
            <a:endParaRPr sz="1600"/>
          </a:p>
        </p:txBody>
      </p:sp>
      <p:sp>
        <p:nvSpPr>
          <p:cNvPr id="2" name="Google Shape;1411;p32">
            <a:extLst>
              <a:ext uri="{FF2B5EF4-FFF2-40B4-BE49-F238E27FC236}">
                <a16:creationId xmlns:a16="http://schemas.microsoft.com/office/drawing/2014/main" id="{72743294-FC1C-95A3-5AB5-DB368E8A2391}"/>
              </a:ext>
            </a:extLst>
          </p:cNvPr>
          <p:cNvSpPr txBox="1">
            <a:spLocks/>
          </p:cNvSpPr>
          <p:nvPr/>
        </p:nvSpPr>
        <p:spPr>
          <a:xfrm>
            <a:off x="6767635" y="2389486"/>
            <a:ext cx="1945246" cy="1302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2"/>
              </a:buClr>
              <a:buSzPts val="1200"/>
              <a:buFont typeface="Maven Pro"/>
              <a:buNone/>
              <a:defRPr sz="1200" b="0" i="0" u="none" strike="noStrike" cap="none">
                <a:solidFill>
                  <a:schemeClr val="dk2"/>
                </a:solidFill>
                <a:latin typeface="Maven Pro"/>
                <a:ea typeface="Maven Pro"/>
                <a:cs typeface="Maven Pro"/>
                <a:sym typeface="Maven Pro"/>
              </a:defRPr>
            </a:lvl1pPr>
            <a:lvl2pPr marL="914400" marR="0" lvl="1" indent="-304800" algn="ctr" rtl="0">
              <a:lnSpc>
                <a:spcPct val="100000"/>
              </a:lnSpc>
              <a:spcBef>
                <a:spcPts val="0"/>
              </a:spcBef>
              <a:spcAft>
                <a:spcPts val="0"/>
              </a:spcAft>
              <a:buClr>
                <a:schemeClr val="dk2"/>
              </a:buClr>
              <a:buSzPts val="1200"/>
              <a:buFont typeface="Maven Pro"/>
              <a:buNone/>
              <a:defRPr sz="1200" b="0" i="0" u="none" strike="noStrike" cap="none">
                <a:solidFill>
                  <a:schemeClr val="dk2"/>
                </a:solidFill>
                <a:latin typeface="Maven Pro"/>
                <a:ea typeface="Maven Pro"/>
                <a:cs typeface="Maven Pro"/>
                <a:sym typeface="Maven Pro"/>
              </a:defRPr>
            </a:lvl2pPr>
            <a:lvl3pPr marL="1371600" marR="0" lvl="2" indent="-304800" algn="ctr" rtl="0">
              <a:lnSpc>
                <a:spcPct val="100000"/>
              </a:lnSpc>
              <a:spcBef>
                <a:spcPts val="1600"/>
              </a:spcBef>
              <a:spcAft>
                <a:spcPts val="0"/>
              </a:spcAft>
              <a:buClr>
                <a:schemeClr val="dk2"/>
              </a:buClr>
              <a:buSzPts val="1200"/>
              <a:buFont typeface="Maven Pro"/>
              <a:buNone/>
              <a:defRPr sz="1200" b="0" i="0" u="none" strike="noStrike" cap="none">
                <a:solidFill>
                  <a:schemeClr val="dk2"/>
                </a:solidFill>
                <a:latin typeface="Maven Pro"/>
                <a:ea typeface="Maven Pro"/>
                <a:cs typeface="Maven Pro"/>
                <a:sym typeface="Maven Pro"/>
              </a:defRPr>
            </a:lvl3pPr>
            <a:lvl4pPr marL="1828800" marR="0" lvl="3" indent="-304800" algn="ctr" rtl="0">
              <a:lnSpc>
                <a:spcPct val="100000"/>
              </a:lnSpc>
              <a:spcBef>
                <a:spcPts val="1600"/>
              </a:spcBef>
              <a:spcAft>
                <a:spcPts val="0"/>
              </a:spcAft>
              <a:buClr>
                <a:schemeClr val="dk2"/>
              </a:buClr>
              <a:buSzPts val="1200"/>
              <a:buFont typeface="Maven Pro"/>
              <a:buNone/>
              <a:defRPr sz="1200" b="0" i="0" u="none" strike="noStrike" cap="none">
                <a:solidFill>
                  <a:schemeClr val="dk2"/>
                </a:solidFill>
                <a:latin typeface="Maven Pro"/>
                <a:ea typeface="Maven Pro"/>
                <a:cs typeface="Maven Pro"/>
                <a:sym typeface="Maven Pro"/>
              </a:defRPr>
            </a:lvl4pPr>
            <a:lvl5pPr marL="2286000" marR="0" lvl="4" indent="-304800" algn="ctr" rtl="0">
              <a:lnSpc>
                <a:spcPct val="100000"/>
              </a:lnSpc>
              <a:spcBef>
                <a:spcPts val="1600"/>
              </a:spcBef>
              <a:spcAft>
                <a:spcPts val="0"/>
              </a:spcAft>
              <a:buClr>
                <a:schemeClr val="dk2"/>
              </a:buClr>
              <a:buSzPts val="1200"/>
              <a:buFont typeface="Maven Pro"/>
              <a:buNone/>
              <a:defRPr sz="1200" b="0" i="0" u="none" strike="noStrike" cap="none">
                <a:solidFill>
                  <a:schemeClr val="dk2"/>
                </a:solidFill>
                <a:latin typeface="Maven Pro"/>
                <a:ea typeface="Maven Pro"/>
                <a:cs typeface="Maven Pro"/>
                <a:sym typeface="Maven Pro"/>
              </a:defRPr>
            </a:lvl5pPr>
            <a:lvl6pPr marL="2743200" marR="0" lvl="5" indent="-304800" algn="ctr" rtl="0">
              <a:lnSpc>
                <a:spcPct val="100000"/>
              </a:lnSpc>
              <a:spcBef>
                <a:spcPts val="1600"/>
              </a:spcBef>
              <a:spcAft>
                <a:spcPts val="0"/>
              </a:spcAft>
              <a:buClr>
                <a:schemeClr val="dk2"/>
              </a:buClr>
              <a:buSzPts val="1200"/>
              <a:buFont typeface="Maven Pro"/>
              <a:buNone/>
              <a:defRPr sz="1200" b="0" i="0" u="none" strike="noStrike" cap="none">
                <a:solidFill>
                  <a:schemeClr val="dk2"/>
                </a:solidFill>
                <a:latin typeface="Maven Pro"/>
                <a:ea typeface="Maven Pro"/>
                <a:cs typeface="Maven Pro"/>
                <a:sym typeface="Maven Pro"/>
              </a:defRPr>
            </a:lvl6pPr>
            <a:lvl7pPr marL="3200400" marR="0" lvl="6" indent="-304800" algn="ctr" rtl="0">
              <a:lnSpc>
                <a:spcPct val="100000"/>
              </a:lnSpc>
              <a:spcBef>
                <a:spcPts val="1600"/>
              </a:spcBef>
              <a:spcAft>
                <a:spcPts val="0"/>
              </a:spcAft>
              <a:buClr>
                <a:schemeClr val="dk2"/>
              </a:buClr>
              <a:buSzPts val="1200"/>
              <a:buFont typeface="Maven Pro"/>
              <a:buNone/>
              <a:defRPr sz="1200" b="0" i="0" u="none" strike="noStrike" cap="none">
                <a:solidFill>
                  <a:schemeClr val="dk2"/>
                </a:solidFill>
                <a:latin typeface="Maven Pro"/>
                <a:ea typeface="Maven Pro"/>
                <a:cs typeface="Maven Pro"/>
                <a:sym typeface="Maven Pro"/>
              </a:defRPr>
            </a:lvl7pPr>
            <a:lvl8pPr marL="3657600" marR="0" lvl="7" indent="-304800" algn="ctr" rtl="0">
              <a:lnSpc>
                <a:spcPct val="100000"/>
              </a:lnSpc>
              <a:spcBef>
                <a:spcPts val="1600"/>
              </a:spcBef>
              <a:spcAft>
                <a:spcPts val="0"/>
              </a:spcAft>
              <a:buClr>
                <a:schemeClr val="dk2"/>
              </a:buClr>
              <a:buSzPts val="1200"/>
              <a:buFont typeface="Maven Pro"/>
              <a:buNone/>
              <a:defRPr sz="1200" b="0" i="0" u="none" strike="noStrike" cap="none">
                <a:solidFill>
                  <a:schemeClr val="dk2"/>
                </a:solidFill>
                <a:latin typeface="Maven Pro"/>
                <a:ea typeface="Maven Pro"/>
                <a:cs typeface="Maven Pro"/>
                <a:sym typeface="Maven Pro"/>
              </a:defRPr>
            </a:lvl8pPr>
            <a:lvl9pPr marL="4114800" marR="0" lvl="8" indent="-304800" algn="ctr" rtl="0">
              <a:lnSpc>
                <a:spcPct val="100000"/>
              </a:lnSpc>
              <a:spcBef>
                <a:spcPts val="1600"/>
              </a:spcBef>
              <a:spcAft>
                <a:spcPts val="1600"/>
              </a:spcAft>
              <a:buClr>
                <a:schemeClr val="dk2"/>
              </a:buClr>
              <a:buSzPts val="1200"/>
              <a:buFont typeface="Maven Pro"/>
              <a:buNone/>
              <a:defRPr sz="1200" b="0" i="0" u="none" strike="noStrike" cap="none">
                <a:solidFill>
                  <a:schemeClr val="dk2"/>
                </a:solidFill>
                <a:latin typeface="Maven Pro"/>
                <a:ea typeface="Maven Pro"/>
                <a:cs typeface="Maven Pro"/>
                <a:sym typeface="Maven Pro"/>
              </a:defRPr>
            </a:lvl9pPr>
          </a:lstStyle>
          <a:p>
            <a:pPr marL="0" indent="0"/>
            <a:r>
              <a:rPr lang="pt-BR" sz="1050"/>
              <a:t>Colaboram com os Data Stewards para garantir que as necessidades de dados das áreas de negócios e TI são atendidas, ajudando na resolução de problemas e na melhoria contínua dos processos de dados.</a:t>
            </a:r>
          </a:p>
        </p:txBody>
      </p:sp>
      <p:sp>
        <p:nvSpPr>
          <p:cNvPr id="3" name="Google Shape;1412;p32">
            <a:extLst>
              <a:ext uri="{FF2B5EF4-FFF2-40B4-BE49-F238E27FC236}">
                <a16:creationId xmlns:a16="http://schemas.microsoft.com/office/drawing/2014/main" id="{AD1A4850-74FE-E89B-3EFF-A895EEFE9B92}"/>
              </a:ext>
            </a:extLst>
          </p:cNvPr>
          <p:cNvSpPr txBox="1">
            <a:spLocks/>
          </p:cNvSpPr>
          <p:nvPr/>
        </p:nvSpPr>
        <p:spPr>
          <a:xfrm>
            <a:off x="6767635" y="1724335"/>
            <a:ext cx="2348100" cy="7413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2"/>
              </a:buClr>
              <a:buSzPts val="2400"/>
              <a:buFont typeface="Bebas Neue"/>
              <a:buNone/>
              <a:defRPr sz="2000" b="1" i="0" u="none" strike="noStrike" cap="none">
                <a:solidFill>
                  <a:schemeClr val="dk2"/>
                </a:solidFill>
                <a:latin typeface="Montserrat"/>
                <a:ea typeface="Montserrat"/>
                <a:cs typeface="Montserrat"/>
                <a:sym typeface="Montserrat"/>
              </a:defRPr>
            </a:lvl1pPr>
            <a:lvl2pPr marL="914400" marR="0" lvl="1" indent="-304800" algn="ctr" rtl="0">
              <a:lnSpc>
                <a:spcPct val="100000"/>
              </a:lnSpc>
              <a:spcBef>
                <a:spcPts val="0"/>
              </a:spcBef>
              <a:spcAft>
                <a:spcPts val="0"/>
              </a:spcAft>
              <a:buClr>
                <a:schemeClr val="dk2"/>
              </a:buClr>
              <a:buSzPts val="2400"/>
              <a:buFont typeface="Bebas Neue"/>
              <a:buNone/>
              <a:defRPr sz="2400" b="0" i="0" u="none" strike="noStrike" cap="none">
                <a:solidFill>
                  <a:schemeClr val="dk2"/>
                </a:solidFill>
                <a:latin typeface="Bebas Neue"/>
                <a:ea typeface="Bebas Neue"/>
                <a:cs typeface="Bebas Neue"/>
                <a:sym typeface="Bebas Neue"/>
              </a:defRPr>
            </a:lvl2pPr>
            <a:lvl3pPr marL="1371600" marR="0" lvl="2" indent="-304800" algn="ctr" rtl="0">
              <a:lnSpc>
                <a:spcPct val="100000"/>
              </a:lnSpc>
              <a:spcBef>
                <a:spcPts val="0"/>
              </a:spcBef>
              <a:spcAft>
                <a:spcPts val="0"/>
              </a:spcAft>
              <a:buClr>
                <a:schemeClr val="dk2"/>
              </a:buClr>
              <a:buSzPts val="2400"/>
              <a:buFont typeface="Bebas Neue"/>
              <a:buNone/>
              <a:defRPr sz="2400" b="0" i="0" u="none" strike="noStrike" cap="none">
                <a:solidFill>
                  <a:schemeClr val="dk2"/>
                </a:solidFill>
                <a:latin typeface="Bebas Neue"/>
                <a:ea typeface="Bebas Neue"/>
                <a:cs typeface="Bebas Neue"/>
                <a:sym typeface="Bebas Neue"/>
              </a:defRPr>
            </a:lvl3pPr>
            <a:lvl4pPr marL="1828800" marR="0" lvl="3" indent="-304800" algn="ctr" rtl="0">
              <a:lnSpc>
                <a:spcPct val="100000"/>
              </a:lnSpc>
              <a:spcBef>
                <a:spcPts val="0"/>
              </a:spcBef>
              <a:spcAft>
                <a:spcPts val="0"/>
              </a:spcAft>
              <a:buClr>
                <a:schemeClr val="dk2"/>
              </a:buClr>
              <a:buSzPts val="2400"/>
              <a:buFont typeface="Bebas Neue"/>
              <a:buNone/>
              <a:defRPr sz="2400" b="0" i="0" u="none" strike="noStrike" cap="none">
                <a:solidFill>
                  <a:schemeClr val="dk2"/>
                </a:solidFill>
                <a:latin typeface="Bebas Neue"/>
                <a:ea typeface="Bebas Neue"/>
                <a:cs typeface="Bebas Neue"/>
                <a:sym typeface="Bebas Neue"/>
              </a:defRPr>
            </a:lvl4pPr>
            <a:lvl5pPr marL="2286000" marR="0" lvl="4" indent="-304800" algn="ctr" rtl="0">
              <a:lnSpc>
                <a:spcPct val="100000"/>
              </a:lnSpc>
              <a:spcBef>
                <a:spcPts val="0"/>
              </a:spcBef>
              <a:spcAft>
                <a:spcPts val="0"/>
              </a:spcAft>
              <a:buClr>
                <a:schemeClr val="dk2"/>
              </a:buClr>
              <a:buSzPts val="2400"/>
              <a:buFont typeface="Bebas Neue"/>
              <a:buNone/>
              <a:defRPr sz="2400" b="0" i="0" u="none" strike="noStrike" cap="none">
                <a:solidFill>
                  <a:schemeClr val="dk2"/>
                </a:solidFill>
                <a:latin typeface="Bebas Neue"/>
                <a:ea typeface="Bebas Neue"/>
                <a:cs typeface="Bebas Neue"/>
                <a:sym typeface="Bebas Neue"/>
              </a:defRPr>
            </a:lvl5pPr>
            <a:lvl6pPr marL="2743200" marR="0" lvl="5" indent="-304800" algn="ctr" rtl="0">
              <a:lnSpc>
                <a:spcPct val="100000"/>
              </a:lnSpc>
              <a:spcBef>
                <a:spcPts val="0"/>
              </a:spcBef>
              <a:spcAft>
                <a:spcPts val="0"/>
              </a:spcAft>
              <a:buClr>
                <a:schemeClr val="dk2"/>
              </a:buClr>
              <a:buSzPts val="2400"/>
              <a:buFont typeface="Bebas Neue"/>
              <a:buNone/>
              <a:defRPr sz="2400" b="0" i="0" u="none" strike="noStrike" cap="none">
                <a:solidFill>
                  <a:schemeClr val="dk2"/>
                </a:solidFill>
                <a:latin typeface="Bebas Neue"/>
                <a:ea typeface="Bebas Neue"/>
                <a:cs typeface="Bebas Neue"/>
                <a:sym typeface="Bebas Neue"/>
              </a:defRPr>
            </a:lvl6pPr>
            <a:lvl7pPr marL="3200400" marR="0" lvl="6" indent="-304800" algn="ctr" rtl="0">
              <a:lnSpc>
                <a:spcPct val="100000"/>
              </a:lnSpc>
              <a:spcBef>
                <a:spcPts val="0"/>
              </a:spcBef>
              <a:spcAft>
                <a:spcPts val="0"/>
              </a:spcAft>
              <a:buClr>
                <a:schemeClr val="dk2"/>
              </a:buClr>
              <a:buSzPts val="2400"/>
              <a:buFont typeface="Bebas Neue"/>
              <a:buNone/>
              <a:defRPr sz="2400" b="0" i="0" u="none" strike="noStrike" cap="none">
                <a:solidFill>
                  <a:schemeClr val="dk2"/>
                </a:solidFill>
                <a:latin typeface="Bebas Neue"/>
                <a:ea typeface="Bebas Neue"/>
                <a:cs typeface="Bebas Neue"/>
                <a:sym typeface="Bebas Neue"/>
              </a:defRPr>
            </a:lvl7pPr>
            <a:lvl8pPr marL="3657600" marR="0" lvl="7" indent="-304800" algn="ctr" rtl="0">
              <a:lnSpc>
                <a:spcPct val="100000"/>
              </a:lnSpc>
              <a:spcBef>
                <a:spcPts val="0"/>
              </a:spcBef>
              <a:spcAft>
                <a:spcPts val="0"/>
              </a:spcAft>
              <a:buClr>
                <a:schemeClr val="dk2"/>
              </a:buClr>
              <a:buSzPts val="2400"/>
              <a:buFont typeface="Bebas Neue"/>
              <a:buNone/>
              <a:defRPr sz="2400" b="0" i="0" u="none" strike="noStrike" cap="none">
                <a:solidFill>
                  <a:schemeClr val="dk2"/>
                </a:solidFill>
                <a:latin typeface="Bebas Neue"/>
                <a:ea typeface="Bebas Neue"/>
                <a:cs typeface="Bebas Neue"/>
                <a:sym typeface="Bebas Neue"/>
              </a:defRPr>
            </a:lvl8pPr>
            <a:lvl9pPr marL="4114800" marR="0" lvl="8" indent="-304800" algn="ctr" rtl="0">
              <a:lnSpc>
                <a:spcPct val="100000"/>
              </a:lnSpc>
              <a:spcBef>
                <a:spcPts val="0"/>
              </a:spcBef>
              <a:spcAft>
                <a:spcPts val="0"/>
              </a:spcAft>
              <a:buClr>
                <a:schemeClr val="dk2"/>
              </a:buClr>
              <a:buSzPts val="2400"/>
              <a:buFont typeface="Bebas Neue"/>
              <a:buNone/>
              <a:defRPr sz="2400" b="0" i="0" u="none" strike="noStrike" cap="none">
                <a:solidFill>
                  <a:schemeClr val="dk2"/>
                </a:solidFill>
                <a:latin typeface="Bebas Neue"/>
                <a:ea typeface="Bebas Neue"/>
                <a:cs typeface="Bebas Neue"/>
                <a:sym typeface="Bebas Neue"/>
              </a:defRPr>
            </a:lvl9pPr>
          </a:lstStyle>
          <a:p>
            <a:pPr marL="0" indent="0"/>
            <a:r>
              <a:rPr lang="en-GB" sz="1600"/>
              <a:t>Key Business </a:t>
            </a:r>
          </a:p>
          <a:p>
            <a:pPr marL="0" indent="0"/>
            <a:r>
              <a:rPr lang="en-GB" sz="1600"/>
              <a:t>and IT</a:t>
            </a:r>
          </a:p>
        </p:txBody>
      </p:sp>
      <p:sp>
        <p:nvSpPr>
          <p:cNvPr id="4" name="CaixaDeTexto 3">
            <a:extLst>
              <a:ext uri="{FF2B5EF4-FFF2-40B4-BE49-F238E27FC236}">
                <a16:creationId xmlns:a16="http://schemas.microsoft.com/office/drawing/2014/main" id="{9CC3DE94-AD37-1474-9309-697B79C85262}"/>
              </a:ext>
            </a:extLst>
          </p:cNvPr>
          <p:cNvSpPr txBox="1"/>
          <p:nvPr/>
        </p:nvSpPr>
        <p:spPr>
          <a:xfrm>
            <a:off x="8802303" y="4837497"/>
            <a:ext cx="413886" cy="307777"/>
          </a:xfrm>
          <a:prstGeom prst="rect">
            <a:avLst/>
          </a:prstGeom>
          <a:noFill/>
        </p:spPr>
        <p:txBody>
          <a:bodyPr wrap="square" rtlCol="0">
            <a:spAutoFit/>
          </a:bodyPr>
          <a:lstStyle/>
          <a:p>
            <a:r>
              <a:rPr lang="en-GB"/>
              <a:t>20</a:t>
            </a:r>
            <a:endParaRPr lang="pt-PT"/>
          </a:p>
        </p:txBody>
      </p:sp>
    </p:spTree>
    <p:extLst>
      <p:ext uri="{BB962C8B-B14F-4D97-AF65-F5344CB8AC3E}">
        <p14:creationId xmlns:p14="http://schemas.microsoft.com/office/powerpoint/2010/main" val="26807362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405">
          <a:extLst>
            <a:ext uri="{FF2B5EF4-FFF2-40B4-BE49-F238E27FC236}">
              <a16:creationId xmlns:a16="http://schemas.microsoft.com/office/drawing/2014/main" id="{EDA81EF4-639F-5D8A-2F10-B68E6E84B457}"/>
            </a:ext>
          </a:extLst>
        </p:cNvPr>
        <p:cNvGrpSpPr/>
        <p:nvPr/>
      </p:nvGrpSpPr>
      <p:grpSpPr>
        <a:xfrm>
          <a:off x="0" y="0"/>
          <a:ext cx="0" cy="0"/>
          <a:chOff x="0" y="0"/>
          <a:chExt cx="0" cy="0"/>
        </a:xfrm>
      </p:grpSpPr>
      <p:sp>
        <p:nvSpPr>
          <p:cNvPr id="1406" name="Google Shape;1406;p32">
            <a:extLst>
              <a:ext uri="{FF2B5EF4-FFF2-40B4-BE49-F238E27FC236}">
                <a16:creationId xmlns:a16="http://schemas.microsoft.com/office/drawing/2014/main" id="{5CC8CAEC-E72F-2A24-5251-725950B4AC86}"/>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lvl="1"/>
            <a:r>
              <a:rPr lang="en-GB" err="1"/>
              <a:t>Papéis</a:t>
            </a:r>
            <a:r>
              <a:rPr lang="en-GB"/>
              <a:t> e </a:t>
            </a:r>
            <a:r>
              <a:rPr lang="en-GB" err="1"/>
              <a:t>Responsabilidades</a:t>
            </a:r>
            <a:br>
              <a:rPr lang="en-GB"/>
            </a:br>
            <a:r>
              <a:rPr lang="en-GB" sz="2000"/>
              <a:t>Data Owners</a:t>
            </a:r>
            <a:endParaRPr lang="en" sz="2000"/>
          </a:p>
        </p:txBody>
      </p:sp>
      <p:pic>
        <p:nvPicPr>
          <p:cNvPr id="3" name="Imagem 2">
            <a:extLst>
              <a:ext uri="{FF2B5EF4-FFF2-40B4-BE49-F238E27FC236}">
                <a16:creationId xmlns:a16="http://schemas.microsoft.com/office/drawing/2014/main" id="{A0233BFF-1B4E-1491-69CD-691074024B99}"/>
              </a:ext>
            </a:extLst>
          </p:cNvPr>
          <p:cNvPicPr>
            <a:picLocks noChangeAspect="1"/>
          </p:cNvPicPr>
          <p:nvPr/>
        </p:nvPicPr>
        <p:blipFill>
          <a:blip r:embed="rId3"/>
          <a:srcRect l="818" t="3126"/>
          <a:stretch/>
        </p:blipFill>
        <p:spPr>
          <a:xfrm>
            <a:off x="1120140" y="1440179"/>
            <a:ext cx="6500144" cy="3528805"/>
          </a:xfrm>
          <a:prstGeom prst="rect">
            <a:avLst/>
          </a:prstGeom>
        </p:spPr>
      </p:pic>
      <p:sp>
        <p:nvSpPr>
          <p:cNvPr id="2" name="CaixaDeTexto 1">
            <a:extLst>
              <a:ext uri="{FF2B5EF4-FFF2-40B4-BE49-F238E27FC236}">
                <a16:creationId xmlns:a16="http://schemas.microsoft.com/office/drawing/2014/main" id="{4420D32D-163F-A741-FB24-FBE08949DD4A}"/>
              </a:ext>
            </a:extLst>
          </p:cNvPr>
          <p:cNvSpPr txBox="1"/>
          <p:nvPr/>
        </p:nvSpPr>
        <p:spPr>
          <a:xfrm>
            <a:off x="8802303" y="4837497"/>
            <a:ext cx="413886" cy="307777"/>
          </a:xfrm>
          <a:prstGeom prst="rect">
            <a:avLst/>
          </a:prstGeom>
          <a:noFill/>
        </p:spPr>
        <p:txBody>
          <a:bodyPr wrap="square" rtlCol="0">
            <a:spAutoFit/>
          </a:bodyPr>
          <a:lstStyle/>
          <a:p>
            <a:r>
              <a:rPr lang="en-GB"/>
              <a:t>21</a:t>
            </a:r>
            <a:endParaRPr lang="pt-PT"/>
          </a:p>
        </p:txBody>
      </p:sp>
    </p:spTree>
    <p:extLst>
      <p:ext uri="{BB962C8B-B14F-4D97-AF65-F5344CB8AC3E}">
        <p14:creationId xmlns:p14="http://schemas.microsoft.com/office/powerpoint/2010/main" val="36228623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405">
          <a:extLst>
            <a:ext uri="{FF2B5EF4-FFF2-40B4-BE49-F238E27FC236}">
              <a16:creationId xmlns:a16="http://schemas.microsoft.com/office/drawing/2014/main" id="{CFD40FE3-84D3-CE43-252D-C5A4349DFB5E}"/>
            </a:ext>
          </a:extLst>
        </p:cNvPr>
        <p:cNvGrpSpPr/>
        <p:nvPr/>
      </p:nvGrpSpPr>
      <p:grpSpPr>
        <a:xfrm>
          <a:off x="0" y="0"/>
          <a:ext cx="0" cy="0"/>
          <a:chOff x="0" y="0"/>
          <a:chExt cx="0" cy="0"/>
        </a:xfrm>
      </p:grpSpPr>
      <p:sp>
        <p:nvSpPr>
          <p:cNvPr id="1406" name="Google Shape;1406;p32">
            <a:extLst>
              <a:ext uri="{FF2B5EF4-FFF2-40B4-BE49-F238E27FC236}">
                <a16:creationId xmlns:a16="http://schemas.microsoft.com/office/drawing/2014/main" id="{8300824D-E1DE-6D8A-4BD8-70E326EA23B4}"/>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lvl="1"/>
            <a:r>
              <a:rPr lang="en-GB" err="1"/>
              <a:t>Papéis</a:t>
            </a:r>
            <a:r>
              <a:rPr lang="en-GB"/>
              <a:t> e </a:t>
            </a:r>
            <a:r>
              <a:rPr lang="en-GB" err="1"/>
              <a:t>Responsabilidades</a:t>
            </a:r>
            <a:br>
              <a:rPr lang="en-GB"/>
            </a:br>
            <a:r>
              <a:rPr lang="en-GB" sz="2000"/>
              <a:t>Data Stewards e Data Custodians</a:t>
            </a:r>
            <a:endParaRPr lang="en" sz="2000"/>
          </a:p>
        </p:txBody>
      </p:sp>
      <p:pic>
        <p:nvPicPr>
          <p:cNvPr id="4" name="Imagem 3">
            <a:extLst>
              <a:ext uri="{FF2B5EF4-FFF2-40B4-BE49-F238E27FC236}">
                <a16:creationId xmlns:a16="http://schemas.microsoft.com/office/drawing/2014/main" id="{0EB2A4C3-B4A9-ECE6-E41E-90A5FD48CF9C}"/>
              </a:ext>
            </a:extLst>
          </p:cNvPr>
          <p:cNvPicPr>
            <a:picLocks noChangeAspect="1"/>
          </p:cNvPicPr>
          <p:nvPr/>
        </p:nvPicPr>
        <p:blipFill>
          <a:blip r:embed="rId3"/>
          <a:srcRect t="2515"/>
          <a:stretch/>
        </p:blipFill>
        <p:spPr>
          <a:xfrm>
            <a:off x="1112231" y="1386840"/>
            <a:ext cx="6675698" cy="3699674"/>
          </a:xfrm>
          <a:prstGeom prst="rect">
            <a:avLst/>
          </a:prstGeom>
        </p:spPr>
      </p:pic>
      <p:sp>
        <p:nvSpPr>
          <p:cNvPr id="2" name="CaixaDeTexto 1">
            <a:extLst>
              <a:ext uri="{FF2B5EF4-FFF2-40B4-BE49-F238E27FC236}">
                <a16:creationId xmlns:a16="http://schemas.microsoft.com/office/drawing/2014/main" id="{E95AD96D-77D6-37CF-1FB4-521D21888CF1}"/>
              </a:ext>
            </a:extLst>
          </p:cNvPr>
          <p:cNvSpPr txBox="1"/>
          <p:nvPr/>
        </p:nvSpPr>
        <p:spPr>
          <a:xfrm>
            <a:off x="8802303" y="4837497"/>
            <a:ext cx="413886" cy="307777"/>
          </a:xfrm>
          <a:prstGeom prst="rect">
            <a:avLst/>
          </a:prstGeom>
          <a:noFill/>
        </p:spPr>
        <p:txBody>
          <a:bodyPr wrap="square" rtlCol="0">
            <a:spAutoFit/>
          </a:bodyPr>
          <a:lstStyle/>
          <a:p>
            <a:r>
              <a:rPr lang="en-GB"/>
              <a:t>22</a:t>
            </a:r>
            <a:endParaRPr lang="pt-PT"/>
          </a:p>
        </p:txBody>
      </p:sp>
    </p:spTree>
    <p:extLst>
      <p:ext uri="{BB962C8B-B14F-4D97-AF65-F5344CB8AC3E}">
        <p14:creationId xmlns:p14="http://schemas.microsoft.com/office/powerpoint/2010/main" val="3019024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405">
          <a:extLst>
            <a:ext uri="{FF2B5EF4-FFF2-40B4-BE49-F238E27FC236}">
              <a16:creationId xmlns:a16="http://schemas.microsoft.com/office/drawing/2014/main" id="{5A16FB6C-B6CC-29DD-EF29-511CA5AB47EE}"/>
            </a:ext>
          </a:extLst>
        </p:cNvPr>
        <p:cNvGrpSpPr/>
        <p:nvPr/>
      </p:nvGrpSpPr>
      <p:grpSpPr>
        <a:xfrm>
          <a:off x="0" y="0"/>
          <a:ext cx="0" cy="0"/>
          <a:chOff x="0" y="0"/>
          <a:chExt cx="0" cy="0"/>
        </a:xfrm>
      </p:grpSpPr>
      <p:sp>
        <p:nvSpPr>
          <p:cNvPr id="1406" name="Google Shape;1406;p32">
            <a:extLst>
              <a:ext uri="{FF2B5EF4-FFF2-40B4-BE49-F238E27FC236}">
                <a16:creationId xmlns:a16="http://schemas.microsoft.com/office/drawing/2014/main" id="{AF9871AA-982B-4865-6FAB-39DCE4032BA0}"/>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lvl="1"/>
            <a:r>
              <a:rPr lang="en-GB" err="1"/>
              <a:t>Matriz</a:t>
            </a:r>
            <a:r>
              <a:rPr lang="en-GB"/>
              <a:t> RACI</a:t>
            </a:r>
            <a:endParaRPr lang="en" sz="2000"/>
          </a:p>
        </p:txBody>
      </p:sp>
      <p:pic>
        <p:nvPicPr>
          <p:cNvPr id="3" name="Imagem 2">
            <a:extLst>
              <a:ext uri="{FF2B5EF4-FFF2-40B4-BE49-F238E27FC236}">
                <a16:creationId xmlns:a16="http://schemas.microsoft.com/office/drawing/2014/main" id="{CD22AB75-7D85-70FE-385C-6C49B66A7345}"/>
              </a:ext>
            </a:extLst>
          </p:cNvPr>
          <p:cNvPicPr>
            <a:picLocks noChangeAspect="1"/>
          </p:cNvPicPr>
          <p:nvPr/>
        </p:nvPicPr>
        <p:blipFill>
          <a:blip r:embed="rId3"/>
          <a:stretch>
            <a:fillRect/>
          </a:stretch>
        </p:blipFill>
        <p:spPr>
          <a:xfrm>
            <a:off x="1066496" y="1017725"/>
            <a:ext cx="7011008" cy="4130398"/>
          </a:xfrm>
          <a:prstGeom prst="rect">
            <a:avLst/>
          </a:prstGeom>
        </p:spPr>
      </p:pic>
      <p:sp>
        <p:nvSpPr>
          <p:cNvPr id="2" name="CaixaDeTexto 1">
            <a:extLst>
              <a:ext uri="{FF2B5EF4-FFF2-40B4-BE49-F238E27FC236}">
                <a16:creationId xmlns:a16="http://schemas.microsoft.com/office/drawing/2014/main" id="{9AEA567D-9873-4F7F-E0B2-B4BA45291630}"/>
              </a:ext>
            </a:extLst>
          </p:cNvPr>
          <p:cNvSpPr txBox="1"/>
          <p:nvPr/>
        </p:nvSpPr>
        <p:spPr>
          <a:xfrm>
            <a:off x="8802303" y="4837497"/>
            <a:ext cx="413886" cy="307777"/>
          </a:xfrm>
          <a:prstGeom prst="rect">
            <a:avLst/>
          </a:prstGeom>
          <a:noFill/>
        </p:spPr>
        <p:txBody>
          <a:bodyPr wrap="square" rtlCol="0">
            <a:spAutoFit/>
          </a:bodyPr>
          <a:lstStyle/>
          <a:p>
            <a:r>
              <a:rPr lang="en-GB"/>
              <a:t>23</a:t>
            </a:r>
            <a:endParaRPr lang="pt-PT"/>
          </a:p>
        </p:txBody>
      </p:sp>
    </p:spTree>
    <p:extLst>
      <p:ext uri="{BB962C8B-B14F-4D97-AF65-F5344CB8AC3E}">
        <p14:creationId xmlns:p14="http://schemas.microsoft.com/office/powerpoint/2010/main" val="39537965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416">
          <a:extLst>
            <a:ext uri="{FF2B5EF4-FFF2-40B4-BE49-F238E27FC236}">
              <a16:creationId xmlns:a16="http://schemas.microsoft.com/office/drawing/2014/main" id="{0BC98076-2E77-B64F-6BE7-28821E3E8BE5}"/>
            </a:ext>
          </a:extLst>
        </p:cNvPr>
        <p:cNvGrpSpPr/>
        <p:nvPr/>
      </p:nvGrpSpPr>
      <p:grpSpPr>
        <a:xfrm>
          <a:off x="0" y="0"/>
          <a:ext cx="0" cy="0"/>
          <a:chOff x="0" y="0"/>
          <a:chExt cx="0" cy="0"/>
        </a:xfrm>
      </p:grpSpPr>
      <p:sp>
        <p:nvSpPr>
          <p:cNvPr id="1417" name="Google Shape;1417;p33">
            <a:extLst>
              <a:ext uri="{FF2B5EF4-FFF2-40B4-BE49-F238E27FC236}">
                <a16:creationId xmlns:a16="http://schemas.microsoft.com/office/drawing/2014/main" id="{C1B837B7-928F-2401-9102-D86D8B935F27}"/>
              </a:ext>
            </a:extLst>
          </p:cNvPr>
          <p:cNvSpPr txBox="1">
            <a:spLocks noGrp="1"/>
          </p:cNvSpPr>
          <p:nvPr>
            <p:ph type="title"/>
          </p:nvPr>
        </p:nvSpPr>
        <p:spPr>
          <a:xfrm>
            <a:off x="2940407" y="2351225"/>
            <a:ext cx="3289141"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2500" err="1"/>
              <a:t>Implementação</a:t>
            </a:r>
            <a:endParaRPr sz="2500"/>
          </a:p>
        </p:txBody>
      </p:sp>
      <p:sp>
        <p:nvSpPr>
          <p:cNvPr id="1418" name="Google Shape;1418;p33">
            <a:extLst>
              <a:ext uri="{FF2B5EF4-FFF2-40B4-BE49-F238E27FC236}">
                <a16:creationId xmlns:a16="http://schemas.microsoft.com/office/drawing/2014/main" id="{A457C78B-0825-57DC-7CAD-CBAD28651F2A}"/>
              </a:ext>
            </a:extLst>
          </p:cNvPr>
          <p:cNvSpPr txBox="1">
            <a:spLocks noGrp="1"/>
          </p:cNvSpPr>
          <p:nvPr>
            <p:ph type="title" idx="2"/>
          </p:nvPr>
        </p:nvSpPr>
        <p:spPr>
          <a:xfrm>
            <a:off x="2881200" y="1729950"/>
            <a:ext cx="12888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05</a:t>
            </a:r>
            <a:endParaRPr/>
          </a:p>
        </p:txBody>
      </p:sp>
      <p:grpSp>
        <p:nvGrpSpPr>
          <p:cNvPr id="1419" name="Google Shape;1419;p33">
            <a:extLst>
              <a:ext uri="{FF2B5EF4-FFF2-40B4-BE49-F238E27FC236}">
                <a16:creationId xmlns:a16="http://schemas.microsoft.com/office/drawing/2014/main" id="{8377B9EB-19C6-F62D-5C3B-50595B309B1A}"/>
              </a:ext>
            </a:extLst>
          </p:cNvPr>
          <p:cNvGrpSpPr/>
          <p:nvPr/>
        </p:nvGrpSpPr>
        <p:grpSpPr>
          <a:xfrm>
            <a:off x="7527178" y="539493"/>
            <a:ext cx="903604" cy="817401"/>
            <a:chOff x="431250" y="4269675"/>
            <a:chExt cx="623175" cy="563725"/>
          </a:xfrm>
        </p:grpSpPr>
        <p:sp>
          <p:nvSpPr>
            <p:cNvPr id="1420" name="Google Shape;1420;p33">
              <a:extLst>
                <a:ext uri="{FF2B5EF4-FFF2-40B4-BE49-F238E27FC236}">
                  <a16:creationId xmlns:a16="http://schemas.microsoft.com/office/drawing/2014/main" id="{19B9688F-F3EF-673D-2781-209E25EEFC99}"/>
                </a:ext>
              </a:extLst>
            </p:cNvPr>
            <p:cNvSpPr/>
            <p:nvPr/>
          </p:nvSpPr>
          <p:spPr>
            <a:xfrm>
              <a:off x="431250" y="4269675"/>
              <a:ext cx="574775" cy="518225"/>
            </a:xfrm>
            <a:custGeom>
              <a:avLst/>
              <a:gdLst/>
              <a:ahLst/>
              <a:cxnLst/>
              <a:rect l="l" t="t" r="r" b="b"/>
              <a:pathLst>
                <a:path w="22991" h="20729" extrusionOk="0">
                  <a:moveTo>
                    <a:pt x="14995" y="0"/>
                  </a:moveTo>
                  <a:cubicBezTo>
                    <a:pt x="11895" y="0"/>
                    <a:pt x="8303" y="1644"/>
                    <a:pt x="5451" y="4670"/>
                  </a:cubicBezTo>
                  <a:cubicBezTo>
                    <a:pt x="946" y="9452"/>
                    <a:pt x="1" y="15875"/>
                    <a:pt x="3346" y="19024"/>
                  </a:cubicBezTo>
                  <a:cubicBezTo>
                    <a:pt x="4571" y="20177"/>
                    <a:pt x="6203" y="20729"/>
                    <a:pt x="8002" y="20729"/>
                  </a:cubicBezTo>
                  <a:cubicBezTo>
                    <a:pt x="11102" y="20729"/>
                    <a:pt x="14697" y="19089"/>
                    <a:pt x="17548" y="16063"/>
                  </a:cubicBezTo>
                  <a:cubicBezTo>
                    <a:pt x="22053" y="11281"/>
                    <a:pt x="22990" y="4849"/>
                    <a:pt x="19654" y="1709"/>
                  </a:cubicBezTo>
                  <a:cubicBezTo>
                    <a:pt x="18426" y="553"/>
                    <a:pt x="16793" y="0"/>
                    <a:pt x="14995" y="0"/>
                  </a:cubicBezTo>
                  <a:close/>
                </a:path>
              </a:pathLst>
            </a:custGeom>
            <a:gradFill>
              <a:gsLst>
                <a:gs pos="0">
                  <a:schemeClr val="accent1"/>
                </a:gs>
                <a:gs pos="5000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33">
              <a:extLst>
                <a:ext uri="{FF2B5EF4-FFF2-40B4-BE49-F238E27FC236}">
                  <a16:creationId xmlns:a16="http://schemas.microsoft.com/office/drawing/2014/main" id="{8D511664-FF52-4671-1E05-EA05A17FE311}"/>
                </a:ext>
              </a:extLst>
            </p:cNvPr>
            <p:cNvSpPr/>
            <p:nvPr/>
          </p:nvSpPr>
          <p:spPr>
            <a:xfrm>
              <a:off x="514900" y="4312375"/>
              <a:ext cx="539525" cy="521025"/>
            </a:xfrm>
            <a:custGeom>
              <a:avLst/>
              <a:gdLst/>
              <a:ahLst/>
              <a:cxnLst/>
              <a:rect l="l" t="t" r="r" b="b"/>
              <a:pathLst>
                <a:path w="21581" h="20841" extrusionOk="0">
                  <a:moveTo>
                    <a:pt x="16308" y="1"/>
                  </a:moveTo>
                  <a:lnTo>
                    <a:pt x="16323" y="15"/>
                  </a:lnTo>
                  <a:lnTo>
                    <a:pt x="16323" y="15"/>
                  </a:lnTo>
                  <a:cubicBezTo>
                    <a:pt x="16318" y="10"/>
                    <a:pt x="16313" y="5"/>
                    <a:pt x="16308" y="1"/>
                  </a:cubicBezTo>
                  <a:close/>
                  <a:moveTo>
                    <a:pt x="16323" y="15"/>
                  </a:moveTo>
                  <a:cubicBezTo>
                    <a:pt x="19641" y="3160"/>
                    <a:pt x="18701" y="9580"/>
                    <a:pt x="14202" y="14355"/>
                  </a:cubicBezTo>
                  <a:cubicBezTo>
                    <a:pt x="11351" y="17381"/>
                    <a:pt x="7756" y="19021"/>
                    <a:pt x="4656" y="19021"/>
                  </a:cubicBezTo>
                  <a:cubicBezTo>
                    <a:pt x="2857" y="19021"/>
                    <a:pt x="1225" y="18469"/>
                    <a:pt x="0" y="17316"/>
                  </a:cubicBezTo>
                  <a:lnTo>
                    <a:pt x="0" y="17316"/>
                  </a:lnTo>
                  <a:lnTo>
                    <a:pt x="1927" y="19136"/>
                  </a:lnTo>
                  <a:cubicBezTo>
                    <a:pt x="3155" y="20289"/>
                    <a:pt x="4789" y="20841"/>
                    <a:pt x="6589" y="20841"/>
                  </a:cubicBezTo>
                  <a:cubicBezTo>
                    <a:pt x="9691" y="20841"/>
                    <a:pt x="13284" y="19201"/>
                    <a:pt x="16129" y="16174"/>
                  </a:cubicBezTo>
                  <a:cubicBezTo>
                    <a:pt x="20634" y="11393"/>
                    <a:pt x="21580" y="4961"/>
                    <a:pt x="18235" y="1821"/>
                  </a:cubicBezTo>
                  <a:lnTo>
                    <a:pt x="16323" y="15"/>
                  </a:lnTo>
                  <a:close/>
                </a:path>
              </a:pathLst>
            </a:custGeom>
            <a:gradFill>
              <a:gsLst>
                <a:gs pos="0">
                  <a:schemeClr val="accent2"/>
                </a:gs>
                <a:gs pos="5000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33">
              <a:extLst>
                <a:ext uri="{FF2B5EF4-FFF2-40B4-BE49-F238E27FC236}">
                  <a16:creationId xmlns:a16="http://schemas.microsoft.com/office/drawing/2014/main" id="{31316F4F-8AE4-D13D-AFE4-8FCECD190342}"/>
                </a:ext>
              </a:extLst>
            </p:cNvPr>
            <p:cNvSpPr/>
            <p:nvPr/>
          </p:nvSpPr>
          <p:spPr>
            <a:xfrm>
              <a:off x="500625" y="4332000"/>
              <a:ext cx="436250" cy="393550"/>
            </a:xfrm>
            <a:custGeom>
              <a:avLst/>
              <a:gdLst/>
              <a:ahLst/>
              <a:cxnLst/>
              <a:rect l="l" t="t" r="r" b="b"/>
              <a:pathLst>
                <a:path w="17450" h="15742" extrusionOk="0">
                  <a:moveTo>
                    <a:pt x="11378" y="1"/>
                  </a:moveTo>
                  <a:cubicBezTo>
                    <a:pt x="9023" y="1"/>
                    <a:pt x="6293" y="1245"/>
                    <a:pt x="4131" y="3542"/>
                  </a:cubicBezTo>
                  <a:cubicBezTo>
                    <a:pt x="714" y="7173"/>
                    <a:pt x="0" y="12053"/>
                    <a:pt x="2534" y="14444"/>
                  </a:cubicBezTo>
                  <a:cubicBezTo>
                    <a:pt x="3464" y="15321"/>
                    <a:pt x="4703" y="15741"/>
                    <a:pt x="6068" y="15741"/>
                  </a:cubicBezTo>
                  <a:cubicBezTo>
                    <a:pt x="8422" y="15741"/>
                    <a:pt x="11151" y="14494"/>
                    <a:pt x="13319" y="12196"/>
                  </a:cubicBezTo>
                  <a:cubicBezTo>
                    <a:pt x="16736" y="8565"/>
                    <a:pt x="17450" y="3685"/>
                    <a:pt x="14916" y="1294"/>
                  </a:cubicBezTo>
                  <a:cubicBezTo>
                    <a:pt x="13986" y="420"/>
                    <a:pt x="12745" y="1"/>
                    <a:pt x="1137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33">
              <a:extLst>
                <a:ext uri="{FF2B5EF4-FFF2-40B4-BE49-F238E27FC236}">
                  <a16:creationId xmlns:a16="http://schemas.microsoft.com/office/drawing/2014/main" id="{A5AFF16D-486F-1BD7-CC05-D06C84D035F2}"/>
                </a:ext>
              </a:extLst>
            </p:cNvPr>
            <p:cNvSpPr/>
            <p:nvPr/>
          </p:nvSpPr>
          <p:spPr>
            <a:xfrm>
              <a:off x="588925" y="4382400"/>
              <a:ext cx="246250" cy="280375"/>
            </a:xfrm>
            <a:custGeom>
              <a:avLst/>
              <a:gdLst/>
              <a:ahLst/>
              <a:cxnLst/>
              <a:rect l="l" t="t" r="r" b="b"/>
              <a:pathLst>
                <a:path w="9850" h="11215" extrusionOk="0">
                  <a:moveTo>
                    <a:pt x="5193" y="3096"/>
                  </a:moveTo>
                  <a:lnTo>
                    <a:pt x="4506" y="4738"/>
                  </a:lnTo>
                  <a:lnTo>
                    <a:pt x="3239" y="4765"/>
                  </a:lnTo>
                  <a:lnTo>
                    <a:pt x="3926" y="3123"/>
                  </a:lnTo>
                  <a:lnTo>
                    <a:pt x="5193" y="3096"/>
                  </a:lnTo>
                  <a:close/>
                  <a:moveTo>
                    <a:pt x="6576" y="6540"/>
                  </a:moveTo>
                  <a:lnTo>
                    <a:pt x="5924" y="8092"/>
                  </a:lnTo>
                  <a:lnTo>
                    <a:pt x="4658" y="8119"/>
                  </a:lnTo>
                  <a:lnTo>
                    <a:pt x="5309" y="6567"/>
                  </a:lnTo>
                  <a:lnTo>
                    <a:pt x="6576" y="6540"/>
                  </a:lnTo>
                  <a:close/>
                  <a:moveTo>
                    <a:pt x="8065" y="1"/>
                  </a:moveTo>
                  <a:lnTo>
                    <a:pt x="6495" y="36"/>
                  </a:lnTo>
                  <a:lnTo>
                    <a:pt x="5987" y="1232"/>
                  </a:lnTo>
                  <a:lnTo>
                    <a:pt x="4658" y="1259"/>
                  </a:lnTo>
                  <a:cubicBezTo>
                    <a:pt x="4363" y="1268"/>
                    <a:pt x="4069" y="1348"/>
                    <a:pt x="3774" y="1517"/>
                  </a:cubicBezTo>
                  <a:cubicBezTo>
                    <a:pt x="3480" y="1678"/>
                    <a:pt x="3203" y="1901"/>
                    <a:pt x="2963" y="2178"/>
                  </a:cubicBezTo>
                  <a:cubicBezTo>
                    <a:pt x="2713" y="2454"/>
                    <a:pt x="2517" y="2757"/>
                    <a:pt x="2374" y="3096"/>
                  </a:cubicBezTo>
                  <a:lnTo>
                    <a:pt x="1651" y="4836"/>
                  </a:lnTo>
                  <a:cubicBezTo>
                    <a:pt x="1500" y="5184"/>
                    <a:pt x="1437" y="5496"/>
                    <a:pt x="1455" y="5764"/>
                  </a:cubicBezTo>
                  <a:cubicBezTo>
                    <a:pt x="1473" y="6040"/>
                    <a:pt x="1562" y="6254"/>
                    <a:pt x="1723" y="6406"/>
                  </a:cubicBezTo>
                  <a:cubicBezTo>
                    <a:pt x="1883" y="6558"/>
                    <a:pt x="2091" y="6630"/>
                    <a:pt x="2354" y="6630"/>
                  </a:cubicBezTo>
                  <a:cubicBezTo>
                    <a:pt x="2369" y="6630"/>
                    <a:pt x="2385" y="6630"/>
                    <a:pt x="2401" y="6629"/>
                  </a:cubicBezTo>
                  <a:lnTo>
                    <a:pt x="3721" y="6602"/>
                  </a:lnTo>
                  <a:lnTo>
                    <a:pt x="3070" y="8155"/>
                  </a:lnTo>
                  <a:lnTo>
                    <a:pt x="1803" y="8181"/>
                  </a:lnTo>
                  <a:lnTo>
                    <a:pt x="1803" y="8181"/>
                  </a:lnTo>
                  <a:lnTo>
                    <a:pt x="2097" y="7468"/>
                  </a:lnTo>
                  <a:lnTo>
                    <a:pt x="527" y="7503"/>
                  </a:lnTo>
                  <a:lnTo>
                    <a:pt x="206" y="8271"/>
                  </a:lnTo>
                  <a:cubicBezTo>
                    <a:pt x="63" y="8601"/>
                    <a:pt x="1" y="8895"/>
                    <a:pt x="19" y="9172"/>
                  </a:cubicBezTo>
                  <a:cubicBezTo>
                    <a:pt x="28" y="9448"/>
                    <a:pt x="117" y="9662"/>
                    <a:pt x="277" y="9823"/>
                  </a:cubicBezTo>
                  <a:cubicBezTo>
                    <a:pt x="438" y="9967"/>
                    <a:pt x="648" y="10047"/>
                    <a:pt x="920" y="10047"/>
                  </a:cubicBezTo>
                  <a:cubicBezTo>
                    <a:pt x="935" y="10047"/>
                    <a:pt x="949" y="10046"/>
                    <a:pt x="964" y="10046"/>
                  </a:cubicBezTo>
                  <a:lnTo>
                    <a:pt x="2294" y="10019"/>
                  </a:lnTo>
                  <a:lnTo>
                    <a:pt x="1794" y="11215"/>
                  </a:lnTo>
                  <a:lnTo>
                    <a:pt x="3364" y="11179"/>
                  </a:lnTo>
                  <a:lnTo>
                    <a:pt x="3873" y="9983"/>
                  </a:lnTo>
                  <a:lnTo>
                    <a:pt x="5184" y="9957"/>
                  </a:lnTo>
                  <a:cubicBezTo>
                    <a:pt x="5478" y="9948"/>
                    <a:pt x="5773" y="9859"/>
                    <a:pt x="6067" y="9689"/>
                  </a:cubicBezTo>
                  <a:cubicBezTo>
                    <a:pt x="6362" y="9528"/>
                    <a:pt x="6638" y="9305"/>
                    <a:pt x="6888" y="9020"/>
                  </a:cubicBezTo>
                  <a:cubicBezTo>
                    <a:pt x="7138" y="8743"/>
                    <a:pt x="7334" y="8440"/>
                    <a:pt x="7468" y="8119"/>
                  </a:cubicBezTo>
                  <a:lnTo>
                    <a:pt x="8199" y="6379"/>
                  </a:lnTo>
                  <a:cubicBezTo>
                    <a:pt x="8333" y="6076"/>
                    <a:pt x="8387" y="5791"/>
                    <a:pt x="8369" y="5523"/>
                  </a:cubicBezTo>
                  <a:cubicBezTo>
                    <a:pt x="8342" y="5264"/>
                    <a:pt x="8253" y="5059"/>
                    <a:pt x="8092" y="4898"/>
                  </a:cubicBezTo>
                  <a:cubicBezTo>
                    <a:pt x="7941" y="4747"/>
                    <a:pt x="7725" y="4675"/>
                    <a:pt x="7454" y="4675"/>
                  </a:cubicBezTo>
                  <a:cubicBezTo>
                    <a:pt x="7438" y="4675"/>
                    <a:pt x="7422" y="4675"/>
                    <a:pt x="7405" y="4675"/>
                  </a:cubicBezTo>
                  <a:lnTo>
                    <a:pt x="6094" y="4702"/>
                  </a:lnTo>
                  <a:lnTo>
                    <a:pt x="6781" y="3061"/>
                  </a:lnTo>
                  <a:lnTo>
                    <a:pt x="8048" y="3034"/>
                  </a:lnTo>
                  <a:lnTo>
                    <a:pt x="7744" y="3757"/>
                  </a:lnTo>
                  <a:lnTo>
                    <a:pt x="9314" y="3721"/>
                  </a:lnTo>
                  <a:lnTo>
                    <a:pt x="9644" y="2945"/>
                  </a:lnTo>
                  <a:cubicBezTo>
                    <a:pt x="9787" y="2597"/>
                    <a:pt x="9850" y="2294"/>
                    <a:pt x="9841" y="2026"/>
                  </a:cubicBezTo>
                  <a:cubicBezTo>
                    <a:pt x="9823" y="1758"/>
                    <a:pt x="9734" y="1544"/>
                    <a:pt x="9573" y="1392"/>
                  </a:cubicBezTo>
                  <a:cubicBezTo>
                    <a:pt x="9413" y="1241"/>
                    <a:pt x="9205" y="1169"/>
                    <a:pt x="8927" y="1169"/>
                  </a:cubicBezTo>
                  <a:cubicBezTo>
                    <a:pt x="8911" y="1169"/>
                    <a:pt x="8894" y="1169"/>
                    <a:pt x="8877" y="1169"/>
                  </a:cubicBezTo>
                  <a:lnTo>
                    <a:pt x="7566" y="1196"/>
                  </a:lnTo>
                  <a:lnTo>
                    <a:pt x="7566" y="1196"/>
                  </a:lnTo>
                  <a:lnTo>
                    <a:pt x="80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4" name="Google Shape;1424;p33">
            <a:extLst>
              <a:ext uri="{FF2B5EF4-FFF2-40B4-BE49-F238E27FC236}">
                <a16:creationId xmlns:a16="http://schemas.microsoft.com/office/drawing/2014/main" id="{7673C881-39E8-EBA8-A187-8F1FC5511790}"/>
              </a:ext>
            </a:extLst>
          </p:cNvPr>
          <p:cNvGrpSpPr/>
          <p:nvPr/>
        </p:nvGrpSpPr>
        <p:grpSpPr>
          <a:xfrm>
            <a:off x="7296178" y="2978507"/>
            <a:ext cx="547707" cy="495785"/>
            <a:chOff x="470050" y="3731100"/>
            <a:chExt cx="179800" cy="162750"/>
          </a:xfrm>
        </p:grpSpPr>
        <p:sp>
          <p:nvSpPr>
            <p:cNvPr id="1425" name="Google Shape;1425;p33">
              <a:extLst>
                <a:ext uri="{FF2B5EF4-FFF2-40B4-BE49-F238E27FC236}">
                  <a16:creationId xmlns:a16="http://schemas.microsoft.com/office/drawing/2014/main" id="{688AB7B4-612F-2245-BB1D-A438B057943A}"/>
                </a:ext>
              </a:extLst>
            </p:cNvPr>
            <p:cNvSpPr/>
            <p:nvPr/>
          </p:nvSpPr>
          <p:spPr>
            <a:xfrm>
              <a:off x="483875" y="3731100"/>
              <a:ext cx="165975" cy="149600"/>
            </a:xfrm>
            <a:custGeom>
              <a:avLst/>
              <a:gdLst/>
              <a:ahLst/>
              <a:cxnLst/>
              <a:rect l="l" t="t" r="r" b="b"/>
              <a:pathLst>
                <a:path w="6639" h="5984" extrusionOk="0">
                  <a:moveTo>
                    <a:pt x="2309" y="0"/>
                  </a:moveTo>
                  <a:cubicBezTo>
                    <a:pt x="1790" y="0"/>
                    <a:pt x="1318" y="160"/>
                    <a:pt x="964" y="494"/>
                  </a:cubicBezTo>
                  <a:cubicBezTo>
                    <a:pt x="1" y="1404"/>
                    <a:pt x="278" y="3260"/>
                    <a:pt x="1580" y="4634"/>
                  </a:cubicBezTo>
                  <a:cubicBezTo>
                    <a:pt x="2399" y="5509"/>
                    <a:pt x="3436" y="5984"/>
                    <a:pt x="4331" y="5984"/>
                  </a:cubicBezTo>
                  <a:cubicBezTo>
                    <a:pt x="4850" y="5984"/>
                    <a:pt x="5321" y="5824"/>
                    <a:pt x="5675" y="5490"/>
                  </a:cubicBezTo>
                  <a:cubicBezTo>
                    <a:pt x="6638" y="4580"/>
                    <a:pt x="6371" y="2724"/>
                    <a:pt x="5068" y="1351"/>
                  </a:cubicBezTo>
                  <a:cubicBezTo>
                    <a:pt x="4244" y="475"/>
                    <a:pt x="3205" y="0"/>
                    <a:pt x="2309" y="0"/>
                  </a:cubicBezTo>
                  <a:close/>
                </a:path>
              </a:pathLst>
            </a:custGeom>
            <a:gradFill>
              <a:gsLst>
                <a:gs pos="0">
                  <a:schemeClr val="accent1"/>
                </a:gs>
                <a:gs pos="5000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33">
              <a:extLst>
                <a:ext uri="{FF2B5EF4-FFF2-40B4-BE49-F238E27FC236}">
                  <a16:creationId xmlns:a16="http://schemas.microsoft.com/office/drawing/2014/main" id="{A56C9B17-E48E-EF4E-B28B-5EBD664AD835}"/>
                </a:ext>
              </a:extLst>
            </p:cNvPr>
            <p:cNvSpPr/>
            <p:nvPr/>
          </p:nvSpPr>
          <p:spPr>
            <a:xfrm>
              <a:off x="470050" y="3743450"/>
              <a:ext cx="155700" cy="150400"/>
            </a:xfrm>
            <a:custGeom>
              <a:avLst/>
              <a:gdLst/>
              <a:ahLst/>
              <a:cxnLst/>
              <a:rect l="l" t="t" r="r" b="b"/>
              <a:pathLst>
                <a:path w="6228" h="6016" extrusionOk="0">
                  <a:moveTo>
                    <a:pt x="1517" y="0"/>
                  </a:moveTo>
                  <a:cubicBezTo>
                    <a:pt x="1514" y="3"/>
                    <a:pt x="1511" y="6"/>
                    <a:pt x="1508" y="9"/>
                  </a:cubicBezTo>
                  <a:lnTo>
                    <a:pt x="1508" y="9"/>
                  </a:lnTo>
                  <a:lnTo>
                    <a:pt x="1517" y="0"/>
                  </a:lnTo>
                  <a:close/>
                  <a:moveTo>
                    <a:pt x="1508" y="9"/>
                  </a:moveTo>
                  <a:lnTo>
                    <a:pt x="964" y="527"/>
                  </a:lnTo>
                  <a:cubicBezTo>
                    <a:pt x="1" y="1436"/>
                    <a:pt x="269" y="3292"/>
                    <a:pt x="1571" y="4666"/>
                  </a:cubicBezTo>
                  <a:cubicBezTo>
                    <a:pt x="2395" y="5541"/>
                    <a:pt x="3434" y="6016"/>
                    <a:pt x="4330" y="6016"/>
                  </a:cubicBezTo>
                  <a:cubicBezTo>
                    <a:pt x="4850" y="6016"/>
                    <a:pt x="5321" y="5856"/>
                    <a:pt x="5675" y="5522"/>
                  </a:cubicBezTo>
                  <a:lnTo>
                    <a:pt x="6228" y="4996"/>
                  </a:lnTo>
                  <a:lnTo>
                    <a:pt x="6228" y="4996"/>
                  </a:lnTo>
                  <a:cubicBezTo>
                    <a:pt x="5874" y="5330"/>
                    <a:pt x="5403" y="5490"/>
                    <a:pt x="4884" y="5490"/>
                  </a:cubicBezTo>
                  <a:cubicBezTo>
                    <a:pt x="3989" y="5490"/>
                    <a:pt x="2952" y="5015"/>
                    <a:pt x="2133" y="4140"/>
                  </a:cubicBezTo>
                  <a:cubicBezTo>
                    <a:pt x="835" y="2770"/>
                    <a:pt x="556" y="922"/>
                    <a:pt x="1508" y="9"/>
                  </a:cubicBezTo>
                  <a:close/>
                </a:path>
              </a:pathLst>
            </a:custGeom>
            <a:gradFill>
              <a:gsLst>
                <a:gs pos="0">
                  <a:schemeClr val="accent2"/>
                </a:gs>
                <a:gs pos="5000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33">
              <a:extLst>
                <a:ext uri="{FF2B5EF4-FFF2-40B4-BE49-F238E27FC236}">
                  <a16:creationId xmlns:a16="http://schemas.microsoft.com/office/drawing/2014/main" id="{711710C7-09D5-171E-AF45-5EDACA9492B1}"/>
                </a:ext>
              </a:extLst>
            </p:cNvPr>
            <p:cNvSpPr/>
            <p:nvPr/>
          </p:nvSpPr>
          <p:spPr>
            <a:xfrm>
              <a:off x="503950" y="3749100"/>
              <a:ext cx="126050" cy="113600"/>
            </a:xfrm>
            <a:custGeom>
              <a:avLst/>
              <a:gdLst/>
              <a:ahLst/>
              <a:cxnLst/>
              <a:rect l="l" t="t" r="r" b="b"/>
              <a:pathLst>
                <a:path w="5042" h="4544" extrusionOk="0">
                  <a:moveTo>
                    <a:pt x="1748" y="1"/>
                  </a:moveTo>
                  <a:cubicBezTo>
                    <a:pt x="1356" y="1"/>
                    <a:pt x="1000" y="121"/>
                    <a:pt x="732" y="372"/>
                  </a:cubicBezTo>
                  <a:cubicBezTo>
                    <a:pt x="1" y="1068"/>
                    <a:pt x="206" y="2477"/>
                    <a:pt x="1196" y="3521"/>
                  </a:cubicBezTo>
                  <a:cubicBezTo>
                    <a:pt x="1819" y="4183"/>
                    <a:pt x="2610" y="4543"/>
                    <a:pt x="3292" y="4543"/>
                  </a:cubicBezTo>
                  <a:cubicBezTo>
                    <a:pt x="3685" y="4543"/>
                    <a:pt x="4042" y="4423"/>
                    <a:pt x="4310" y="4172"/>
                  </a:cubicBezTo>
                  <a:cubicBezTo>
                    <a:pt x="5041" y="3476"/>
                    <a:pt x="4827" y="2076"/>
                    <a:pt x="3846" y="1023"/>
                  </a:cubicBezTo>
                  <a:cubicBezTo>
                    <a:pt x="3218" y="361"/>
                    <a:pt x="2428" y="1"/>
                    <a:pt x="174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33">
              <a:extLst>
                <a:ext uri="{FF2B5EF4-FFF2-40B4-BE49-F238E27FC236}">
                  <a16:creationId xmlns:a16="http://schemas.microsoft.com/office/drawing/2014/main" id="{8C9D5E21-7273-BB1C-78F1-186BD8B7DC96}"/>
                </a:ext>
              </a:extLst>
            </p:cNvPr>
            <p:cNvSpPr/>
            <p:nvPr/>
          </p:nvSpPr>
          <p:spPr>
            <a:xfrm>
              <a:off x="533175" y="3763725"/>
              <a:ext cx="71175" cy="80775"/>
            </a:xfrm>
            <a:custGeom>
              <a:avLst/>
              <a:gdLst/>
              <a:ahLst/>
              <a:cxnLst/>
              <a:rect l="l" t="t" r="r" b="b"/>
              <a:pathLst>
                <a:path w="2847" h="3231" extrusionOk="0">
                  <a:moveTo>
                    <a:pt x="1348" y="893"/>
                  </a:moveTo>
                  <a:lnTo>
                    <a:pt x="1713" y="902"/>
                  </a:lnTo>
                  <a:lnTo>
                    <a:pt x="1910" y="1375"/>
                  </a:lnTo>
                  <a:lnTo>
                    <a:pt x="1544" y="1366"/>
                  </a:lnTo>
                  <a:lnTo>
                    <a:pt x="1348" y="893"/>
                  </a:lnTo>
                  <a:close/>
                  <a:moveTo>
                    <a:pt x="955" y="1883"/>
                  </a:moveTo>
                  <a:lnTo>
                    <a:pt x="1321" y="1892"/>
                  </a:lnTo>
                  <a:lnTo>
                    <a:pt x="1508" y="2338"/>
                  </a:lnTo>
                  <a:lnTo>
                    <a:pt x="1142" y="2329"/>
                  </a:lnTo>
                  <a:lnTo>
                    <a:pt x="955" y="1883"/>
                  </a:lnTo>
                  <a:close/>
                  <a:moveTo>
                    <a:pt x="518" y="1"/>
                  </a:moveTo>
                  <a:lnTo>
                    <a:pt x="661" y="340"/>
                  </a:lnTo>
                  <a:lnTo>
                    <a:pt x="286" y="331"/>
                  </a:lnTo>
                  <a:cubicBezTo>
                    <a:pt x="197" y="331"/>
                    <a:pt x="134" y="358"/>
                    <a:pt x="90" y="402"/>
                  </a:cubicBezTo>
                  <a:cubicBezTo>
                    <a:pt x="36" y="447"/>
                    <a:pt x="9" y="501"/>
                    <a:pt x="9" y="581"/>
                  </a:cubicBezTo>
                  <a:cubicBezTo>
                    <a:pt x="1" y="661"/>
                    <a:pt x="18" y="750"/>
                    <a:pt x="63" y="848"/>
                  </a:cubicBezTo>
                  <a:lnTo>
                    <a:pt x="161" y="1071"/>
                  </a:lnTo>
                  <a:lnTo>
                    <a:pt x="616" y="1080"/>
                  </a:lnTo>
                  <a:lnTo>
                    <a:pt x="527" y="875"/>
                  </a:lnTo>
                  <a:lnTo>
                    <a:pt x="893" y="884"/>
                  </a:lnTo>
                  <a:lnTo>
                    <a:pt x="1089" y="1357"/>
                  </a:lnTo>
                  <a:lnTo>
                    <a:pt x="705" y="1348"/>
                  </a:lnTo>
                  <a:cubicBezTo>
                    <a:pt x="625" y="1348"/>
                    <a:pt x="563" y="1366"/>
                    <a:pt x="509" y="1410"/>
                  </a:cubicBezTo>
                  <a:cubicBezTo>
                    <a:pt x="464" y="1455"/>
                    <a:pt x="438" y="1518"/>
                    <a:pt x="438" y="1589"/>
                  </a:cubicBezTo>
                  <a:cubicBezTo>
                    <a:pt x="429" y="1669"/>
                    <a:pt x="447" y="1749"/>
                    <a:pt x="482" y="1839"/>
                  </a:cubicBezTo>
                  <a:lnTo>
                    <a:pt x="687" y="2338"/>
                  </a:lnTo>
                  <a:cubicBezTo>
                    <a:pt x="732" y="2436"/>
                    <a:pt x="786" y="2517"/>
                    <a:pt x="857" y="2606"/>
                  </a:cubicBezTo>
                  <a:cubicBezTo>
                    <a:pt x="928" y="2686"/>
                    <a:pt x="1009" y="2749"/>
                    <a:pt x="1098" y="2793"/>
                  </a:cubicBezTo>
                  <a:cubicBezTo>
                    <a:pt x="1187" y="2847"/>
                    <a:pt x="1267" y="2865"/>
                    <a:pt x="1348" y="2874"/>
                  </a:cubicBezTo>
                  <a:lnTo>
                    <a:pt x="1731" y="2882"/>
                  </a:lnTo>
                  <a:lnTo>
                    <a:pt x="1874" y="3221"/>
                  </a:lnTo>
                  <a:lnTo>
                    <a:pt x="2329" y="3230"/>
                  </a:lnTo>
                  <a:lnTo>
                    <a:pt x="2329" y="3230"/>
                  </a:lnTo>
                  <a:lnTo>
                    <a:pt x="2186" y="2891"/>
                  </a:lnTo>
                  <a:lnTo>
                    <a:pt x="2570" y="2900"/>
                  </a:lnTo>
                  <a:cubicBezTo>
                    <a:pt x="2650" y="2900"/>
                    <a:pt x="2721" y="2874"/>
                    <a:pt x="2766" y="2829"/>
                  </a:cubicBezTo>
                  <a:cubicBezTo>
                    <a:pt x="2811" y="2784"/>
                    <a:pt x="2837" y="2722"/>
                    <a:pt x="2846" y="2642"/>
                  </a:cubicBezTo>
                  <a:cubicBezTo>
                    <a:pt x="2846" y="2570"/>
                    <a:pt x="2829" y="2481"/>
                    <a:pt x="2793" y="2383"/>
                  </a:cubicBezTo>
                  <a:lnTo>
                    <a:pt x="2695" y="2160"/>
                  </a:lnTo>
                  <a:lnTo>
                    <a:pt x="2240" y="2151"/>
                  </a:lnTo>
                  <a:lnTo>
                    <a:pt x="2329" y="2356"/>
                  </a:lnTo>
                  <a:lnTo>
                    <a:pt x="1963" y="2347"/>
                  </a:lnTo>
                  <a:lnTo>
                    <a:pt x="1776" y="1901"/>
                  </a:lnTo>
                  <a:lnTo>
                    <a:pt x="2151" y="1910"/>
                  </a:lnTo>
                  <a:cubicBezTo>
                    <a:pt x="2240" y="1910"/>
                    <a:pt x="2302" y="1892"/>
                    <a:pt x="2347" y="1848"/>
                  </a:cubicBezTo>
                  <a:cubicBezTo>
                    <a:pt x="2400" y="1803"/>
                    <a:pt x="2427" y="1741"/>
                    <a:pt x="2427" y="1660"/>
                  </a:cubicBezTo>
                  <a:cubicBezTo>
                    <a:pt x="2436" y="1580"/>
                    <a:pt x="2418" y="1491"/>
                    <a:pt x="2374" y="1393"/>
                  </a:cubicBezTo>
                  <a:lnTo>
                    <a:pt x="2159" y="893"/>
                  </a:lnTo>
                  <a:cubicBezTo>
                    <a:pt x="2124" y="795"/>
                    <a:pt x="2061" y="706"/>
                    <a:pt x="1990" y="625"/>
                  </a:cubicBezTo>
                  <a:cubicBezTo>
                    <a:pt x="1927" y="545"/>
                    <a:pt x="1847" y="483"/>
                    <a:pt x="1758" y="438"/>
                  </a:cubicBezTo>
                  <a:cubicBezTo>
                    <a:pt x="1678" y="385"/>
                    <a:pt x="1588" y="367"/>
                    <a:pt x="1499" y="358"/>
                  </a:cubicBezTo>
                  <a:lnTo>
                    <a:pt x="1116" y="349"/>
                  </a:lnTo>
                  <a:lnTo>
                    <a:pt x="973" y="10"/>
                  </a:lnTo>
                  <a:lnTo>
                    <a:pt x="5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CaixaDeTexto 1">
            <a:extLst>
              <a:ext uri="{FF2B5EF4-FFF2-40B4-BE49-F238E27FC236}">
                <a16:creationId xmlns:a16="http://schemas.microsoft.com/office/drawing/2014/main" id="{500F9F89-B2F9-B4DE-BEFA-16D0053A5778}"/>
              </a:ext>
            </a:extLst>
          </p:cNvPr>
          <p:cNvSpPr txBox="1"/>
          <p:nvPr/>
        </p:nvSpPr>
        <p:spPr>
          <a:xfrm>
            <a:off x="8802303" y="4837497"/>
            <a:ext cx="413886" cy="307777"/>
          </a:xfrm>
          <a:prstGeom prst="rect">
            <a:avLst/>
          </a:prstGeom>
          <a:noFill/>
        </p:spPr>
        <p:txBody>
          <a:bodyPr wrap="square" rtlCol="0">
            <a:spAutoFit/>
          </a:bodyPr>
          <a:lstStyle/>
          <a:p>
            <a:r>
              <a:rPr lang="en-GB"/>
              <a:t>24</a:t>
            </a:r>
            <a:endParaRPr lang="pt-PT"/>
          </a:p>
        </p:txBody>
      </p:sp>
    </p:spTree>
    <p:extLst>
      <p:ext uri="{BB962C8B-B14F-4D97-AF65-F5344CB8AC3E}">
        <p14:creationId xmlns:p14="http://schemas.microsoft.com/office/powerpoint/2010/main" val="37974849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405">
          <a:extLst>
            <a:ext uri="{FF2B5EF4-FFF2-40B4-BE49-F238E27FC236}">
              <a16:creationId xmlns:a16="http://schemas.microsoft.com/office/drawing/2014/main" id="{A3C4C00C-20B3-0976-BB3C-64E59518DC2F}"/>
            </a:ext>
          </a:extLst>
        </p:cNvPr>
        <p:cNvGrpSpPr/>
        <p:nvPr/>
      </p:nvGrpSpPr>
      <p:grpSpPr>
        <a:xfrm>
          <a:off x="0" y="0"/>
          <a:ext cx="0" cy="0"/>
          <a:chOff x="0" y="0"/>
          <a:chExt cx="0" cy="0"/>
        </a:xfrm>
      </p:grpSpPr>
      <p:sp>
        <p:nvSpPr>
          <p:cNvPr id="1406" name="Google Shape;1406;p32">
            <a:extLst>
              <a:ext uri="{FF2B5EF4-FFF2-40B4-BE49-F238E27FC236}">
                <a16:creationId xmlns:a16="http://schemas.microsoft.com/office/drawing/2014/main" id="{B015A724-DA55-0E4A-4C00-1035273CF947}"/>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r>
              <a:rPr lang="en-GB" i="1"/>
              <a:t>Roadmap</a:t>
            </a:r>
            <a:r>
              <a:rPr lang="en-GB"/>
              <a:t> do </a:t>
            </a:r>
            <a:r>
              <a:rPr lang="en-GB" err="1"/>
              <a:t>Programa</a:t>
            </a:r>
            <a:r>
              <a:rPr lang="en-GB"/>
              <a:t> – Curto </a:t>
            </a:r>
            <a:r>
              <a:rPr lang="en-GB" err="1"/>
              <a:t>Prazo</a:t>
            </a:r>
            <a:endParaRPr lang="en"/>
          </a:p>
        </p:txBody>
      </p:sp>
      <p:pic>
        <p:nvPicPr>
          <p:cNvPr id="9" name="Imagem 8">
            <a:extLst>
              <a:ext uri="{FF2B5EF4-FFF2-40B4-BE49-F238E27FC236}">
                <a16:creationId xmlns:a16="http://schemas.microsoft.com/office/drawing/2014/main" id="{3F1FEDC8-45EC-0B47-9DC7-CBB7E90AE856}"/>
              </a:ext>
            </a:extLst>
          </p:cNvPr>
          <p:cNvPicPr>
            <a:picLocks noChangeAspect="1"/>
          </p:cNvPicPr>
          <p:nvPr/>
        </p:nvPicPr>
        <p:blipFill>
          <a:blip r:embed="rId3"/>
          <a:stretch>
            <a:fillRect/>
          </a:stretch>
        </p:blipFill>
        <p:spPr>
          <a:xfrm>
            <a:off x="8023210" y="3546478"/>
            <a:ext cx="956668" cy="506144"/>
          </a:xfrm>
          <a:prstGeom prst="rect">
            <a:avLst/>
          </a:prstGeom>
        </p:spPr>
      </p:pic>
      <p:pic>
        <p:nvPicPr>
          <p:cNvPr id="11" name="Imagem 10">
            <a:extLst>
              <a:ext uri="{FF2B5EF4-FFF2-40B4-BE49-F238E27FC236}">
                <a16:creationId xmlns:a16="http://schemas.microsoft.com/office/drawing/2014/main" id="{6703B051-6863-67A1-9E87-F403CF261FEA}"/>
              </a:ext>
            </a:extLst>
          </p:cNvPr>
          <p:cNvPicPr>
            <a:picLocks noChangeAspect="1"/>
          </p:cNvPicPr>
          <p:nvPr/>
        </p:nvPicPr>
        <p:blipFill>
          <a:blip r:embed="rId4"/>
          <a:stretch>
            <a:fillRect/>
          </a:stretch>
        </p:blipFill>
        <p:spPr>
          <a:xfrm>
            <a:off x="0" y="1769487"/>
            <a:ext cx="9144000" cy="1604525"/>
          </a:xfrm>
          <a:prstGeom prst="rect">
            <a:avLst/>
          </a:prstGeom>
        </p:spPr>
      </p:pic>
      <p:sp>
        <p:nvSpPr>
          <p:cNvPr id="2" name="CaixaDeTexto 1">
            <a:extLst>
              <a:ext uri="{FF2B5EF4-FFF2-40B4-BE49-F238E27FC236}">
                <a16:creationId xmlns:a16="http://schemas.microsoft.com/office/drawing/2014/main" id="{970A6DF7-F8BB-7A14-4C78-748A789B191C}"/>
              </a:ext>
            </a:extLst>
          </p:cNvPr>
          <p:cNvSpPr txBox="1"/>
          <p:nvPr/>
        </p:nvSpPr>
        <p:spPr>
          <a:xfrm>
            <a:off x="8802303" y="4837497"/>
            <a:ext cx="413886" cy="307777"/>
          </a:xfrm>
          <a:prstGeom prst="rect">
            <a:avLst/>
          </a:prstGeom>
          <a:noFill/>
        </p:spPr>
        <p:txBody>
          <a:bodyPr wrap="square" rtlCol="0">
            <a:spAutoFit/>
          </a:bodyPr>
          <a:lstStyle/>
          <a:p>
            <a:r>
              <a:rPr lang="en-GB"/>
              <a:t>25</a:t>
            </a:r>
            <a:endParaRPr lang="pt-PT"/>
          </a:p>
        </p:txBody>
      </p:sp>
    </p:spTree>
    <p:extLst>
      <p:ext uri="{BB962C8B-B14F-4D97-AF65-F5344CB8AC3E}">
        <p14:creationId xmlns:p14="http://schemas.microsoft.com/office/powerpoint/2010/main" val="4007650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405">
          <a:extLst>
            <a:ext uri="{FF2B5EF4-FFF2-40B4-BE49-F238E27FC236}">
              <a16:creationId xmlns:a16="http://schemas.microsoft.com/office/drawing/2014/main" id="{16493F0C-64A0-5837-BDFD-923C7F56C821}"/>
            </a:ext>
          </a:extLst>
        </p:cNvPr>
        <p:cNvGrpSpPr/>
        <p:nvPr/>
      </p:nvGrpSpPr>
      <p:grpSpPr>
        <a:xfrm>
          <a:off x="0" y="0"/>
          <a:ext cx="0" cy="0"/>
          <a:chOff x="0" y="0"/>
          <a:chExt cx="0" cy="0"/>
        </a:xfrm>
      </p:grpSpPr>
      <p:sp>
        <p:nvSpPr>
          <p:cNvPr id="1406" name="Google Shape;1406;p32">
            <a:extLst>
              <a:ext uri="{FF2B5EF4-FFF2-40B4-BE49-F238E27FC236}">
                <a16:creationId xmlns:a16="http://schemas.microsoft.com/office/drawing/2014/main" id="{4C10C8B3-7286-A678-380A-9441AF52A1B4}"/>
              </a:ext>
            </a:extLst>
          </p:cNvPr>
          <p:cNvSpPr txBox="1">
            <a:spLocks noGrp="1"/>
          </p:cNvSpPr>
          <p:nvPr>
            <p:ph type="title"/>
          </p:nvPr>
        </p:nvSpPr>
        <p:spPr>
          <a:xfrm>
            <a:off x="720000" y="445025"/>
            <a:ext cx="8023950" cy="572700"/>
          </a:xfrm>
          <a:prstGeom prst="rect">
            <a:avLst/>
          </a:prstGeom>
        </p:spPr>
        <p:txBody>
          <a:bodyPr spcFirstLastPara="1" wrap="square" lIns="91425" tIns="91425" rIns="91425" bIns="91425" anchor="t" anchorCtr="0">
            <a:noAutofit/>
          </a:bodyPr>
          <a:lstStyle/>
          <a:p>
            <a:r>
              <a:rPr lang="en-GB" i="1"/>
              <a:t>Roadmap</a:t>
            </a:r>
            <a:r>
              <a:rPr lang="en-GB"/>
              <a:t> do </a:t>
            </a:r>
            <a:r>
              <a:rPr lang="en-GB" err="1"/>
              <a:t>Programa</a:t>
            </a:r>
            <a:r>
              <a:rPr lang="en-GB"/>
              <a:t> – </a:t>
            </a:r>
            <a:r>
              <a:rPr lang="en-GB" err="1"/>
              <a:t>Médio</a:t>
            </a:r>
            <a:r>
              <a:rPr lang="en-GB"/>
              <a:t> </a:t>
            </a:r>
            <a:r>
              <a:rPr lang="en-GB" err="1"/>
              <a:t>Prazo</a:t>
            </a:r>
            <a:endParaRPr lang="en"/>
          </a:p>
        </p:txBody>
      </p:sp>
      <p:pic>
        <p:nvPicPr>
          <p:cNvPr id="9" name="Imagem 8">
            <a:extLst>
              <a:ext uri="{FF2B5EF4-FFF2-40B4-BE49-F238E27FC236}">
                <a16:creationId xmlns:a16="http://schemas.microsoft.com/office/drawing/2014/main" id="{56597E20-E255-873C-7D44-61E3F0111282}"/>
              </a:ext>
            </a:extLst>
          </p:cNvPr>
          <p:cNvPicPr>
            <a:picLocks noChangeAspect="1"/>
          </p:cNvPicPr>
          <p:nvPr/>
        </p:nvPicPr>
        <p:blipFill>
          <a:blip r:embed="rId3"/>
          <a:stretch>
            <a:fillRect/>
          </a:stretch>
        </p:blipFill>
        <p:spPr>
          <a:xfrm>
            <a:off x="8023210" y="3546478"/>
            <a:ext cx="956668" cy="506144"/>
          </a:xfrm>
          <a:prstGeom prst="rect">
            <a:avLst/>
          </a:prstGeom>
        </p:spPr>
      </p:pic>
      <p:pic>
        <p:nvPicPr>
          <p:cNvPr id="8" name="Imagem 7">
            <a:extLst>
              <a:ext uri="{FF2B5EF4-FFF2-40B4-BE49-F238E27FC236}">
                <a16:creationId xmlns:a16="http://schemas.microsoft.com/office/drawing/2014/main" id="{CE4E7E4F-7D53-59CA-D6D0-8A67F19DE141}"/>
              </a:ext>
            </a:extLst>
          </p:cNvPr>
          <p:cNvPicPr>
            <a:picLocks noChangeAspect="1"/>
          </p:cNvPicPr>
          <p:nvPr/>
        </p:nvPicPr>
        <p:blipFill>
          <a:blip r:embed="rId4"/>
          <a:stretch>
            <a:fillRect/>
          </a:stretch>
        </p:blipFill>
        <p:spPr>
          <a:xfrm>
            <a:off x="0" y="1768601"/>
            <a:ext cx="9144000" cy="1606298"/>
          </a:xfrm>
          <a:prstGeom prst="rect">
            <a:avLst/>
          </a:prstGeom>
        </p:spPr>
      </p:pic>
      <p:sp>
        <p:nvSpPr>
          <p:cNvPr id="2" name="CaixaDeTexto 1">
            <a:extLst>
              <a:ext uri="{FF2B5EF4-FFF2-40B4-BE49-F238E27FC236}">
                <a16:creationId xmlns:a16="http://schemas.microsoft.com/office/drawing/2014/main" id="{446B262F-CB7A-9FD7-E91F-B3CDD72B23AA}"/>
              </a:ext>
            </a:extLst>
          </p:cNvPr>
          <p:cNvSpPr txBox="1"/>
          <p:nvPr/>
        </p:nvSpPr>
        <p:spPr>
          <a:xfrm>
            <a:off x="8802303" y="4837497"/>
            <a:ext cx="413886" cy="307777"/>
          </a:xfrm>
          <a:prstGeom prst="rect">
            <a:avLst/>
          </a:prstGeom>
          <a:noFill/>
        </p:spPr>
        <p:txBody>
          <a:bodyPr wrap="square" rtlCol="0">
            <a:spAutoFit/>
          </a:bodyPr>
          <a:lstStyle/>
          <a:p>
            <a:r>
              <a:rPr lang="en-GB"/>
              <a:t>26</a:t>
            </a:r>
            <a:endParaRPr lang="pt-PT"/>
          </a:p>
        </p:txBody>
      </p:sp>
    </p:spTree>
    <p:extLst>
      <p:ext uri="{BB962C8B-B14F-4D97-AF65-F5344CB8AC3E}">
        <p14:creationId xmlns:p14="http://schemas.microsoft.com/office/powerpoint/2010/main" val="24212109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405">
          <a:extLst>
            <a:ext uri="{FF2B5EF4-FFF2-40B4-BE49-F238E27FC236}">
              <a16:creationId xmlns:a16="http://schemas.microsoft.com/office/drawing/2014/main" id="{7793E940-ECE7-8C69-7258-E872AABB18D7}"/>
            </a:ext>
          </a:extLst>
        </p:cNvPr>
        <p:cNvGrpSpPr/>
        <p:nvPr/>
      </p:nvGrpSpPr>
      <p:grpSpPr>
        <a:xfrm>
          <a:off x="0" y="0"/>
          <a:ext cx="0" cy="0"/>
          <a:chOff x="0" y="0"/>
          <a:chExt cx="0" cy="0"/>
        </a:xfrm>
      </p:grpSpPr>
      <p:sp>
        <p:nvSpPr>
          <p:cNvPr id="1406" name="Google Shape;1406;p32">
            <a:extLst>
              <a:ext uri="{FF2B5EF4-FFF2-40B4-BE49-F238E27FC236}">
                <a16:creationId xmlns:a16="http://schemas.microsoft.com/office/drawing/2014/main" id="{EDD30D44-5594-1259-86C1-75EC2C75DF4F}"/>
              </a:ext>
            </a:extLst>
          </p:cNvPr>
          <p:cNvSpPr txBox="1">
            <a:spLocks noGrp="1"/>
          </p:cNvSpPr>
          <p:nvPr>
            <p:ph type="title"/>
          </p:nvPr>
        </p:nvSpPr>
        <p:spPr>
          <a:xfrm>
            <a:off x="720000" y="445025"/>
            <a:ext cx="8176350" cy="572700"/>
          </a:xfrm>
          <a:prstGeom prst="rect">
            <a:avLst/>
          </a:prstGeom>
        </p:spPr>
        <p:txBody>
          <a:bodyPr spcFirstLastPara="1" wrap="square" lIns="91425" tIns="91425" rIns="91425" bIns="91425" anchor="t" anchorCtr="0">
            <a:noAutofit/>
          </a:bodyPr>
          <a:lstStyle/>
          <a:p>
            <a:r>
              <a:rPr lang="en-GB" i="1"/>
              <a:t>Roadmap</a:t>
            </a:r>
            <a:r>
              <a:rPr lang="en-GB"/>
              <a:t> do </a:t>
            </a:r>
            <a:r>
              <a:rPr lang="en-GB" err="1"/>
              <a:t>Programa</a:t>
            </a:r>
            <a:r>
              <a:rPr lang="en-GB"/>
              <a:t> – Longo </a:t>
            </a:r>
            <a:r>
              <a:rPr lang="en-GB" err="1"/>
              <a:t>Prazo</a:t>
            </a:r>
            <a:endParaRPr lang="en"/>
          </a:p>
        </p:txBody>
      </p:sp>
      <p:pic>
        <p:nvPicPr>
          <p:cNvPr id="9" name="Imagem 8">
            <a:extLst>
              <a:ext uri="{FF2B5EF4-FFF2-40B4-BE49-F238E27FC236}">
                <a16:creationId xmlns:a16="http://schemas.microsoft.com/office/drawing/2014/main" id="{060BE3B5-F84B-8C30-928C-332FD6C4E50D}"/>
              </a:ext>
            </a:extLst>
          </p:cNvPr>
          <p:cNvPicPr>
            <a:picLocks noChangeAspect="1"/>
          </p:cNvPicPr>
          <p:nvPr/>
        </p:nvPicPr>
        <p:blipFill>
          <a:blip r:embed="rId3"/>
          <a:stretch>
            <a:fillRect/>
          </a:stretch>
        </p:blipFill>
        <p:spPr>
          <a:xfrm>
            <a:off x="8023210" y="3546478"/>
            <a:ext cx="956668" cy="506144"/>
          </a:xfrm>
          <a:prstGeom prst="rect">
            <a:avLst/>
          </a:prstGeom>
        </p:spPr>
      </p:pic>
      <p:pic>
        <p:nvPicPr>
          <p:cNvPr id="3" name="Imagem 2">
            <a:extLst>
              <a:ext uri="{FF2B5EF4-FFF2-40B4-BE49-F238E27FC236}">
                <a16:creationId xmlns:a16="http://schemas.microsoft.com/office/drawing/2014/main" id="{3D86B5EC-B4E1-4D5B-8676-7B8CE502157E}"/>
              </a:ext>
            </a:extLst>
          </p:cNvPr>
          <p:cNvPicPr>
            <a:picLocks noChangeAspect="1"/>
          </p:cNvPicPr>
          <p:nvPr/>
        </p:nvPicPr>
        <p:blipFill>
          <a:blip r:embed="rId4"/>
          <a:stretch>
            <a:fillRect/>
          </a:stretch>
        </p:blipFill>
        <p:spPr>
          <a:xfrm>
            <a:off x="0" y="2056763"/>
            <a:ext cx="9144000" cy="1029973"/>
          </a:xfrm>
          <a:prstGeom prst="rect">
            <a:avLst/>
          </a:prstGeom>
        </p:spPr>
      </p:pic>
      <p:sp>
        <p:nvSpPr>
          <p:cNvPr id="2" name="CaixaDeTexto 1">
            <a:extLst>
              <a:ext uri="{FF2B5EF4-FFF2-40B4-BE49-F238E27FC236}">
                <a16:creationId xmlns:a16="http://schemas.microsoft.com/office/drawing/2014/main" id="{9C76976F-9D13-FCB0-3DE8-1A5B17FA53B0}"/>
              </a:ext>
            </a:extLst>
          </p:cNvPr>
          <p:cNvSpPr txBox="1"/>
          <p:nvPr/>
        </p:nvSpPr>
        <p:spPr>
          <a:xfrm>
            <a:off x="8802303" y="4837497"/>
            <a:ext cx="413886" cy="307777"/>
          </a:xfrm>
          <a:prstGeom prst="rect">
            <a:avLst/>
          </a:prstGeom>
          <a:noFill/>
        </p:spPr>
        <p:txBody>
          <a:bodyPr wrap="square" rtlCol="0">
            <a:spAutoFit/>
          </a:bodyPr>
          <a:lstStyle/>
          <a:p>
            <a:r>
              <a:rPr lang="en-GB"/>
              <a:t>27</a:t>
            </a:r>
            <a:endParaRPr lang="pt-PT"/>
          </a:p>
        </p:txBody>
      </p:sp>
    </p:spTree>
    <p:extLst>
      <p:ext uri="{BB962C8B-B14F-4D97-AF65-F5344CB8AC3E}">
        <p14:creationId xmlns:p14="http://schemas.microsoft.com/office/powerpoint/2010/main" val="35826620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405">
          <a:extLst>
            <a:ext uri="{FF2B5EF4-FFF2-40B4-BE49-F238E27FC236}">
              <a16:creationId xmlns:a16="http://schemas.microsoft.com/office/drawing/2014/main" id="{9DFC979C-7EA3-1349-1209-61554D4D9CBF}"/>
            </a:ext>
          </a:extLst>
        </p:cNvPr>
        <p:cNvGrpSpPr/>
        <p:nvPr/>
      </p:nvGrpSpPr>
      <p:grpSpPr>
        <a:xfrm>
          <a:off x="0" y="0"/>
          <a:ext cx="0" cy="0"/>
          <a:chOff x="0" y="0"/>
          <a:chExt cx="0" cy="0"/>
        </a:xfrm>
      </p:grpSpPr>
      <p:sp>
        <p:nvSpPr>
          <p:cNvPr id="1406" name="Google Shape;1406;p32">
            <a:extLst>
              <a:ext uri="{FF2B5EF4-FFF2-40B4-BE49-F238E27FC236}">
                <a16:creationId xmlns:a16="http://schemas.microsoft.com/office/drawing/2014/main" id="{84813240-1695-5F01-1856-2E1686A24A9A}"/>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r>
              <a:rPr lang="en-GB"/>
              <a:t>Gestão de Mudança</a:t>
            </a:r>
            <a:endParaRPr lang="en"/>
          </a:p>
        </p:txBody>
      </p:sp>
      <p:sp>
        <p:nvSpPr>
          <p:cNvPr id="2" name="Oval 1">
            <a:extLst>
              <a:ext uri="{FF2B5EF4-FFF2-40B4-BE49-F238E27FC236}">
                <a16:creationId xmlns:a16="http://schemas.microsoft.com/office/drawing/2014/main" id="{61004CDE-F490-B1E2-3417-197CE0DA4295}"/>
              </a:ext>
            </a:extLst>
          </p:cNvPr>
          <p:cNvSpPr/>
          <p:nvPr/>
        </p:nvSpPr>
        <p:spPr>
          <a:xfrm>
            <a:off x="2818638" y="1017725"/>
            <a:ext cx="3575304" cy="3118104"/>
          </a:xfrm>
          <a:prstGeom prst="ellipse">
            <a:avLst/>
          </a:prstGeom>
          <a:solidFill>
            <a:srgbClr val="99CCFF">
              <a:alpha val="69804"/>
            </a:srgbClr>
          </a:solidFill>
          <a:ln>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 name="Oval 3">
            <a:extLst>
              <a:ext uri="{FF2B5EF4-FFF2-40B4-BE49-F238E27FC236}">
                <a16:creationId xmlns:a16="http://schemas.microsoft.com/office/drawing/2014/main" id="{67444E47-1267-1935-DE98-ECAA4495BA95}"/>
              </a:ext>
            </a:extLst>
          </p:cNvPr>
          <p:cNvSpPr/>
          <p:nvPr/>
        </p:nvSpPr>
        <p:spPr>
          <a:xfrm>
            <a:off x="1592580" y="2028751"/>
            <a:ext cx="3575304" cy="3118104"/>
          </a:xfrm>
          <a:prstGeom prst="ellipse">
            <a:avLst/>
          </a:prstGeom>
          <a:solidFill>
            <a:srgbClr val="99FF99">
              <a:alpha val="69804"/>
            </a:srgbClr>
          </a:solidFill>
          <a:ln>
            <a:solidFill>
              <a:srgbClr val="99FF9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5" name="Oval 4">
            <a:extLst>
              <a:ext uri="{FF2B5EF4-FFF2-40B4-BE49-F238E27FC236}">
                <a16:creationId xmlns:a16="http://schemas.microsoft.com/office/drawing/2014/main" id="{F5245773-2C1A-B128-3725-8282BB47EAC2}"/>
              </a:ext>
            </a:extLst>
          </p:cNvPr>
          <p:cNvSpPr/>
          <p:nvPr/>
        </p:nvSpPr>
        <p:spPr>
          <a:xfrm>
            <a:off x="3998976" y="2028751"/>
            <a:ext cx="3575304" cy="3118104"/>
          </a:xfrm>
          <a:prstGeom prst="ellipse">
            <a:avLst/>
          </a:prstGeom>
          <a:solidFill>
            <a:srgbClr val="FFCC99">
              <a:alpha val="69804"/>
            </a:srgbClr>
          </a:solidFill>
          <a:ln>
            <a:solidFill>
              <a:srgbClr val="FFCC9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6" name="CaixaDeTexto 5">
            <a:extLst>
              <a:ext uri="{FF2B5EF4-FFF2-40B4-BE49-F238E27FC236}">
                <a16:creationId xmlns:a16="http://schemas.microsoft.com/office/drawing/2014/main" id="{ADEC2DB3-55F0-AE62-4543-0BE870A9F968}"/>
              </a:ext>
            </a:extLst>
          </p:cNvPr>
          <p:cNvSpPr txBox="1"/>
          <p:nvPr/>
        </p:nvSpPr>
        <p:spPr>
          <a:xfrm>
            <a:off x="4110228" y="1111864"/>
            <a:ext cx="1103376" cy="338554"/>
          </a:xfrm>
          <a:prstGeom prst="rect">
            <a:avLst/>
          </a:prstGeom>
          <a:noFill/>
        </p:spPr>
        <p:txBody>
          <a:bodyPr wrap="square" rtlCol="0">
            <a:spAutoFit/>
          </a:bodyPr>
          <a:lstStyle/>
          <a:p>
            <a:r>
              <a:rPr lang="en-GB" sz="1600" b="1">
                <a:solidFill>
                  <a:schemeClr val="tx2"/>
                </a:solidFill>
              </a:rPr>
              <a:t>Pessoas</a:t>
            </a:r>
            <a:endParaRPr lang="pt-PT" b="1">
              <a:solidFill>
                <a:schemeClr val="tx2"/>
              </a:solidFill>
            </a:endParaRPr>
          </a:p>
        </p:txBody>
      </p:sp>
      <p:sp>
        <p:nvSpPr>
          <p:cNvPr id="7" name="CaixaDeTexto 6">
            <a:extLst>
              <a:ext uri="{FF2B5EF4-FFF2-40B4-BE49-F238E27FC236}">
                <a16:creationId xmlns:a16="http://schemas.microsoft.com/office/drawing/2014/main" id="{48425B05-D0D7-F619-CB57-1C2E8B3854B2}"/>
              </a:ext>
            </a:extLst>
          </p:cNvPr>
          <p:cNvSpPr txBox="1"/>
          <p:nvPr/>
        </p:nvSpPr>
        <p:spPr>
          <a:xfrm>
            <a:off x="1774461" y="3371107"/>
            <a:ext cx="1250442" cy="338554"/>
          </a:xfrm>
          <a:prstGeom prst="rect">
            <a:avLst/>
          </a:prstGeom>
          <a:noFill/>
        </p:spPr>
        <p:txBody>
          <a:bodyPr wrap="square" rtlCol="0">
            <a:spAutoFit/>
          </a:bodyPr>
          <a:lstStyle/>
          <a:p>
            <a:r>
              <a:rPr lang="en-GB" sz="1600" b="1">
                <a:solidFill>
                  <a:srgbClr val="00B050"/>
                </a:solidFill>
              </a:rPr>
              <a:t>Processos</a:t>
            </a:r>
            <a:endParaRPr lang="pt-PT" b="1">
              <a:solidFill>
                <a:srgbClr val="00B050"/>
              </a:solidFill>
            </a:endParaRPr>
          </a:p>
        </p:txBody>
      </p:sp>
      <p:sp>
        <p:nvSpPr>
          <p:cNvPr id="8" name="CaixaDeTexto 7">
            <a:extLst>
              <a:ext uri="{FF2B5EF4-FFF2-40B4-BE49-F238E27FC236}">
                <a16:creationId xmlns:a16="http://schemas.microsoft.com/office/drawing/2014/main" id="{7E71DEBB-083E-6243-3850-2CF91B55C5ED}"/>
              </a:ext>
            </a:extLst>
          </p:cNvPr>
          <p:cNvSpPr txBox="1"/>
          <p:nvPr/>
        </p:nvSpPr>
        <p:spPr>
          <a:xfrm>
            <a:off x="6164772" y="3371107"/>
            <a:ext cx="1273347" cy="338554"/>
          </a:xfrm>
          <a:prstGeom prst="rect">
            <a:avLst/>
          </a:prstGeom>
          <a:noFill/>
        </p:spPr>
        <p:txBody>
          <a:bodyPr wrap="square" rtlCol="0">
            <a:spAutoFit/>
          </a:bodyPr>
          <a:lstStyle/>
          <a:p>
            <a:r>
              <a:rPr lang="en-GB" sz="1600" b="1" err="1">
                <a:solidFill>
                  <a:srgbClr val="FF6600"/>
                </a:solidFill>
              </a:rPr>
              <a:t>Tecnologia</a:t>
            </a:r>
            <a:endParaRPr lang="pt-PT" sz="1600" b="1">
              <a:solidFill>
                <a:srgbClr val="FF6600"/>
              </a:solidFill>
            </a:endParaRPr>
          </a:p>
        </p:txBody>
      </p:sp>
      <p:sp>
        <p:nvSpPr>
          <p:cNvPr id="10" name="CaixaDeTexto 9">
            <a:extLst>
              <a:ext uri="{FF2B5EF4-FFF2-40B4-BE49-F238E27FC236}">
                <a16:creationId xmlns:a16="http://schemas.microsoft.com/office/drawing/2014/main" id="{FAA49FC6-38BA-B957-1460-C5AFD2900269}"/>
              </a:ext>
            </a:extLst>
          </p:cNvPr>
          <p:cNvSpPr txBox="1"/>
          <p:nvPr/>
        </p:nvSpPr>
        <p:spPr>
          <a:xfrm>
            <a:off x="3214497" y="1450418"/>
            <a:ext cx="2894838" cy="677108"/>
          </a:xfrm>
          <a:prstGeom prst="rect">
            <a:avLst/>
          </a:prstGeom>
          <a:noFill/>
        </p:spPr>
        <p:txBody>
          <a:bodyPr wrap="square" rtlCol="0">
            <a:spAutoFit/>
          </a:bodyPr>
          <a:lstStyle/>
          <a:p>
            <a:pPr marL="285750" indent="-285750" algn="ctr">
              <a:buFont typeface="Wingdings" panose="05000000000000000000" pitchFamily="2" charset="2"/>
              <a:buChar char="ü"/>
            </a:pPr>
            <a:r>
              <a:rPr lang="en-GB" sz="1200" err="1">
                <a:latin typeface="Montserrat"/>
              </a:rPr>
              <a:t>Sessões</a:t>
            </a:r>
            <a:r>
              <a:rPr lang="en-GB"/>
              <a:t> </a:t>
            </a:r>
            <a:r>
              <a:rPr lang="en-GB" sz="1200">
                <a:latin typeface="Montserrat"/>
              </a:rPr>
              <a:t>de </a:t>
            </a:r>
            <a:r>
              <a:rPr lang="en-GB" sz="1200" err="1">
                <a:latin typeface="Montserrat"/>
              </a:rPr>
              <a:t>esclarecimento</a:t>
            </a:r>
            <a:endParaRPr lang="en-GB" sz="1200">
              <a:latin typeface="Montserrat"/>
            </a:endParaRPr>
          </a:p>
          <a:p>
            <a:pPr marL="285750" indent="-285750" algn="ctr">
              <a:buFont typeface="Wingdings" panose="05000000000000000000" pitchFamily="2" charset="2"/>
              <a:buChar char="ü"/>
            </a:pPr>
            <a:r>
              <a:rPr lang="en-GB" sz="1200" err="1">
                <a:latin typeface="Montserrat"/>
              </a:rPr>
              <a:t>Participação</a:t>
            </a:r>
            <a:r>
              <a:rPr lang="en-GB" sz="1200">
                <a:latin typeface="Montserrat"/>
              </a:rPr>
              <a:t> de </a:t>
            </a:r>
            <a:r>
              <a:rPr lang="en-GB" sz="1200" err="1">
                <a:latin typeface="Montserrat"/>
              </a:rPr>
              <a:t>líderes</a:t>
            </a:r>
            <a:endParaRPr lang="en-GB" sz="1200">
              <a:latin typeface="Montserrat"/>
            </a:endParaRPr>
          </a:p>
          <a:p>
            <a:pPr marL="285750" indent="-285750" algn="ctr">
              <a:buFont typeface="Wingdings" panose="05000000000000000000" pitchFamily="2" charset="2"/>
              <a:buChar char="ü"/>
            </a:pPr>
            <a:r>
              <a:rPr lang="en-GB" sz="1200" err="1">
                <a:latin typeface="Montserrat"/>
              </a:rPr>
              <a:t>Motivação</a:t>
            </a:r>
            <a:endParaRPr lang="pt-PT" sz="1200">
              <a:latin typeface="Montserrat"/>
            </a:endParaRPr>
          </a:p>
        </p:txBody>
      </p:sp>
      <p:sp>
        <p:nvSpPr>
          <p:cNvPr id="11" name="CaixaDeTexto 10">
            <a:extLst>
              <a:ext uri="{FF2B5EF4-FFF2-40B4-BE49-F238E27FC236}">
                <a16:creationId xmlns:a16="http://schemas.microsoft.com/office/drawing/2014/main" id="{D66B30A1-FA91-E8B4-02A0-B9A83B1503EE}"/>
              </a:ext>
            </a:extLst>
          </p:cNvPr>
          <p:cNvSpPr txBox="1"/>
          <p:nvPr/>
        </p:nvSpPr>
        <p:spPr>
          <a:xfrm>
            <a:off x="1461516" y="3850579"/>
            <a:ext cx="2894838" cy="461665"/>
          </a:xfrm>
          <a:prstGeom prst="rect">
            <a:avLst/>
          </a:prstGeom>
          <a:noFill/>
        </p:spPr>
        <p:txBody>
          <a:bodyPr wrap="square" rtlCol="0">
            <a:spAutoFit/>
          </a:bodyPr>
          <a:lstStyle/>
          <a:p>
            <a:pPr marL="285750" indent="-285750" algn="ctr">
              <a:buFont typeface="Wingdings" panose="05000000000000000000" pitchFamily="2" charset="2"/>
              <a:buChar char="ü"/>
            </a:pPr>
            <a:r>
              <a:rPr lang="en-GB" sz="1200" err="1">
                <a:latin typeface="Montserrat"/>
              </a:rPr>
              <a:t>Monitorização</a:t>
            </a:r>
            <a:r>
              <a:rPr lang="en-GB" sz="1200">
                <a:latin typeface="Montserrat"/>
              </a:rPr>
              <a:t> de </a:t>
            </a:r>
            <a:r>
              <a:rPr lang="en-GB" sz="1200" err="1">
                <a:latin typeface="Montserrat"/>
              </a:rPr>
              <a:t>processo</a:t>
            </a:r>
            <a:endParaRPr lang="en-GB" sz="1200">
              <a:latin typeface="Montserrat"/>
            </a:endParaRPr>
          </a:p>
          <a:p>
            <a:pPr marL="285750" indent="-285750" algn="ctr">
              <a:buFont typeface="Wingdings" panose="05000000000000000000" pitchFamily="2" charset="2"/>
              <a:buChar char="ü"/>
            </a:pPr>
            <a:r>
              <a:rPr lang="en-GB" sz="1200" err="1">
                <a:latin typeface="Montserrat"/>
              </a:rPr>
              <a:t>Revisão</a:t>
            </a:r>
            <a:r>
              <a:rPr lang="en-GB" sz="1200">
                <a:latin typeface="Montserrat"/>
              </a:rPr>
              <a:t> dos </a:t>
            </a:r>
            <a:r>
              <a:rPr lang="en-GB" sz="1200" err="1">
                <a:latin typeface="Montserrat"/>
              </a:rPr>
              <a:t>fluxos</a:t>
            </a:r>
            <a:r>
              <a:rPr lang="en-GB" sz="1200">
                <a:latin typeface="Montserrat"/>
              </a:rPr>
              <a:t> </a:t>
            </a:r>
            <a:r>
              <a:rPr lang="en-GB" sz="1200" err="1">
                <a:latin typeface="Montserrat"/>
              </a:rPr>
              <a:t>internos</a:t>
            </a:r>
            <a:endParaRPr lang="pt-PT" sz="1200">
              <a:latin typeface="Montserrat"/>
            </a:endParaRPr>
          </a:p>
        </p:txBody>
      </p:sp>
      <p:sp>
        <p:nvSpPr>
          <p:cNvPr id="12" name="CaixaDeTexto 11">
            <a:extLst>
              <a:ext uri="{FF2B5EF4-FFF2-40B4-BE49-F238E27FC236}">
                <a16:creationId xmlns:a16="http://schemas.microsoft.com/office/drawing/2014/main" id="{30929B90-72BD-23EC-16F8-387F871C6E04}"/>
              </a:ext>
            </a:extLst>
          </p:cNvPr>
          <p:cNvSpPr txBox="1"/>
          <p:nvPr/>
        </p:nvSpPr>
        <p:spPr>
          <a:xfrm>
            <a:off x="4788836" y="3879842"/>
            <a:ext cx="2894838" cy="646331"/>
          </a:xfrm>
          <a:prstGeom prst="rect">
            <a:avLst/>
          </a:prstGeom>
          <a:noFill/>
        </p:spPr>
        <p:txBody>
          <a:bodyPr wrap="square" rtlCol="0">
            <a:spAutoFit/>
          </a:bodyPr>
          <a:lstStyle/>
          <a:p>
            <a:pPr marL="285750" indent="-285750" algn="ctr">
              <a:buFont typeface="Wingdings" panose="05000000000000000000" pitchFamily="2" charset="2"/>
              <a:buChar char="ü"/>
            </a:pPr>
            <a:r>
              <a:rPr lang="en-GB" sz="1200" err="1">
                <a:latin typeface="Montserrat"/>
              </a:rPr>
              <a:t>Formação</a:t>
            </a:r>
            <a:r>
              <a:rPr lang="en-GB" sz="1200">
                <a:latin typeface="Montserrat"/>
              </a:rPr>
              <a:t> </a:t>
            </a:r>
            <a:r>
              <a:rPr lang="en-GB" sz="1200" err="1">
                <a:latin typeface="Montserrat"/>
              </a:rPr>
              <a:t>contínua</a:t>
            </a:r>
            <a:endParaRPr lang="en-GB" sz="1200">
              <a:latin typeface="Montserrat"/>
            </a:endParaRPr>
          </a:p>
          <a:p>
            <a:pPr marL="285750" indent="-285750" algn="ctr">
              <a:buFont typeface="Wingdings" panose="05000000000000000000" pitchFamily="2" charset="2"/>
              <a:buChar char="ü"/>
            </a:pPr>
            <a:r>
              <a:rPr lang="pt-PT" sz="1200">
                <a:latin typeface="Montserrat"/>
              </a:rPr>
              <a:t>Competências para novas ferramentas</a:t>
            </a:r>
          </a:p>
        </p:txBody>
      </p:sp>
      <p:sp>
        <p:nvSpPr>
          <p:cNvPr id="13" name="CaixaDeTexto 12">
            <a:extLst>
              <a:ext uri="{FF2B5EF4-FFF2-40B4-BE49-F238E27FC236}">
                <a16:creationId xmlns:a16="http://schemas.microsoft.com/office/drawing/2014/main" id="{E63D6394-161F-3E69-5FB6-934B44934902}"/>
              </a:ext>
            </a:extLst>
          </p:cNvPr>
          <p:cNvSpPr txBox="1"/>
          <p:nvPr/>
        </p:nvSpPr>
        <p:spPr>
          <a:xfrm>
            <a:off x="3797581" y="3178878"/>
            <a:ext cx="1598025" cy="461665"/>
          </a:xfrm>
          <a:prstGeom prst="rect">
            <a:avLst/>
          </a:prstGeom>
          <a:noFill/>
        </p:spPr>
        <p:txBody>
          <a:bodyPr wrap="square" rtlCol="0">
            <a:spAutoFit/>
          </a:bodyPr>
          <a:lstStyle/>
          <a:p>
            <a:pPr algn="ctr"/>
            <a:r>
              <a:rPr lang="pt-PT" sz="1200">
                <a:latin typeface="Montserrat"/>
              </a:rPr>
              <a:t>Workshops &amp; Feedback</a:t>
            </a:r>
          </a:p>
        </p:txBody>
      </p:sp>
      <p:sp>
        <p:nvSpPr>
          <p:cNvPr id="14" name="CaixaDeTexto 13">
            <a:extLst>
              <a:ext uri="{FF2B5EF4-FFF2-40B4-BE49-F238E27FC236}">
                <a16:creationId xmlns:a16="http://schemas.microsoft.com/office/drawing/2014/main" id="{7E9C062B-2559-4EF5-7F4D-D14789369A26}"/>
              </a:ext>
            </a:extLst>
          </p:cNvPr>
          <p:cNvSpPr txBox="1"/>
          <p:nvPr/>
        </p:nvSpPr>
        <p:spPr>
          <a:xfrm>
            <a:off x="2749487" y="2439016"/>
            <a:ext cx="1714500" cy="461665"/>
          </a:xfrm>
          <a:prstGeom prst="rect">
            <a:avLst/>
          </a:prstGeom>
          <a:noFill/>
        </p:spPr>
        <p:txBody>
          <a:bodyPr wrap="square" rtlCol="0">
            <a:spAutoFit/>
          </a:bodyPr>
          <a:lstStyle/>
          <a:p>
            <a:pPr algn="ctr"/>
            <a:r>
              <a:rPr lang="pt-PT" sz="1200">
                <a:latin typeface="Montserrat"/>
              </a:rPr>
              <a:t>Adaptação a novas práticas</a:t>
            </a:r>
          </a:p>
        </p:txBody>
      </p:sp>
      <p:sp>
        <p:nvSpPr>
          <p:cNvPr id="15" name="CaixaDeTexto 14">
            <a:extLst>
              <a:ext uri="{FF2B5EF4-FFF2-40B4-BE49-F238E27FC236}">
                <a16:creationId xmlns:a16="http://schemas.microsoft.com/office/drawing/2014/main" id="{628F3DFB-B058-F1F6-7A3D-26D9428119B4}"/>
              </a:ext>
            </a:extLst>
          </p:cNvPr>
          <p:cNvSpPr txBox="1"/>
          <p:nvPr/>
        </p:nvSpPr>
        <p:spPr>
          <a:xfrm>
            <a:off x="5061190" y="2355899"/>
            <a:ext cx="1457014" cy="646331"/>
          </a:xfrm>
          <a:prstGeom prst="rect">
            <a:avLst/>
          </a:prstGeom>
          <a:noFill/>
        </p:spPr>
        <p:txBody>
          <a:bodyPr wrap="square" rtlCol="0">
            <a:spAutoFit/>
          </a:bodyPr>
          <a:lstStyle/>
          <a:p>
            <a:pPr algn="ctr"/>
            <a:r>
              <a:rPr lang="pt-PT" sz="1200">
                <a:latin typeface="Montserrat"/>
              </a:rPr>
              <a:t>Fluxos alinhados às ferramentas</a:t>
            </a:r>
          </a:p>
        </p:txBody>
      </p:sp>
      <p:sp>
        <p:nvSpPr>
          <p:cNvPr id="3" name="CaixaDeTexto 2">
            <a:extLst>
              <a:ext uri="{FF2B5EF4-FFF2-40B4-BE49-F238E27FC236}">
                <a16:creationId xmlns:a16="http://schemas.microsoft.com/office/drawing/2014/main" id="{E8E0619E-2A8B-9203-AA69-947460A19543}"/>
              </a:ext>
            </a:extLst>
          </p:cNvPr>
          <p:cNvSpPr txBox="1"/>
          <p:nvPr/>
        </p:nvSpPr>
        <p:spPr>
          <a:xfrm>
            <a:off x="8802303" y="4837497"/>
            <a:ext cx="413886" cy="307777"/>
          </a:xfrm>
          <a:prstGeom prst="rect">
            <a:avLst/>
          </a:prstGeom>
          <a:noFill/>
        </p:spPr>
        <p:txBody>
          <a:bodyPr wrap="square" rtlCol="0">
            <a:spAutoFit/>
          </a:bodyPr>
          <a:lstStyle/>
          <a:p>
            <a:r>
              <a:rPr lang="en-GB"/>
              <a:t>28</a:t>
            </a:r>
            <a:endParaRPr lang="pt-PT"/>
          </a:p>
        </p:txBody>
      </p:sp>
    </p:spTree>
    <p:extLst>
      <p:ext uri="{BB962C8B-B14F-4D97-AF65-F5344CB8AC3E}">
        <p14:creationId xmlns:p14="http://schemas.microsoft.com/office/powerpoint/2010/main" val="3030646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76">
          <a:extLst>
            <a:ext uri="{FF2B5EF4-FFF2-40B4-BE49-F238E27FC236}">
              <a16:creationId xmlns:a16="http://schemas.microsoft.com/office/drawing/2014/main" id="{3387D78F-4C12-03E6-0BF5-9B8E69AA387D}"/>
            </a:ext>
          </a:extLst>
        </p:cNvPr>
        <p:cNvGrpSpPr/>
        <p:nvPr/>
      </p:nvGrpSpPr>
      <p:grpSpPr>
        <a:xfrm>
          <a:off x="0" y="0"/>
          <a:ext cx="0" cy="0"/>
          <a:chOff x="0" y="0"/>
          <a:chExt cx="0" cy="0"/>
        </a:xfrm>
      </p:grpSpPr>
      <p:sp>
        <p:nvSpPr>
          <p:cNvPr id="1377" name="Google Shape;1377;p30">
            <a:extLst>
              <a:ext uri="{FF2B5EF4-FFF2-40B4-BE49-F238E27FC236}">
                <a16:creationId xmlns:a16="http://schemas.microsoft.com/office/drawing/2014/main" id="{62D1A53C-6FF3-13BC-FBC0-166DAE45740D}"/>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Agenda</a:t>
            </a:r>
            <a:endParaRPr/>
          </a:p>
        </p:txBody>
      </p:sp>
      <p:sp>
        <p:nvSpPr>
          <p:cNvPr id="1378" name="Google Shape;1378;p30">
            <a:extLst>
              <a:ext uri="{FF2B5EF4-FFF2-40B4-BE49-F238E27FC236}">
                <a16:creationId xmlns:a16="http://schemas.microsoft.com/office/drawing/2014/main" id="{888E851E-DDF1-8AE8-D9CB-AE7F73E02888}"/>
              </a:ext>
            </a:extLst>
          </p:cNvPr>
          <p:cNvSpPr txBox="1">
            <a:spLocks noGrp="1"/>
          </p:cNvSpPr>
          <p:nvPr>
            <p:ph type="title" idx="2"/>
          </p:nvPr>
        </p:nvSpPr>
        <p:spPr>
          <a:xfrm>
            <a:off x="720000" y="1190167"/>
            <a:ext cx="8034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sp>
        <p:nvSpPr>
          <p:cNvPr id="1379" name="Google Shape;1379;p30">
            <a:extLst>
              <a:ext uri="{FF2B5EF4-FFF2-40B4-BE49-F238E27FC236}">
                <a16:creationId xmlns:a16="http://schemas.microsoft.com/office/drawing/2014/main" id="{6D238625-44B5-F6B2-CE52-29E500200A57}"/>
              </a:ext>
            </a:extLst>
          </p:cNvPr>
          <p:cNvSpPr txBox="1">
            <a:spLocks noGrp="1"/>
          </p:cNvSpPr>
          <p:nvPr>
            <p:ph type="title" idx="3"/>
          </p:nvPr>
        </p:nvSpPr>
        <p:spPr>
          <a:xfrm>
            <a:off x="720000" y="2606230"/>
            <a:ext cx="8034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04</a:t>
            </a:r>
            <a:endParaRPr/>
          </a:p>
        </p:txBody>
      </p:sp>
      <p:sp>
        <p:nvSpPr>
          <p:cNvPr id="1380" name="Google Shape;1380;p30">
            <a:extLst>
              <a:ext uri="{FF2B5EF4-FFF2-40B4-BE49-F238E27FC236}">
                <a16:creationId xmlns:a16="http://schemas.microsoft.com/office/drawing/2014/main" id="{D567DC87-9E5D-A180-5ABB-25B656C7F077}"/>
              </a:ext>
            </a:extLst>
          </p:cNvPr>
          <p:cNvSpPr txBox="1">
            <a:spLocks noGrp="1"/>
          </p:cNvSpPr>
          <p:nvPr>
            <p:ph type="title" idx="4"/>
          </p:nvPr>
        </p:nvSpPr>
        <p:spPr>
          <a:xfrm>
            <a:off x="3311550" y="1190167"/>
            <a:ext cx="8034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02</a:t>
            </a:r>
            <a:endParaRPr/>
          </a:p>
        </p:txBody>
      </p:sp>
      <p:sp>
        <p:nvSpPr>
          <p:cNvPr id="1381" name="Google Shape;1381;p30">
            <a:extLst>
              <a:ext uri="{FF2B5EF4-FFF2-40B4-BE49-F238E27FC236}">
                <a16:creationId xmlns:a16="http://schemas.microsoft.com/office/drawing/2014/main" id="{17705A3E-1E52-B2E3-E302-573A51649DCD}"/>
              </a:ext>
            </a:extLst>
          </p:cNvPr>
          <p:cNvSpPr txBox="1">
            <a:spLocks noGrp="1"/>
          </p:cNvSpPr>
          <p:nvPr>
            <p:ph type="title" idx="5"/>
          </p:nvPr>
        </p:nvSpPr>
        <p:spPr>
          <a:xfrm>
            <a:off x="3311550" y="2606230"/>
            <a:ext cx="8034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05</a:t>
            </a:r>
            <a:endParaRPr/>
          </a:p>
        </p:txBody>
      </p:sp>
      <p:sp>
        <p:nvSpPr>
          <p:cNvPr id="1382" name="Google Shape;1382;p30">
            <a:extLst>
              <a:ext uri="{FF2B5EF4-FFF2-40B4-BE49-F238E27FC236}">
                <a16:creationId xmlns:a16="http://schemas.microsoft.com/office/drawing/2014/main" id="{7013C0DE-DBE1-F040-C968-03F5EC030676}"/>
              </a:ext>
            </a:extLst>
          </p:cNvPr>
          <p:cNvSpPr txBox="1">
            <a:spLocks noGrp="1"/>
          </p:cNvSpPr>
          <p:nvPr>
            <p:ph type="title" idx="6"/>
          </p:nvPr>
        </p:nvSpPr>
        <p:spPr>
          <a:xfrm>
            <a:off x="5903099" y="1190167"/>
            <a:ext cx="8034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03</a:t>
            </a:r>
            <a:endParaRPr/>
          </a:p>
        </p:txBody>
      </p:sp>
      <p:sp>
        <p:nvSpPr>
          <p:cNvPr id="1383" name="Google Shape;1383;p30">
            <a:extLst>
              <a:ext uri="{FF2B5EF4-FFF2-40B4-BE49-F238E27FC236}">
                <a16:creationId xmlns:a16="http://schemas.microsoft.com/office/drawing/2014/main" id="{D854EE4E-7CB5-DF4C-10FB-2018DCD1A3F5}"/>
              </a:ext>
            </a:extLst>
          </p:cNvPr>
          <p:cNvSpPr txBox="1">
            <a:spLocks noGrp="1"/>
          </p:cNvSpPr>
          <p:nvPr>
            <p:ph type="title" idx="7"/>
          </p:nvPr>
        </p:nvSpPr>
        <p:spPr>
          <a:xfrm>
            <a:off x="5903099" y="2606230"/>
            <a:ext cx="8034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06</a:t>
            </a:r>
            <a:endParaRPr/>
          </a:p>
        </p:txBody>
      </p:sp>
      <p:sp>
        <p:nvSpPr>
          <p:cNvPr id="1384" name="Google Shape;1384;p30">
            <a:extLst>
              <a:ext uri="{FF2B5EF4-FFF2-40B4-BE49-F238E27FC236}">
                <a16:creationId xmlns:a16="http://schemas.microsoft.com/office/drawing/2014/main" id="{4EFD9855-A9AB-2848-D2A7-D79BEFCD284C}"/>
              </a:ext>
            </a:extLst>
          </p:cNvPr>
          <p:cNvSpPr txBox="1">
            <a:spLocks noGrp="1"/>
          </p:cNvSpPr>
          <p:nvPr>
            <p:ph type="subTitle" idx="1"/>
          </p:nvPr>
        </p:nvSpPr>
        <p:spPr>
          <a:xfrm>
            <a:off x="720000" y="1637760"/>
            <a:ext cx="2520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sz="1600" i="1"/>
              <a:t>Business Case</a:t>
            </a:r>
          </a:p>
        </p:txBody>
      </p:sp>
      <p:sp>
        <p:nvSpPr>
          <p:cNvPr id="1385" name="Google Shape;1385;p30">
            <a:extLst>
              <a:ext uri="{FF2B5EF4-FFF2-40B4-BE49-F238E27FC236}">
                <a16:creationId xmlns:a16="http://schemas.microsoft.com/office/drawing/2014/main" id="{99E20CF4-2F81-B66C-AF43-0FED56D0A6C5}"/>
              </a:ext>
            </a:extLst>
          </p:cNvPr>
          <p:cNvSpPr txBox="1">
            <a:spLocks noGrp="1"/>
          </p:cNvSpPr>
          <p:nvPr>
            <p:ph type="subTitle" idx="8"/>
          </p:nvPr>
        </p:nvSpPr>
        <p:spPr>
          <a:xfrm>
            <a:off x="3311550" y="1637760"/>
            <a:ext cx="2520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i="1"/>
              <a:t>Stakeholders</a:t>
            </a:r>
            <a:endParaRPr sz="1600" i="1"/>
          </a:p>
        </p:txBody>
      </p:sp>
      <p:sp>
        <p:nvSpPr>
          <p:cNvPr id="1386" name="Google Shape;1386;p30">
            <a:extLst>
              <a:ext uri="{FF2B5EF4-FFF2-40B4-BE49-F238E27FC236}">
                <a16:creationId xmlns:a16="http://schemas.microsoft.com/office/drawing/2014/main" id="{BBA6D507-3EF5-1DB6-50BE-B6897CBAB3B3}"/>
              </a:ext>
            </a:extLst>
          </p:cNvPr>
          <p:cNvSpPr txBox="1">
            <a:spLocks noGrp="1"/>
          </p:cNvSpPr>
          <p:nvPr>
            <p:ph type="subTitle" idx="9"/>
          </p:nvPr>
        </p:nvSpPr>
        <p:spPr>
          <a:xfrm>
            <a:off x="5903098" y="1637760"/>
            <a:ext cx="3171327"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600" err="1"/>
              <a:t>Definição</a:t>
            </a:r>
            <a:r>
              <a:rPr lang="en-GB" sz="1600"/>
              <a:t> da </a:t>
            </a:r>
            <a:r>
              <a:rPr lang="en-GB" sz="1600" err="1"/>
              <a:t>Estratégia</a:t>
            </a:r>
            <a:endParaRPr sz="1600"/>
          </a:p>
        </p:txBody>
      </p:sp>
      <p:sp>
        <p:nvSpPr>
          <p:cNvPr id="1387" name="Google Shape;1387;p30">
            <a:extLst>
              <a:ext uri="{FF2B5EF4-FFF2-40B4-BE49-F238E27FC236}">
                <a16:creationId xmlns:a16="http://schemas.microsoft.com/office/drawing/2014/main" id="{C10DF3FD-3BEC-7F0D-089F-587B502B606D}"/>
              </a:ext>
            </a:extLst>
          </p:cNvPr>
          <p:cNvSpPr txBox="1">
            <a:spLocks noGrp="1"/>
          </p:cNvSpPr>
          <p:nvPr>
            <p:ph type="subTitle" idx="13"/>
          </p:nvPr>
        </p:nvSpPr>
        <p:spPr>
          <a:xfrm>
            <a:off x="720000" y="3053840"/>
            <a:ext cx="2520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600" err="1"/>
              <a:t>Estrutura</a:t>
            </a:r>
            <a:r>
              <a:rPr lang="en-GB" sz="1600"/>
              <a:t> </a:t>
            </a:r>
            <a:r>
              <a:rPr lang="en-GB" sz="1600" err="1"/>
              <a:t>Operacional</a:t>
            </a:r>
            <a:endParaRPr sz="1600"/>
          </a:p>
        </p:txBody>
      </p:sp>
      <p:sp>
        <p:nvSpPr>
          <p:cNvPr id="1388" name="Google Shape;1388;p30">
            <a:extLst>
              <a:ext uri="{FF2B5EF4-FFF2-40B4-BE49-F238E27FC236}">
                <a16:creationId xmlns:a16="http://schemas.microsoft.com/office/drawing/2014/main" id="{8CC298E6-2C67-FDA8-F72F-056E92F95E06}"/>
              </a:ext>
            </a:extLst>
          </p:cNvPr>
          <p:cNvSpPr txBox="1">
            <a:spLocks noGrp="1"/>
          </p:cNvSpPr>
          <p:nvPr>
            <p:ph type="subTitle" idx="14"/>
          </p:nvPr>
        </p:nvSpPr>
        <p:spPr>
          <a:xfrm>
            <a:off x="3311550" y="3053840"/>
            <a:ext cx="2520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a:t>Implementação</a:t>
            </a:r>
            <a:endParaRPr sz="1600"/>
          </a:p>
        </p:txBody>
      </p:sp>
      <p:sp>
        <p:nvSpPr>
          <p:cNvPr id="1389" name="Google Shape;1389;p30">
            <a:extLst>
              <a:ext uri="{FF2B5EF4-FFF2-40B4-BE49-F238E27FC236}">
                <a16:creationId xmlns:a16="http://schemas.microsoft.com/office/drawing/2014/main" id="{AC2AB394-CEA4-428E-F87F-E915C9737B5B}"/>
              </a:ext>
            </a:extLst>
          </p:cNvPr>
          <p:cNvSpPr txBox="1">
            <a:spLocks noGrp="1"/>
          </p:cNvSpPr>
          <p:nvPr>
            <p:ph type="subTitle" idx="15"/>
          </p:nvPr>
        </p:nvSpPr>
        <p:spPr>
          <a:xfrm>
            <a:off x="5903098" y="3053839"/>
            <a:ext cx="3012301" cy="13690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BR" sz="1600"/>
              <a:t>Metadados, Catálogo de Dados e Gestão de Dados Mestre</a:t>
            </a:r>
            <a:endParaRPr sz="1600"/>
          </a:p>
        </p:txBody>
      </p:sp>
      <p:sp>
        <p:nvSpPr>
          <p:cNvPr id="2" name="Google Shape;1379;p30">
            <a:extLst>
              <a:ext uri="{FF2B5EF4-FFF2-40B4-BE49-F238E27FC236}">
                <a16:creationId xmlns:a16="http://schemas.microsoft.com/office/drawing/2014/main" id="{86CAFD84-A475-5D1C-62F3-61AAAFE1F932}"/>
              </a:ext>
            </a:extLst>
          </p:cNvPr>
          <p:cNvSpPr txBox="1">
            <a:spLocks/>
          </p:cNvSpPr>
          <p:nvPr/>
        </p:nvSpPr>
        <p:spPr>
          <a:xfrm>
            <a:off x="2253937" y="4010960"/>
            <a:ext cx="803400" cy="447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3000"/>
              <a:buFont typeface="Montserrat"/>
              <a:buNone/>
              <a:defRPr sz="3000" b="1" i="0" u="none" strike="noStrike" cap="none">
                <a:solidFill>
                  <a:schemeClr val="lt2"/>
                </a:solidFill>
                <a:latin typeface="Montserrat"/>
                <a:ea typeface="Montserrat"/>
                <a:cs typeface="Montserrat"/>
                <a:sym typeface="Montserrat"/>
              </a:defRPr>
            </a:lvl1pPr>
            <a:lvl2pPr marR="0" lvl="1" algn="l" rtl="0">
              <a:lnSpc>
                <a:spcPct val="100000"/>
              </a:lnSpc>
              <a:spcBef>
                <a:spcPts val="0"/>
              </a:spcBef>
              <a:spcAft>
                <a:spcPts val="0"/>
              </a:spcAft>
              <a:buClr>
                <a:schemeClr val="lt2"/>
              </a:buClr>
              <a:buSzPts val="3000"/>
              <a:buFont typeface="Montserrat"/>
              <a:buNone/>
              <a:defRPr sz="3000" b="1" i="0" u="none" strike="noStrike" cap="none">
                <a:solidFill>
                  <a:schemeClr val="lt2"/>
                </a:solidFill>
                <a:latin typeface="Montserrat"/>
                <a:ea typeface="Montserrat"/>
                <a:cs typeface="Montserrat"/>
                <a:sym typeface="Montserrat"/>
              </a:defRPr>
            </a:lvl2pPr>
            <a:lvl3pPr marR="0" lvl="2" algn="l" rtl="0">
              <a:lnSpc>
                <a:spcPct val="100000"/>
              </a:lnSpc>
              <a:spcBef>
                <a:spcPts val="0"/>
              </a:spcBef>
              <a:spcAft>
                <a:spcPts val="0"/>
              </a:spcAft>
              <a:buClr>
                <a:schemeClr val="lt2"/>
              </a:buClr>
              <a:buSzPts val="3000"/>
              <a:buFont typeface="Montserrat"/>
              <a:buNone/>
              <a:defRPr sz="3000" b="1" i="0" u="none" strike="noStrike" cap="none">
                <a:solidFill>
                  <a:schemeClr val="lt2"/>
                </a:solidFill>
                <a:latin typeface="Montserrat"/>
                <a:ea typeface="Montserrat"/>
                <a:cs typeface="Montserrat"/>
                <a:sym typeface="Montserrat"/>
              </a:defRPr>
            </a:lvl3pPr>
            <a:lvl4pPr marR="0" lvl="3" algn="l" rtl="0">
              <a:lnSpc>
                <a:spcPct val="100000"/>
              </a:lnSpc>
              <a:spcBef>
                <a:spcPts val="0"/>
              </a:spcBef>
              <a:spcAft>
                <a:spcPts val="0"/>
              </a:spcAft>
              <a:buClr>
                <a:schemeClr val="lt2"/>
              </a:buClr>
              <a:buSzPts val="3000"/>
              <a:buFont typeface="Montserrat"/>
              <a:buNone/>
              <a:defRPr sz="3000" b="1" i="0" u="none" strike="noStrike" cap="none">
                <a:solidFill>
                  <a:schemeClr val="lt2"/>
                </a:solidFill>
                <a:latin typeface="Montserrat"/>
                <a:ea typeface="Montserrat"/>
                <a:cs typeface="Montserrat"/>
                <a:sym typeface="Montserrat"/>
              </a:defRPr>
            </a:lvl4pPr>
            <a:lvl5pPr marR="0" lvl="4" algn="l" rtl="0">
              <a:lnSpc>
                <a:spcPct val="100000"/>
              </a:lnSpc>
              <a:spcBef>
                <a:spcPts val="0"/>
              </a:spcBef>
              <a:spcAft>
                <a:spcPts val="0"/>
              </a:spcAft>
              <a:buClr>
                <a:schemeClr val="lt2"/>
              </a:buClr>
              <a:buSzPts val="3000"/>
              <a:buFont typeface="Montserrat"/>
              <a:buNone/>
              <a:defRPr sz="3000" b="1" i="0" u="none" strike="noStrike" cap="none">
                <a:solidFill>
                  <a:schemeClr val="lt2"/>
                </a:solidFill>
                <a:latin typeface="Montserrat"/>
                <a:ea typeface="Montserrat"/>
                <a:cs typeface="Montserrat"/>
                <a:sym typeface="Montserrat"/>
              </a:defRPr>
            </a:lvl5pPr>
            <a:lvl6pPr marR="0" lvl="5" algn="l" rtl="0">
              <a:lnSpc>
                <a:spcPct val="100000"/>
              </a:lnSpc>
              <a:spcBef>
                <a:spcPts val="0"/>
              </a:spcBef>
              <a:spcAft>
                <a:spcPts val="0"/>
              </a:spcAft>
              <a:buClr>
                <a:schemeClr val="lt2"/>
              </a:buClr>
              <a:buSzPts val="3000"/>
              <a:buFont typeface="Montserrat"/>
              <a:buNone/>
              <a:defRPr sz="3000" b="1" i="0" u="none" strike="noStrike" cap="none">
                <a:solidFill>
                  <a:schemeClr val="lt2"/>
                </a:solidFill>
                <a:latin typeface="Montserrat"/>
                <a:ea typeface="Montserrat"/>
                <a:cs typeface="Montserrat"/>
                <a:sym typeface="Montserrat"/>
              </a:defRPr>
            </a:lvl6pPr>
            <a:lvl7pPr marR="0" lvl="6" algn="l" rtl="0">
              <a:lnSpc>
                <a:spcPct val="100000"/>
              </a:lnSpc>
              <a:spcBef>
                <a:spcPts val="0"/>
              </a:spcBef>
              <a:spcAft>
                <a:spcPts val="0"/>
              </a:spcAft>
              <a:buClr>
                <a:schemeClr val="lt2"/>
              </a:buClr>
              <a:buSzPts val="3000"/>
              <a:buFont typeface="Montserrat"/>
              <a:buNone/>
              <a:defRPr sz="3000" b="1" i="0" u="none" strike="noStrike" cap="none">
                <a:solidFill>
                  <a:schemeClr val="lt2"/>
                </a:solidFill>
                <a:latin typeface="Montserrat"/>
                <a:ea typeface="Montserrat"/>
                <a:cs typeface="Montserrat"/>
                <a:sym typeface="Montserrat"/>
              </a:defRPr>
            </a:lvl7pPr>
            <a:lvl8pPr marR="0" lvl="7" algn="l" rtl="0">
              <a:lnSpc>
                <a:spcPct val="100000"/>
              </a:lnSpc>
              <a:spcBef>
                <a:spcPts val="0"/>
              </a:spcBef>
              <a:spcAft>
                <a:spcPts val="0"/>
              </a:spcAft>
              <a:buClr>
                <a:schemeClr val="lt2"/>
              </a:buClr>
              <a:buSzPts val="3000"/>
              <a:buFont typeface="Montserrat"/>
              <a:buNone/>
              <a:defRPr sz="3000" b="1" i="0" u="none" strike="noStrike" cap="none">
                <a:solidFill>
                  <a:schemeClr val="lt2"/>
                </a:solidFill>
                <a:latin typeface="Montserrat"/>
                <a:ea typeface="Montserrat"/>
                <a:cs typeface="Montserrat"/>
                <a:sym typeface="Montserrat"/>
              </a:defRPr>
            </a:lvl8pPr>
            <a:lvl9pPr marR="0" lvl="8" algn="l" rtl="0">
              <a:lnSpc>
                <a:spcPct val="100000"/>
              </a:lnSpc>
              <a:spcBef>
                <a:spcPts val="0"/>
              </a:spcBef>
              <a:spcAft>
                <a:spcPts val="0"/>
              </a:spcAft>
              <a:buClr>
                <a:schemeClr val="lt2"/>
              </a:buClr>
              <a:buSzPts val="3000"/>
              <a:buFont typeface="Montserrat"/>
              <a:buNone/>
              <a:defRPr sz="3000" b="1" i="0" u="none" strike="noStrike" cap="none">
                <a:solidFill>
                  <a:schemeClr val="lt2"/>
                </a:solidFill>
                <a:latin typeface="Montserrat"/>
                <a:ea typeface="Montserrat"/>
                <a:cs typeface="Montserrat"/>
                <a:sym typeface="Montserrat"/>
              </a:defRPr>
            </a:lvl9pPr>
          </a:lstStyle>
          <a:p>
            <a:r>
              <a:rPr lang="en"/>
              <a:t>07</a:t>
            </a:r>
          </a:p>
        </p:txBody>
      </p:sp>
      <p:sp>
        <p:nvSpPr>
          <p:cNvPr id="3" name="Google Shape;1381;p30">
            <a:extLst>
              <a:ext uri="{FF2B5EF4-FFF2-40B4-BE49-F238E27FC236}">
                <a16:creationId xmlns:a16="http://schemas.microsoft.com/office/drawing/2014/main" id="{2615D344-E096-3CFB-C476-C942DC1636F5}"/>
              </a:ext>
            </a:extLst>
          </p:cNvPr>
          <p:cNvSpPr txBox="1">
            <a:spLocks/>
          </p:cNvSpPr>
          <p:nvPr/>
        </p:nvSpPr>
        <p:spPr>
          <a:xfrm>
            <a:off x="4825605" y="4010960"/>
            <a:ext cx="803400" cy="447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3000"/>
              <a:buFont typeface="Montserrat"/>
              <a:buNone/>
              <a:defRPr sz="3000" b="1" i="0" u="none" strike="noStrike" cap="none">
                <a:solidFill>
                  <a:schemeClr val="lt2"/>
                </a:solidFill>
                <a:latin typeface="Montserrat"/>
                <a:ea typeface="Montserrat"/>
                <a:cs typeface="Montserrat"/>
                <a:sym typeface="Montserrat"/>
              </a:defRPr>
            </a:lvl1pPr>
            <a:lvl2pPr marR="0" lvl="1" algn="l" rtl="0">
              <a:lnSpc>
                <a:spcPct val="100000"/>
              </a:lnSpc>
              <a:spcBef>
                <a:spcPts val="0"/>
              </a:spcBef>
              <a:spcAft>
                <a:spcPts val="0"/>
              </a:spcAft>
              <a:buClr>
                <a:schemeClr val="lt2"/>
              </a:buClr>
              <a:buSzPts val="3000"/>
              <a:buFont typeface="Montserrat"/>
              <a:buNone/>
              <a:defRPr sz="3000" b="1" i="0" u="none" strike="noStrike" cap="none">
                <a:solidFill>
                  <a:schemeClr val="lt2"/>
                </a:solidFill>
                <a:latin typeface="Montserrat"/>
                <a:ea typeface="Montserrat"/>
                <a:cs typeface="Montserrat"/>
                <a:sym typeface="Montserrat"/>
              </a:defRPr>
            </a:lvl2pPr>
            <a:lvl3pPr marR="0" lvl="2" algn="l" rtl="0">
              <a:lnSpc>
                <a:spcPct val="100000"/>
              </a:lnSpc>
              <a:spcBef>
                <a:spcPts val="0"/>
              </a:spcBef>
              <a:spcAft>
                <a:spcPts val="0"/>
              </a:spcAft>
              <a:buClr>
                <a:schemeClr val="lt2"/>
              </a:buClr>
              <a:buSzPts val="3000"/>
              <a:buFont typeface="Montserrat"/>
              <a:buNone/>
              <a:defRPr sz="3000" b="1" i="0" u="none" strike="noStrike" cap="none">
                <a:solidFill>
                  <a:schemeClr val="lt2"/>
                </a:solidFill>
                <a:latin typeface="Montserrat"/>
                <a:ea typeface="Montserrat"/>
                <a:cs typeface="Montserrat"/>
                <a:sym typeface="Montserrat"/>
              </a:defRPr>
            </a:lvl3pPr>
            <a:lvl4pPr marR="0" lvl="3" algn="l" rtl="0">
              <a:lnSpc>
                <a:spcPct val="100000"/>
              </a:lnSpc>
              <a:spcBef>
                <a:spcPts val="0"/>
              </a:spcBef>
              <a:spcAft>
                <a:spcPts val="0"/>
              </a:spcAft>
              <a:buClr>
                <a:schemeClr val="lt2"/>
              </a:buClr>
              <a:buSzPts val="3000"/>
              <a:buFont typeface="Montserrat"/>
              <a:buNone/>
              <a:defRPr sz="3000" b="1" i="0" u="none" strike="noStrike" cap="none">
                <a:solidFill>
                  <a:schemeClr val="lt2"/>
                </a:solidFill>
                <a:latin typeface="Montserrat"/>
                <a:ea typeface="Montserrat"/>
                <a:cs typeface="Montserrat"/>
                <a:sym typeface="Montserrat"/>
              </a:defRPr>
            </a:lvl4pPr>
            <a:lvl5pPr marR="0" lvl="4" algn="l" rtl="0">
              <a:lnSpc>
                <a:spcPct val="100000"/>
              </a:lnSpc>
              <a:spcBef>
                <a:spcPts val="0"/>
              </a:spcBef>
              <a:spcAft>
                <a:spcPts val="0"/>
              </a:spcAft>
              <a:buClr>
                <a:schemeClr val="lt2"/>
              </a:buClr>
              <a:buSzPts val="3000"/>
              <a:buFont typeface="Montserrat"/>
              <a:buNone/>
              <a:defRPr sz="3000" b="1" i="0" u="none" strike="noStrike" cap="none">
                <a:solidFill>
                  <a:schemeClr val="lt2"/>
                </a:solidFill>
                <a:latin typeface="Montserrat"/>
                <a:ea typeface="Montserrat"/>
                <a:cs typeface="Montserrat"/>
                <a:sym typeface="Montserrat"/>
              </a:defRPr>
            </a:lvl5pPr>
            <a:lvl6pPr marR="0" lvl="5" algn="l" rtl="0">
              <a:lnSpc>
                <a:spcPct val="100000"/>
              </a:lnSpc>
              <a:spcBef>
                <a:spcPts val="0"/>
              </a:spcBef>
              <a:spcAft>
                <a:spcPts val="0"/>
              </a:spcAft>
              <a:buClr>
                <a:schemeClr val="lt2"/>
              </a:buClr>
              <a:buSzPts val="3000"/>
              <a:buFont typeface="Montserrat"/>
              <a:buNone/>
              <a:defRPr sz="3000" b="1" i="0" u="none" strike="noStrike" cap="none">
                <a:solidFill>
                  <a:schemeClr val="lt2"/>
                </a:solidFill>
                <a:latin typeface="Montserrat"/>
                <a:ea typeface="Montserrat"/>
                <a:cs typeface="Montserrat"/>
                <a:sym typeface="Montserrat"/>
              </a:defRPr>
            </a:lvl6pPr>
            <a:lvl7pPr marR="0" lvl="6" algn="l" rtl="0">
              <a:lnSpc>
                <a:spcPct val="100000"/>
              </a:lnSpc>
              <a:spcBef>
                <a:spcPts val="0"/>
              </a:spcBef>
              <a:spcAft>
                <a:spcPts val="0"/>
              </a:spcAft>
              <a:buClr>
                <a:schemeClr val="lt2"/>
              </a:buClr>
              <a:buSzPts val="3000"/>
              <a:buFont typeface="Montserrat"/>
              <a:buNone/>
              <a:defRPr sz="3000" b="1" i="0" u="none" strike="noStrike" cap="none">
                <a:solidFill>
                  <a:schemeClr val="lt2"/>
                </a:solidFill>
                <a:latin typeface="Montserrat"/>
                <a:ea typeface="Montserrat"/>
                <a:cs typeface="Montserrat"/>
                <a:sym typeface="Montserrat"/>
              </a:defRPr>
            </a:lvl7pPr>
            <a:lvl8pPr marR="0" lvl="7" algn="l" rtl="0">
              <a:lnSpc>
                <a:spcPct val="100000"/>
              </a:lnSpc>
              <a:spcBef>
                <a:spcPts val="0"/>
              </a:spcBef>
              <a:spcAft>
                <a:spcPts val="0"/>
              </a:spcAft>
              <a:buClr>
                <a:schemeClr val="lt2"/>
              </a:buClr>
              <a:buSzPts val="3000"/>
              <a:buFont typeface="Montserrat"/>
              <a:buNone/>
              <a:defRPr sz="3000" b="1" i="0" u="none" strike="noStrike" cap="none">
                <a:solidFill>
                  <a:schemeClr val="lt2"/>
                </a:solidFill>
                <a:latin typeface="Montserrat"/>
                <a:ea typeface="Montserrat"/>
                <a:cs typeface="Montserrat"/>
                <a:sym typeface="Montserrat"/>
              </a:defRPr>
            </a:lvl8pPr>
            <a:lvl9pPr marR="0" lvl="8" algn="l" rtl="0">
              <a:lnSpc>
                <a:spcPct val="100000"/>
              </a:lnSpc>
              <a:spcBef>
                <a:spcPts val="0"/>
              </a:spcBef>
              <a:spcAft>
                <a:spcPts val="0"/>
              </a:spcAft>
              <a:buClr>
                <a:schemeClr val="lt2"/>
              </a:buClr>
              <a:buSzPts val="3000"/>
              <a:buFont typeface="Montserrat"/>
              <a:buNone/>
              <a:defRPr sz="3000" b="1" i="0" u="none" strike="noStrike" cap="none">
                <a:solidFill>
                  <a:schemeClr val="lt2"/>
                </a:solidFill>
                <a:latin typeface="Montserrat"/>
                <a:ea typeface="Montserrat"/>
                <a:cs typeface="Montserrat"/>
                <a:sym typeface="Montserrat"/>
              </a:defRPr>
            </a:lvl9pPr>
          </a:lstStyle>
          <a:p>
            <a:r>
              <a:rPr lang="en"/>
              <a:t>08</a:t>
            </a:r>
          </a:p>
        </p:txBody>
      </p:sp>
      <p:sp>
        <p:nvSpPr>
          <p:cNvPr id="4" name="Google Shape;1387;p30">
            <a:extLst>
              <a:ext uri="{FF2B5EF4-FFF2-40B4-BE49-F238E27FC236}">
                <a16:creationId xmlns:a16="http://schemas.microsoft.com/office/drawing/2014/main" id="{3CC665BE-4E2D-80A9-0664-07790D1CA3B6}"/>
              </a:ext>
            </a:extLst>
          </p:cNvPr>
          <p:cNvSpPr txBox="1">
            <a:spLocks/>
          </p:cNvSpPr>
          <p:nvPr/>
        </p:nvSpPr>
        <p:spPr>
          <a:xfrm>
            <a:off x="1597953" y="4458570"/>
            <a:ext cx="2785203"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2"/>
              </a:buClr>
              <a:buSzPts val="2400"/>
              <a:buFont typeface="Bebas Neue"/>
              <a:buNone/>
              <a:defRPr sz="2000" b="1" i="0" u="none" strike="noStrike" cap="none">
                <a:solidFill>
                  <a:schemeClr val="dk2"/>
                </a:solidFill>
                <a:latin typeface="Montserrat"/>
                <a:ea typeface="Montserrat"/>
                <a:cs typeface="Montserrat"/>
                <a:sym typeface="Montserrat"/>
              </a:defRPr>
            </a:lvl1pPr>
            <a:lvl2pPr marL="914400" marR="0" lvl="1" indent="-304800" algn="l" rtl="0">
              <a:lnSpc>
                <a:spcPct val="100000"/>
              </a:lnSpc>
              <a:spcBef>
                <a:spcPts val="0"/>
              </a:spcBef>
              <a:spcAft>
                <a:spcPts val="0"/>
              </a:spcAft>
              <a:buClr>
                <a:schemeClr val="dk2"/>
              </a:buClr>
              <a:buSzPts val="2400"/>
              <a:buFont typeface="Bebas Neue"/>
              <a:buNone/>
              <a:defRPr sz="2400" b="0" i="0" u="none" strike="noStrike" cap="none">
                <a:solidFill>
                  <a:schemeClr val="dk2"/>
                </a:solidFill>
                <a:latin typeface="Bebas Neue"/>
                <a:ea typeface="Bebas Neue"/>
                <a:cs typeface="Bebas Neue"/>
                <a:sym typeface="Bebas Neue"/>
              </a:defRPr>
            </a:lvl2pPr>
            <a:lvl3pPr marL="1371600" marR="0" lvl="2" indent="-304800" algn="l" rtl="0">
              <a:lnSpc>
                <a:spcPct val="100000"/>
              </a:lnSpc>
              <a:spcBef>
                <a:spcPts val="0"/>
              </a:spcBef>
              <a:spcAft>
                <a:spcPts val="0"/>
              </a:spcAft>
              <a:buClr>
                <a:schemeClr val="dk2"/>
              </a:buClr>
              <a:buSzPts val="2400"/>
              <a:buFont typeface="Bebas Neue"/>
              <a:buNone/>
              <a:defRPr sz="2400" b="0" i="0" u="none" strike="noStrike" cap="none">
                <a:solidFill>
                  <a:schemeClr val="dk2"/>
                </a:solidFill>
                <a:latin typeface="Bebas Neue"/>
                <a:ea typeface="Bebas Neue"/>
                <a:cs typeface="Bebas Neue"/>
                <a:sym typeface="Bebas Neue"/>
              </a:defRPr>
            </a:lvl3pPr>
            <a:lvl4pPr marL="1828800" marR="0" lvl="3" indent="-304800" algn="l" rtl="0">
              <a:lnSpc>
                <a:spcPct val="100000"/>
              </a:lnSpc>
              <a:spcBef>
                <a:spcPts val="0"/>
              </a:spcBef>
              <a:spcAft>
                <a:spcPts val="0"/>
              </a:spcAft>
              <a:buClr>
                <a:schemeClr val="dk2"/>
              </a:buClr>
              <a:buSzPts val="2400"/>
              <a:buFont typeface="Bebas Neue"/>
              <a:buNone/>
              <a:defRPr sz="2400" b="0" i="0" u="none" strike="noStrike" cap="none">
                <a:solidFill>
                  <a:schemeClr val="dk2"/>
                </a:solidFill>
                <a:latin typeface="Bebas Neue"/>
                <a:ea typeface="Bebas Neue"/>
                <a:cs typeface="Bebas Neue"/>
                <a:sym typeface="Bebas Neue"/>
              </a:defRPr>
            </a:lvl4pPr>
            <a:lvl5pPr marL="2286000" marR="0" lvl="4" indent="-304800" algn="l" rtl="0">
              <a:lnSpc>
                <a:spcPct val="100000"/>
              </a:lnSpc>
              <a:spcBef>
                <a:spcPts val="0"/>
              </a:spcBef>
              <a:spcAft>
                <a:spcPts val="0"/>
              </a:spcAft>
              <a:buClr>
                <a:schemeClr val="dk2"/>
              </a:buClr>
              <a:buSzPts val="2400"/>
              <a:buFont typeface="Bebas Neue"/>
              <a:buNone/>
              <a:defRPr sz="2400" b="0" i="0" u="none" strike="noStrike" cap="none">
                <a:solidFill>
                  <a:schemeClr val="dk2"/>
                </a:solidFill>
                <a:latin typeface="Bebas Neue"/>
                <a:ea typeface="Bebas Neue"/>
                <a:cs typeface="Bebas Neue"/>
                <a:sym typeface="Bebas Neue"/>
              </a:defRPr>
            </a:lvl5pPr>
            <a:lvl6pPr marL="2743200" marR="0" lvl="5" indent="-304800" algn="l" rtl="0">
              <a:lnSpc>
                <a:spcPct val="100000"/>
              </a:lnSpc>
              <a:spcBef>
                <a:spcPts val="0"/>
              </a:spcBef>
              <a:spcAft>
                <a:spcPts val="0"/>
              </a:spcAft>
              <a:buClr>
                <a:schemeClr val="dk2"/>
              </a:buClr>
              <a:buSzPts val="2400"/>
              <a:buFont typeface="Bebas Neue"/>
              <a:buNone/>
              <a:defRPr sz="2400" b="0" i="0" u="none" strike="noStrike" cap="none">
                <a:solidFill>
                  <a:schemeClr val="dk2"/>
                </a:solidFill>
                <a:latin typeface="Bebas Neue"/>
                <a:ea typeface="Bebas Neue"/>
                <a:cs typeface="Bebas Neue"/>
                <a:sym typeface="Bebas Neue"/>
              </a:defRPr>
            </a:lvl6pPr>
            <a:lvl7pPr marL="3200400" marR="0" lvl="6" indent="-304800" algn="l" rtl="0">
              <a:lnSpc>
                <a:spcPct val="100000"/>
              </a:lnSpc>
              <a:spcBef>
                <a:spcPts val="0"/>
              </a:spcBef>
              <a:spcAft>
                <a:spcPts val="0"/>
              </a:spcAft>
              <a:buClr>
                <a:schemeClr val="dk2"/>
              </a:buClr>
              <a:buSzPts val="2400"/>
              <a:buFont typeface="Bebas Neue"/>
              <a:buNone/>
              <a:defRPr sz="2400" b="0" i="0" u="none" strike="noStrike" cap="none">
                <a:solidFill>
                  <a:schemeClr val="dk2"/>
                </a:solidFill>
                <a:latin typeface="Bebas Neue"/>
                <a:ea typeface="Bebas Neue"/>
                <a:cs typeface="Bebas Neue"/>
                <a:sym typeface="Bebas Neue"/>
              </a:defRPr>
            </a:lvl7pPr>
            <a:lvl8pPr marL="3657600" marR="0" lvl="7" indent="-304800" algn="l" rtl="0">
              <a:lnSpc>
                <a:spcPct val="100000"/>
              </a:lnSpc>
              <a:spcBef>
                <a:spcPts val="0"/>
              </a:spcBef>
              <a:spcAft>
                <a:spcPts val="0"/>
              </a:spcAft>
              <a:buClr>
                <a:schemeClr val="dk2"/>
              </a:buClr>
              <a:buSzPts val="2400"/>
              <a:buFont typeface="Bebas Neue"/>
              <a:buNone/>
              <a:defRPr sz="2400" b="0" i="0" u="none" strike="noStrike" cap="none">
                <a:solidFill>
                  <a:schemeClr val="dk2"/>
                </a:solidFill>
                <a:latin typeface="Bebas Neue"/>
                <a:ea typeface="Bebas Neue"/>
                <a:cs typeface="Bebas Neue"/>
                <a:sym typeface="Bebas Neue"/>
              </a:defRPr>
            </a:lvl8pPr>
            <a:lvl9pPr marL="4114800" marR="0" lvl="8" indent="-304800" algn="l" rtl="0">
              <a:lnSpc>
                <a:spcPct val="100000"/>
              </a:lnSpc>
              <a:spcBef>
                <a:spcPts val="0"/>
              </a:spcBef>
              <a:spcAft>
                <a:spcPts val="0"/>
              </a:spcAft>
              <a:buClr>
                <a:schemeClr val="dk2"/>
              </a:buClr>
              <a:buSzPts val="2400"/>
              <a:buFont typeface="Bebas Neue"/>
              <a:buNone/>
              <a:defRPr sz="2400" b="0" i="0" u="none" strike="noStrike" cap="none">
                <a:solidFill>
                  <a:schemeClr val="dk2"/>
                </a:solidFill>
                <a:latin typeface="Bebas Neue"/>
                <a:ea typeface="Bebas Neue"/>
                <a:cs typeface="Bebas Neue"/>
                <a:sym typeface="Bebas Neue"/>
              </a:defRPr>
            </a:lvl9pPr>
          </a:lstStyle>
          <a:p>
            <a:pPr marL="0" indent="0"/>
            <a:r>
              <a:rPr lang="pt-BR" sz="1600"/>
              <a:t>Segurança e Qualidade</a:t>
            </a:r>
            <a:endParaRPr lang="en-GB" sz="1600"/>
          </a:p>
        </p:txBody>
      </p:sp>
      <p:sp>
        <p:nvSpPr>
          <p:cNvPr id="5" name="Google Shape;1388;p30">
            <a:extLst>
              <a:ext uri="{FF2B5EF4-FFF2-40B4-BE49-F238E27FC236}">
                <a16:creationId xmlns:a16="http://schemas.microsoft.com/office/drawing/2014/main" id="{5ABE8B2A-22F1-93CC-0C0B-7DEAA8D19C79}"/>
              </a:ext>
            </a:extLst>
          </p:cNvPr>
          <p:cNvSpPr txBox="1">
            <a:spLocks/>
          </p:cNvSpPr>
          <p:nvPr/>
        </p:nvSpPr>
        <p:spPr>
          <a:xfrm>
            <a:off x="4597008" y="4458570"/>
            <a:ext cx="25209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2"/>
              </a:buClr>
              <a:buSzPts val="2400"/>
              <a:buFont typeface="Bebas Neue"/>
              <a:buNone/>
              <a:defRPr sz="2000" b="1" i="0" u="none" strike="noStrike" cap="none">
                <a:solidFill>
                  <a:schemeClr val="dk2"/>
                </a:solidFill>
                <a:latin typeface="Montserrat"/>
                <a:ea typeface="Montserrat"/>
                <a:cs typeface="Montserrat"/>
                <a:sym typeface="Montserrat"/>
              </a:defRPr>
            </a:lvl1pPr>
            <a:lvl2pPr marL="914400" marR="0" lvl="1" indent="-304800" algn="l" rtl="0">
              <a:lnSpc>
                <a:spcPct val="100000"/>
              </a:lnSpc>
              <a:spcBef>
                <a:spcPts val="0"/>
              </a:spcBef>
              <a:spcAft>
                <a:spcPts val="0"/>
              </a:spcAft>
              <a:buClr>
                <a:schemeClr val="dk2"/>
              </a:buClr>
              <a:buSzPts val="2400"/>
              <a:buFont typeface="Bebas Neue"/>
              <a:buNone/>
              <a:defRPr sz="2400" b="0" i="0" u="none" strike="noStrike" cap="none">
                <a:solidFill>
                  <a:schemeClr val="dk2"/>
                </a:solidFill>
                <a:latin typeface="Bebas Neue"/>
                <a:ea typeface="Bebas Neue"/>
                <a:cs typeface="Bebas Neue"/>
                <a:sym typeface="Bebas Neue"/>
              </a:defRPr>
            </a:lvl2pPr>
            <a:lvl3pPr marL="1371600" marR="0" lvl="2" indent="-304800" algn="l" rtl="0">
              <a:lnSpc>
                <a:spcPct val="100000"/>
              </a:lnSpc>
              <a:spcBef>
                <a:spcPts val="0"/>
              </a:spcBef>
              <a:spcAft>
                <a:spcPts val="0"/>
              </a:spcAft>
              <a:buClr>
                <a:schemeClr val="dk2"/>
              </a:buClr>
              <a:buSzPts val="2400"/>
              <a:buFont typeface="Bebas Neue"/>
              <a:buNone/>
              <a:defRPr sz="2400" b="0" i="0" u="none" strike="noStrike" cap="none">
                <a:solidFill>
                  <a:schemeClr val="dk2"/>
                </a:solidFill>
                <a:latin typeface="Bebas Neue"/>
                <a:ea typeface="Bebas Neue"/>
                <a:cs typeface="Bebas Neue"/>
                <a:sym typeface="Bebas Neue"/>
              </a:defRPr>
            </a:lvl3pPr>
            <a:lvl4pPr marL="1828800" marR="0" lvl="3" indent="-304800" algn="l" rtl="0">
              <a:lnSpc>
                <a:spcPct val="100000"/>
              </a:lnSpc>
              <a:spcBef>
                <a:spcPts val="0"/>
              </a:spcBef>
              <a:spcAft>
                <a:spcPts val="0"/>
              </a:spcAft>
              <a:buClr>
                <a:schemeClr val="dk2"/>
              </a:buClr>
              <a:buSzPts val="2400"/>
              <a:buFont typeface="Bebas Neue"/>
              <a:buNone/>
              <a:defRPr sz="2400" b="0" i="0" u="none" strike="noStrike" cap="none">
                <a:solidFill>
                  <a:schemeClr val="dk2"/>
                </a:solidFill>
                <a:latin typeface="Bebas Neue"/>
                <a:ea typeface="Bebas Neue"/>
                <a:cs typeface="Bebas Neue"/>
                <a:sym typeface="Bebas Neue"/>
              </a:defRPr>
            </a:lvl4pPr>
            <a:lvl5pPr marL="2286000" marR="0" lvl="4" indent="-304800" algn="l" rtl="0">
              <a:lnSpc>
                <a:spcPct val="100000"/>
              </a:lnSpc>
              <a:spcBef>
                <a:spcPts val="0"/>
              </a:spcBef>
              <a:spcAft>
                <a:spcPts val="0"/>
              </a:spcAft>
              <a:buClr>
                <a:schemeClr val="dk2"/>
              </a:buClr>
              <a:buSzPts val="2400"/>
              <a:buFont typeface="Bebas Neue"/>
              <a:buNone/>
              <a:defRPr sz="2400" b="0" i="0" u="none" strike="noStrike" cap="none">
                <a:solidFill>
                  <a:schemeClr val="dk2"/>
                </a:solidFill>
                <a:latin typeface="Bebas Neue"/>
                <a:ea typeface="Bebas Neue"/>
                <a:cs typeface="Bebas Neue"/>
                <a:sym typeface="Bebas Neue"/>
              </a:defRPr>
            </a:lvl5pPr>
            <a:lvl6pPr marL="2743200" marR="0" lvl="5" indent="-304800" algn="l" rtl="0">
              <a:lnSpc>
                <a:spcPct val="100000"/>
              </a:lnSpc>
              <a:spcBef>
                <a:spcPts val="0"/>
              </a:spcBef>
              <a:spcAft>
                <a:spcPts val="0"/>
              </a:spcAft>
              <a:buClr>
                <a:schemeClr val="dk2"/>
              </a:buClr>
              <a:buSzPts val="2400"/>
              <a:buFont typeface="Bebas Neue"/>
              <a:buNone/>
              <a:defRPr sz="2400" b="0" i="0" u="none" strike="noStrike" cap="none">
                <a:solidFill>
                  <a:schemeClr val="dk2"/>
                </a:solidFill>
                <a:latin typeface="Bebas Neue"/>
                <a:ea typeface="Bebas Neue"/>
                <a:cs typeface="Bebas Neue"/>
                <a:sym typeface="Bebas Neue"/>
              </a:defRPr>
            </a:lvl6pPr>
            <a:lvl7pPr marL="3200400" marR="0" lvl="6" indent="-304800" algn="l" rtl="0">
              <a:lnSpc>
                <a:spcPct val="100000"/>
              </a:lnSpc>
              <a:spcBef>
                <a:spcPts val="0"/>
              </a:spcBef>
              <a:spcAft>
                <a:spcPts val="0"/>
              </a:spcAft>
              <a:buClr>
                <a:schemeClr val="dk2"/>
              </a:buClr>
              <a:buSzPts val="2400"/>
              <a:buFont typeface="Bebas Neue"/>
              <a:buNone/>
              <a:defRPr sz="2400" b="0" i="0" u="none" strike="noStrike" cap="none">
                <a:solidFill>
                  <a:schemeClr val="dk2"/>
                </a:solidFill>
                <a:latin typeface="Bebas Neue"/>
                <a:ea typeface="Bebas Neue"/>
                <a:cs typeface="Bebas Neue"/>
                <a:sym typeface="Bebas Neue"/>
              </a:defRPr>
            </a:lvl7pPr>
            <a:lvl8pPr marL="3657600" marR="0" lvl="7" indent="-304800" algn="l" rtl="0">
              <a:lnSpc>
                <a:spcPct val="100000"/>
              </a:lnSpc>
              <a:spcBef>
                <a:spcPts val="0"/>
              </a:spcBef>
              <a:spcAft>
                <a:spcPts val="0"/>
              </a:spcAft>
              <a:buClr>
                <a:schemeClr val="dk2"/>
              </a:buClr>
              <a:buSzPts val="2400"/>
              <a:buFont typeface="Bebas Neue"/>
              <a:buNone/>
              <a:defRPr sz="2400" b="0" i="0" u="none" strike="noStrike" cap="none">
                <a:solidFill>
                  <a:schemeClr val="dk2"/>
                </a:solidFill>
                <a:latin typeface="Bebas Neue"/>
                <a:ea typeface="Bebas Neue"/>
                <a:cs typeface="Bebas Neue"/>
                <a:sym typeface="Bebas Neue"/>
              </a:defRPr>
            </a:lvl8pPr>
            <a:lvl9pPr marL="4114800" marR="0" lvl="8" indent="-304800" algn="l" rtl="0">
              <a:lnSpc>
                <a:spcPct val="100000"/>
              </a:lnSpc>
              <a:spcBef>
                <a:spcPts val="0"/>
              </a:spcBef>
              <a:spcAft>
                <a:spcPts val="0"/>
              </a:spcAft>
              <a:buClr>
                <a:schemeClr val="dk2"/>
              </a:buClr>
              <a:buSzPts val="2400"/>
              <a:buFont typeface="Bebas Neue"/>
              <a:buNone/>
              <a:defRPr sz="2400" b="0" i="0" u="none" strike="noStrike" cap="none">
                <a:solidFill>
                  <a:schemeClr val="dk2"/>
                </a:solidFill>
                <a:latin typeface="Bebas Neue"/>
                <a:ea typeface="Bebas Neue"/>
                <a:cs typeface="Bebas Neue"/>
                <a:sym typeface="Bebas Neue"/>
              </a:defRPr>
            </a:lvl9pPr>
          </a:lstStyle>
          <a:p>
            <a:pPr marL="0" indent="0"/>
            <a:r>
              <a:rPr lang="en-GB" sz="1600"/>
              <a:t>Ferramentas</a:t>
            </a:r>
          </a:p>
        </p:txBody>
      </p:sp>
      <p:sp>
        <p:nvSpPr>
          <p:cNvPr id="6" name="CaixaDeTexto 5">
            <a:extLst>
              <a:ext uri="{FF2B5EF4-FFF2-40B4-BE49-F238E27FC236}">
                <a16:creationId xmlns:a16="http://schemas.microsoft.com/office/drawing/2014/main" id="{3288053F-63D0-BE4D-EE86-6CEC9A217168}"/>
              </a:ext>
            </a:extLst>
          </p:cNvPr>
          <p:cNvSpPr txBox="1"/>
          <p:nvPr/>
        </p:nvSpPr>
        <p:spPr>
          <a:xfrm>
            <a:off x="8527983" y="4639377"/>
            <a:ext cx="413886" cy="307777"/>
          </a:xfrm>
          <a:prstGeom prst="rect">
            <a:avLst/>
          </a:prstGeom>
          <a:noFill/>
        </p:spPr>
        <p:txBody>
          <a:bodyPr wrap="square" rtlCol="0">
            <a:spAutoFit/>
          </a:bodyPr>
          <a:lstStyle/>
          <a:p>
            <a:r>
              <a:rPr lang="en-GB"/>
              <a:t>2</a:t>
            </a:r>
            <a:endParaRPr lang="pt-PT"/>
          </a:p>
        </p:txBody>
      </p:sp>
    </p:spTree>
    <p:extLst>
      <p:ext uri="{BB962C8B-B14F-4D97-AF65-F5344CB8AC3E}">
        <p14:creationId xmlns:p14="http://schemas.microsoft.com/office/powerpoint/2010/main" val="342486817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405">
          <a:extLst>
            <a:ext uri="{FF2B5EF4-FFF2-40B4-BE49-F238E27FC236}">
              <a16:creationId xmlns:a16="http://schemas.microsoft.com/office/drawing/2014/main" id="{F55355F7-EC86-7BB5-6EEB-0ECE28DDA658}"/>
            </a:ext>
          </a:extLst>
        </p:cNvPr>
        <p:cNvGrpSpPr/>
        <p:nvPr/>
      </p:nvGrpSpPr>
      <p:grpSpPr>
        <a:xfrm>
          <a:off x="0" y="0"/>
          <a:ext cx="0" cy="0"/>
          <a:chOff x="0" y="0"/>
          <a:chExt cx="0" cy="0"/>
        </a:xfrm>
      </p:grpSpPr>
      <p:sp>
        <p:nvSpPr>
          <p:cNvPr id="1406" name="Google Shape;1406;p32">
            <a:extLst>
              <a:ext uri="{FF2B5EF4-FFF2-40B4-BE49-F238E27FC236}">
                <a16:creationId xmlns:a16="http://schemas.microsoft.com/office/drawing/2014/main" id="{BB223AA4-E9C4-283C-773D-6F1F39F165F8}"/>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r>
              <a:rPr lang="pt-PT"/>
              <a:t>Plano de Comunicação</a:t>
            </a:r>
            <a:endParaRPr lang="en"/>
          </a:p>
        </p:txBody>
      </p:sp>
      <p:graphicFrame>
        <p:nvGraphicFramePr>
          <p:cNvPr id="2" name="Tabela 1">
            <a:extLst>
              <a:ext uri="{FF2B5EF4-FFF2-40B4-BE49-F238E27FC236}">
                <a16:creationId xmlns:a16="http://schemas.microsoft.com/office/drawing/2014/main" id="{3D5EA154-8906-9009-99E1-124249B43F6E}"/>
              </a:ext>
            </a:extLst>
          </p:cNvPr>
          <p:cNvGraphicFramePr>
            <a:graphicFrameLocks noGrp="1"/>
          </p:cNvGraphicFramePr>
          <p:nvPr>
            <p:extLst>
              <p:ext uri="{D42A27DB-BD31-4B8C-83A1-F6EECF244321}">
                <p14:modId xmlns:p14="http://schemas.microsoft.com/office/powerpoint/2010/main" val="1737051782"/>
              </p:ext>
            </p:extLst>
          </p:nvPr>
        </p:nvGraphicFramePr>
        <p:xfrm>
          <a:off x="720000" y="1543939"/>
          <a:ext cx="7718424" cy="2377440"/>
        </p:xfrm>
        <a:graphic>
          <a:graphicData uri="http://schemas.openxmlformats.org/drawingml/2006/table">
            <a:tbl>
              <a:tblPr>
                <a:tableStyleId>{3C2FFA5D-87B4-456A-9821-1D502468CF0F}</a:tableStyleId>
              </a:tblPr>
              <a:tblGrid>
                <a:gridCol w="1929606">
                  <a:extLst>
                    <a:ext uri="{9D8B030D-6E8A-4147-A177-3AD203B41FA5}">
                      <a16:colId xmlns:a16="http://schemas.microsoft.com/office/drawing/2014/main" val="4257383712"/>
                    </a:ext>
                  </a:extLst>
                </a:gridCol>
                <a:gridCol w="1929606">
                  <a:extLst>
                    <a:ext uri="{9D8B030D-6E8A-4147-A177-3AD203B41FA5}">
                      <a16:colId xmlns:a16="http://schemas.microsoft.com/office/drawing/2014/main" val="3894264611"/>
                    </a:ext>
                  </a:extLst>
                </a:gridCol>
                <a:gridCol w="1929606">
                  <a:extLst>
                    <a:ext uri="{9D8B030D-6E8A-4147-A177-3AD203B41FA5}">
                      <a16:colId xmlns:a16="http://schemas.microsoft.com/office/drawing/2014/main" val="1558371714"/>
                    </a:ext>
                  </a:extLst>
                </a:gridCol>
                <a:gridCol w="1929606">
                  <a:extLst>
                    <a:ext uri="{9D8B030D-6E8A-4147-A177-3AD203B41FA5}">
                      <a16:colId xmlns:a16="http://schemas.microsoft.com/office/drawing/2014/main" val="3928389575"/>
                    </a:ext>
                  </a:extLst>
                </a:gridCol>
              </a:tblGrid>
              <a:tr h="0">
                <a:tc>
                  <a:txBody>
                    <a:bodyPr/>
                    <a:lstStyle/>
                    <a:p>
                      <a:r>
                        <a:rPr lang="pt-PT" b="1">
                          <a:solidFill>
                            <a:schemeClr val="bg2"/>
                          </a:solidFill>
                        </a:rPr>
                        <a:t>Objetivo</a:t>
                      </a:r>
                      <a:endParaRPr lang="pt-PT">
                        <a:solidFill>
                          <a:schemeClr val="bg2"/>
                        </a:solidFill>
                      </a:endParaRPr>
                    </a:p>
                  </a:txBody>
                  <a:tcPr anchor="ctr"/>
                </a:tc>
                <a:tc>
                  <a:txBody>
                    <a:bodyPr/>
                    <a:lstStyle/>
                    <a:p>
                      <a:r>
                        <a:rPr lang="pt-PT" b="1">
                          <a:solidFill>
                            <a:schemeClr val="bg2"/>
                          </a:solidFill>
                        </a:rPr>
                        <a:t>Público-Alvo</a:t>
                      </a:r>
                      <a:endParaRPr lang="pt-PT">
                        <a:solidFill>
                          <a:schemeClr val="bg2"/>
                        </a:solidFill>
                      </a:endParaRPr>
                    </a:p>
                  </a:txBody>
                  <a:tcPr anchor="ctr"/>
                </a:tc>
                <a:tc>
                  <a:txBody>
                    <a:bodyPr/>
                    <a:lstStyle/>
                    <a:p>
                      <a:r>
                        <a:rPr lang="pt-PT" b="1">
                          <a:solidFill>
                            <a:schemeClr val="bg2"/>
                          </a:solidFill>
                        </a:rPr>
                        <a:t>Meio</a:t>
                      </a:r>
                      <a:endParaRPr lang="pt-PT">
                        <a:solidFill>
                          <a:schemeClr val="bg2"/>
                        </a:solidFill>
                      </a:endParaRPr>
                    </a:p>
                  </a:txBody>
                  <a:tcPr anchor="ctr"/>
                </a:tc>
                <a:tc>
                  <a:txBody>
                    <a:bodyPr/>
                    <a:lstStyle/>
                    <a:p>
                      <a:r>
                        <a:rPr lang="pt-PT" b="1">
                          <a:solidFill>
                            <a:schemeClr val="bg2"/>
                          </a:solidFill>
                        </a:rPr>
                        <a:t>Frequência</a:t>
                      </a:r>
                      <a:endParaRPr lang="pt-PT">
                        <a:solidFill>
                          <a:schemeClr val="bg2"/>
                        </a:solidFill>
                      </a:endParaRPr>
                    </a:p>
                  </a:txBody>
                  <a:tcPr anchor="ctr"/>
                </a:tc>
                <a:extLst>
                  <a:ext uri="{0D108BD9-81ED-4DB2-BD59-A6C34878D82A}">
                    <a16:rowId xmlns:a16="http://schemas.microsoft.com/office/drawing/2014/main" val="640110606"/>
                  </a:ext>
                </a:extLst>
              </a:tr>
              <a:tr h="0">
                <a:tc>
                  <a:txBody>
                    <a:bodyPr/>
                    <a:lstStyle/>
                    <a:p>
                      <a:r>
                        <a:rPr lang="pt-PT">
                          <a:solidFill>
                            <a:schemeClr val="bg2"/>
                          </a:solidFill>
                        </a:rPr>
                        <a:t>Apresentar o programa</a:t>
                      </a:r>
                    </a:p>
                  </a:txBody>
                  <a:tcPr anchor="ctr"/>
                </a:tc>
                <a:tc>
                  <a:txBody>
                    <a:bodyPr/>
                    <a:lstStyle/>
                    <a:p>
                      <a:r>
                        <a:rPr lang="pt-PT">
                          <a:solidFill>
                            <a:schemeClr val="bg2"/>
                          </a:solidFill>
                        </a:rPr>
                        <a:t>Todos os colaboradores</a:t>
                      </a:r>
                    </a:p>
                  </a:txBody>
                  <a:tcPr anchor="ctr"/>
                </a:tc>
                <a:tc>
                  <a:txBody>
                    <a:bodyPr/>
                    <a:lstStyle/>
                    <a:p>
                      <a:r>
                        <a:rPr lang="pt-PT">
                          <a:solidFill>
                            <a:schemeClr val="bg2"/>
                          </a:solidFill>
                        </a:rPr>
                        <a:t>Email, reuniões</a:t>
                      </a:r>
                    </a:p>
                  </a:txBody>
                  <a:tcPr anchor="ctr"/>
                </a:tc>
                <a:tc>
                  <a:txBody>
                    <a:bodyPr/>
                    <a:lstStyle/>
                    <a:p>
                      <a:r>
                        <a:rPr lang="pt-PT">
                          <a:solidFill>
                            <a:schemeClr val="bg2"/>
                          </a:solidFill>
                        </a:rPr>
                        <a:t>Inicial</a:t>
                      </a:r>
                    </a:p>
                  </a:txBody>
                  <a:tcPr anchor="ctr"/>
                </a:tc>
                <a:extLst>
                  <a:ext uri="{0D108BD9-81ED-4DB2-BD59-A6C34878D82A}">
                    <a16:rowId xmlns:a16="http://schemas.microsoft.com/office/drawing/2014/main" val="3064511614"/>
                  </a:ext>
                </a:extLst>
              </a:tr>
              <a:tr h="0">
                <a:tc>
                  <a:txBody>
                    <a:bodyPr/>
                    <a:lstStyle/>
                    <a:p>
                      <a:r>
                        <a:rPr lang="pt-PT">
                          <a:solidFill>
                            <a:schemeClr val="bg2"/>
                          </a:solidFill>
                        </a:rPr>
                        <a:t>Explicar mudanças específicas</a:t>
                      </a:r>
                    </a:p>
                  </a:txBody>
                  <a:tcPr anchor="ctr"/>
                </a:tc>
                <a:tc>
                  <a:txBody>
                    <a:bodyPr/>
                    <a:lstStyle/>
                    <a:p>
                      <a:r>
                        <a:rPr lang="pt-PT">
                          <a:solidFill>
                            <a:schemeClr val="bg2"/>
                          </a:solidFill>
                        </a:rPr>
                        <a:t>Equipas operacionais</a:t>
                      </a:r>
                    </a:p>
                  </a:txBody>
                  <a:tcPr anchor="ctr"/>
                </a:tc>
                <a:tc>
                  <a:txBody>
                    <a:bodyPr/>
                    <a:lstStyle/>
                    <a:p>
                      <a:r>
                        <a:rPr lang="pt-PT">
                          <a:solidFill>
                            <a:schemeClr val="bg2"/>
                          </a:solidFill>
                        </a:rPr>
                        <a:t>Workshops, webinares</a:t>
                      </a:r>
                    </a:p>
                  </a:txBody>
                  <a:tcPr anchor="ctr"/>
                </a:tc>
                <a:tc>
                  <a:txBody>
                    <a:bodyPr/>
                    <a:lstStyle/>
                    <a:p>
                      <a:r>
                        <a:rPr lang="pt-PT">
                          <a:solidFill>
                            <a:schemeClr val="bg2"/>
                          </a:solidFill>
                        </a:rPr>
                        <a:t>Mensal</a:t>
                      </a:r>
                    </a:p>
                  </a:txBody>
                  <a:tcPr anchor="ctr"/>
                </a:tc>
                <a:extLst>
                  <a:ext uri="{0D108BD9-81ED-4DB2-BD59-A6C34878D82A}">
                    <a16:rowId xmlns:a16="http://schemas.microsoft.com/office/drawing/2014/main" val="2793416613"/>
                  </a:ext>
                </a:extLst>
              </a:tr>
              <a:tr h="0">
                <a:tc>
                  <a:txBody>
                    <a:bodyPr/>
                    <a:lstStyle/>
                    <a:p>
                      <a:r>
                        <a:rPr lang="pt-PT">
                          <a:solidFill>
                            <a:schemeClr val="bg2"/>
                          </a:solidFill>
                        </a:rPr>
                        <a:t>Reforçar importância da mudança</a:t>
                      </a:r>
                    </a:p>
                  </a:txBody>
                  <a:tcPr anchor="ctr"/>
                </a:tc>
                <a:tc>
                  <a:txBody>
                    <a:bodyPr/>
                    <a:lstStyle/>
                    <a:p>
                      <a:r>
                        <a:rPr lang="pt-PT">
                          <a:solidFill>
                            <a:schemeClr val="bg2"/>
                          </a:solidFill>
                        </a:rPr>
                        <a:t>Líderes e gestores</a:t>
                      </a:r>
                    </a:p>
                  </a:txBody>
                  <a:tcPr anchor="ctr"/>
                </a:tc>
                <a:tc>
                  <a:txBody>
                    <a:bodyPr/>
                    <a:lstStyle/>
                    <a:p>
                      <a:r>
                        <a:rPr lang="pt-PT">
                          <a:solidFill>
                            <a:schemeClr val="bg2"/>
                          </a:solidFill>
                        </a:rPr>
                        <a:t>Relatórios</a:t>
                      </a:r>
                    </a:p>
                  </a:txBody>
                  <a:tcPr anchor="ctr"/>
                </a:tc>
                <a:tc>
                  <a:txBody>
                    <a:bodyPr/>
                    <a:lstStyle/>
                    <a:p>
                      <a:r>
                        <a:rPr lang="pt-PT">
                          <a:solidFill>
                            <a:schemeClr val="bg2"/>
                          </a:solidFill>
                        </a:rPr>
                        <a:t>Trimestral</a:t>
                      </a:r>
                    </a:p>
                  </a:txBody>
                  <a:tcPr anchor="ctr"/>
                </a:tc>
                <a:extLst>
                  <a:ext uri="{0D108BD9-81ED-4DB2-BD59-A6C34878D82A}">
                    <a16:rowId xmlns:a16="http://schemas.microsoft.com/office/drawing/2014/main" val="1224640628"/>
                  </a:ext>
                </a:extLst>
              </a:tr>
              <a:tr h="0">
                <a:tc>
                  <a:txBody>
                    <a:bodyPr/>
                    <a:lstStyle/>
                    <a:p>
                      <a:r>
                        <a:rPr lang="pt-PT">
                          <a:solidFill>
                            <a:schemeClr val="bg2"/>
                          </a:solidFill>
                        </a:rPr>
                        <a:t>Destacar sucessos alcançados</a:t>
                      </a:r>
                    </a:p>
                  </a:txBody>
                  <a:tcPr anchor="ctr"/>
                </a:tc>
                <a:tc>
                  <a:txBody>
                    <a:bodyPr/>
                    <a:lstStyle/>
                    <a:p>
                      <a:r>
                        <a:rPr lang="pt-PT">
                          <a:solidFill>
                            <a:schemeClr val="bg2"/>
                          </a:solidFill>
                        </a:rPr>
                        <a:t>Todos</a:t>
                      </a:r>
                    </a:p>
                  </a:txBody>
                  <a:tcPr anchor="ctr"/>
                </a:tc>
                <a:tc>
                  <a:txBody>
                    <a:bodyPr/>
                    <a:lstStyle/>
                    <a:p>
                      <a:r>
                        <a:rPr lang="pt-PT">
                          <a:solidFill>
                            <a:schemeClr val="bg2"/>
                          </a:solidFill>
                        </a:rPr>
                        <a:t>Eventos internos</a:t>
                      </a:r>
                    </a:p>
                  </a:txBody>
                  <a:tcPr anchor="ctr"/>
                </a:tc>
                <a:tc>
                  <a:txBody>
                    <a:bodyPr/>
                    <a:lstStyle/>
                    <a:p>
                      <a:r>
                        <a:rPr lang="pt-PT">
                          <a:solidFill>
                            <a:schemeClr val="bg2"/>
                          </a:solidFill>
                        </a:rPr>
                        <a:t>Marcos importantes</a:t>
                      </a:r>
                    </a:p>
                  </a:txBody>
                  <a:tcPr anchor="ctr"/>
                </a:tc>
                <a:extLst>
                  <a:ext uri="{0D108BD9-81ED-4DB2-BD59-A6C34878D82A}">
                    <a16:rowId xmlns:a16="http://schemas.microsoft.com/office/drawing/2014/main" val="464521346"/>
                  </a:ext>
                </a:extLst>
              </a:tr>
            </a:tbl>
          </a:graphicData>
        </a:graphic>
      </p:graphicFrame>
      <p:sp>
        <p:nvSpPr>
          <p:cNvPr id="3" name="CaixaDeTexto 2">
            <a:extLst>
              <a:ext uri="{FF2B5EF4-FFF2-40B4-BE49-F238E27FC236}">
                <a16:creationId xmlns:a16="http://schemas.microsoft.com/office/drawing/2014/main" id="{F9E16F5D-C3B9-FA2F-977F-2BF9592A48FF}"/>
              </a:ext>
            </a:extLst>
          </p:cNvPr>
          <p:cNvSpPr txBox="1"/>
          <p:nvPr/>
        </p:nvSpPr>
        <p:spPr>
          <a:xfrm>
            <a:off x="8802303" y="4837497"/>
            <a:ext cx="413886" cy="307777"/>
          </a:xfrm>
          <a:prstGeom prst="rect">
            <a:avLst/>
          </a:prstGeom>
          <a:noFill/>
        </p:spPr>
        <p:txBody>
          <a:bodyPr wrap="square" rtlCol="0">
            <a:spAutoFit/>
          </a:bodyPr>
          <a:lstStyle/>
          <a:p>
            <a:r>
              <a:rPr lang="en-GB"/>
              <a:t>29</a:t>
            </a:r>
            <a:endParaRPr lang="pt-PT"/>
          </a:p>
        </p:txBody>
      </p:sp>
    </p:spTree>
    <p:extLst>
      <p:ext uri="{BB962C8B-B14F-4D97-AF65-F5344CB8AC3E}">
        <p14:creationId xmlns:p14="http://schemas.microsoft.com/office/powerpoint/2010/main" val="7924269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405">
          <a:extLst>
            <a:ext uri="{FF2B5EF4-FFF2-40B4-BE49-F238E27FC236}">
              <a16:creationId xmlns:a16="http://schemas.microsoft.com/office/drawing/2014/main" id="{2808ED27-3620-EFC1-A7DC-414A39DC2C2C}"/>
            </a:ext>
          </a:extLst>
        </p:cNvPr>
        <p:cNvGrpSpPr/>
        <p:nvPr/>
      </p:nvGrpSpPr>
      <p:grpSpPr>
        <a:xfrm>
          <a:off x="0" y="0"/>
          <a:ext cx="0" cy="0"/>
          <a:chOff x="0" y="0"/>
          <a:chExt cx="0" cy="0"/>
        </a:xfrm>
      </p:grpSpPr>
      <p:sp>
        <p:nvSpPr>
          <p:cNvPr id="1406" name="Google Shape;1406;p32">
            <a:extLst>
              <a:ext uri="{FF2B5EF4-FFF2-40B4-BE49-F238E27FC236}">
                <a16:creationId xmlns:a16="http://schemas.microsoft.com/office/drawing/2014/main" id="{475A794A-1EBF-3748-6D94-4EAB6A5FB2F6}"/>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r>
              <a:rPr lang="pt-PT"/>
              <a:t>Plano de Formação</a:t>
            </a:r>
            <a:endParaRPr lang="en"/>
          </a:p>
        </p:txBody>
      </p:sp>
      <p:graphicFrame>
        <p:nvGraphicFramePr>
          <p:cNvPr id="3" name="Tabela 2">
            <a:extLst>
              <a:ext uri="{FF2B5EF4-FFF2-40B4-BE49-F238E27FC236}">
                <a16:creationId xmlns:a16="http://schemas.microsoft.com/office/drawing/2014/main" id="{F7AFDD6C-3D3E-CE6D-1592-4B0E1D0F0538}"/>
              </a:ext>
            </a:extLst>
          </p:cNvPr>
          <p:cNvGraphicFramePr>
            <a:graphicFrameLocks noGrp="1"/>
          </p:cNvGraphicFramePr>
          <p:nvPr>
            <p:extLst>
              <p:ext uri="{D42A27DB-BD31-4B8C-83A1-F6EECF244321}">
                <p14:modId xmlns:p14="http://schemas.microsoft.com/office/powerpoint/2010/main" val="4008260674"/>
              </p:ext>
            </p:extLst>
          </p:nvPr>
        </p:nvGraphicFramePr>
        <p:xfrm>
          <a:off x="705576" y="1162939"/>
          <a:ext cx="7718424" cy="2072640"/>
        </p:xfrm>
        <a:graphic>
          <a:graphicData uri="http://schemas.openxmlformats.org/drawingml/2006/table">
            <a:tbl>
              <a:tblPr>
                <a:tableStyleId>{3C2FFA5D-87B4-456A-9821-1D502468CF0F}</a:tableStyleId>
              </a:tblPr>
              <a:tblGrid>
                <a:gridCol w="1929606">
                  <a:extLst>
                    <a:ext uri="{9D8B030D-6E8A-4147-A177-3AD203B41FA5}">
                      <a16:colId xmlns:a16="http://schemas.microsoft.com/office/drawing/2014/main" val="770666362"/>
                    </a:ext>
                  </a:extLst>
                </a:gridCol>
                <a:gridCol w="1929606">
                  <a:extLst>
                    <a:ext uri="{9D8B030D-6E8A-4147-A177-3AD203B41FA5}">
                      <a16:colId xmlns:a16="http://schemas.microsoft.com/office/drawing/2014/main" val="2293812368"/>
                    </a:ext>
                  </a:extLst>
                </a:gridCol>
                <a:gridCol w="1929606">
                  <a:extLst>
                    <a:ext uri="{9D8B030D-6E8A-4147-A177-3AD203B41FA5}">
                      <a16:colId xmlns:a16="http://schemas.microsoft.com/office/drawing/2014/main" val="3787217455"/>
                    </a:ext>
                  </a:extLst>
                </a:gridCol>
                <a:gridCol w="1929606">
                  <a:extLst>
                    <a:ext uri="{9D8B030D-6E8A-4147-A177-3AD203B41FA5}">
                      <a16:colId xmlns:a16="http://schemas.microsoft.com/office/drawing/2014/main" val="2581561824"/>
                    </a:ext>
                  </a:extLst>
                </a:gridCol>
              </a:tblGrid>
              <a:tr h="0">
                <a:tc>
                  <a:txBody>
                    <a:bodyPr/>
                    <a:lstStyle/>
                    <a:p>
                      <a:r>
                        <a:rPr lang="pt-PT" b="1">
                          <a:solidFill>
                            <a:schemeClr val="bg2"/>
                          </a:solidFill>
                        </a:rPr>
                        <a:t>Nível</a:t>
                      </a:r>
                      <a:endParaRPr lang="pt-PT">
                        <a:solidFill>
                          <a:schemeClr val="bg2"/>
                        </a:solidFill>
                      </a:endParaRPr>
                    </a:p>
                  </a:txBody>
                  <a:tcPr anchor="ctr"/>
                </a:tc>
                <a:tc>
                  <a:txBody>
                    <a:bodyPr/>
                    <a:lstStyle/>
                    <a:p>
                      <a:r>
                        <a:rPr lang="pt-PT" b="1">
                          <a:solidFill>
                            <a:schemeClr val="bg2"/>
                          </a:solidFill>
                        </a:rPr>
                        <a:t>Objetivo</a:t>
                      </a:r>
                      <a:endParaRPr lang="pt-PT">
                        <a:solidFill>
                          <a:schemeClr val="bg2"/>
                        </a:solidFill>
                      </a:endParaRPr>
                    </a:p>
                  </a:txBody>
                  <a:tcPr anchor="ctr"/>
                </a:tc>
                <a:tc>
                  <a:txBody>
                    <a:bodyPr/>
                    <a:lstStyle/>
                    <a:p>
                      <a:r>
                        <a:rPr lang="pt-PT" b="1">
                          <a:solidFill>
                            <a:schemeClr val="bg2"/>
                          </a:solidFill>
                        </a:rPr>
                        <a:t>Público-Alvo</a:t>
                      </a:r>
                      <a:endParaRPr lang="pt-PT">
                        <a:solidFill>
                          <a:schemeClr val="bg2"/>
                        </a:solidFill>
                      </a:endParaRPr>
                    </a:p>
                  </a:txBody>
                  <a:tcPr anchor="ctr"/>
                </a:tc>
                <a:tc>
                  <a:txBody>
                    <a:bodyPr/>
                    <a:lstStyle/>
                    <a:p>
                      <a:r>
                        <a:rPr lang="pt-PT" b="1">
                          <a:solidFill>
                            <a:schemeClr val="bg2"/>
                          </a:solidFill>
                        </a:rPr>
                        <a:t>Período</a:t>
                      </a:r>
                      <a:endParaRPr lang="pt-PT">
                        <a:solidFill>
                          <a:schemeClr val="bg2"/>
                        </a:solidFill>
                      </a:endParaRPr>
                    </a:p>
                  </a:txBody>
                  <a:tcPr anchor="ctr"/>
                </a:tc>
                <a:extLst>
                  <a:ext uri="{0D108BD9-81ED-4DB2-BD59-A6C34878D82A}">
                    <a16:rowId xmlns:a16="http://schemas.microsoft.com/office/drawing/2014/main" val="4180965928"/>
                  </a:ext>
                </a:extLst>
              </a:tr>
              <a:tr h="0">
                <a:tc>
                  <a:txBody>
                    <a:bodyPr/>
                    <a:lstStyle/>
                    <a:p>
                      <a:r>
                        <a:rPr lang="pt-PT" b="1">
                          <a:solidFill>
                            <a:schemeClr val="bg2"/>
                          </a:solidFill>
                        </a:rPr>
                        <a:t>Básico</a:t>
                      </a:r>
                      <a:endParaRPr lang="pt-PT">
                        <a:solidFill>
                          <a:schemeClr val="bg2"/>
                        </a:solidFill>
                      </a:endParaRPr>
                    </a:p>
                  </a:txBody>
                  <a:tcPr anchor="ctr"/>
                </a:tc>
                <a:tc>
                  <a:txBody>
                    <a:bodyPr/>
                    <a:lstStyle/>
                    <a:p>
                      <a:r>
                        <a:rPr lang="pt-PT">
                          <a:solidFill>
                            <a:schemeClr val="bg2"/>
                          </a:solidFill>
                        </a:rPr>
                        <a:t>Introdução à governança de dados</a:t>
                      </a:r>
                    </a:p>
                  </a:txBody>
                  <a:tcPr anchor="ctr"/>
                </a:tc>
                <a:tc>
                  <a:txBody>
                    <a:bodyPr/>
                    <a:lstStyle/>
                    <a:p>
                      <a:r>
                        <a:rPr lang="pt-PT">
                          <a:solidFill>
                            <a:schemeClr val="bg2"/>
                          </a:solidFill>
                        </a:rPr>
                        <a:t>Todos os colaboradores</a:t>
                      </a:r>
                    </a:p>
                  </a:txBody>
                  <a:tcPr anchor="ctr"/>
                </a:tc>
                <a:tc>
                  <a:txBody>
                    <a:bodyPr/>
                    <a:lstStyle/>
                    <a:p>
                      <a:r>
                        <a:rPr lang="pt-PT">
                          <a:solidFill>
                            <a:schemeClr val="bg2"/>
                          </a:solidFill>
                        </a:rPr>
                        <a:t>Março 2025</a:t>
                      </a:r>
                    </a:p>
                  </a:txBody>
                  <a:tcPr anchor="ctr"/>
                </a:tc>
                <a:extLst>
                  <a:ext uri="{0D108BD9-81ED-4DB2-BD59-A6C34878D82A}">
                    <a16:rowId xmlns:a16="http://schemas.microsoft.com/office/drawing/2014/main" val="788508273"/>
                  </a:ext>
                </a:extLst>
              </a:tr>
              <a:tr h="0">
                <a:tc>
                  <a:txBody>
                    <a:bodyPr/>
                    <a:lstStyle/>
                    <a:p>
                      <a:r>
                        <a:rPr lang="pt-PT" b="1">
                          <a:solidFill>
                            <a:schemeClr val="bg2"/>
                          </a:solidFill>
                        </a:rPr>
                        <a:t>Avançado</a:t>
                      </a:r>
                      <a:endParaRPr lang="pt-PT">
                        <a:solidFill>
                          <a:schemeClr val="bg2"/>
                        </a:solidFill>
                      </a:endParaRPr>
                    </a:p>
                  </a:txBody>
                  <a:tcPr anchor="ctr"/>
                </a:tc>
                <a:tc>
                  <a:txBody>
                    <a:bodyPr/>
                    <a:lstStyle/>
                    <a:p>
                      <a:r>
                        <a:rPr lang="pt-PT">
                          <a:solidFill>
                            <a:schemeClr val="bg2"/>
                          </a:solidFill>
                        </a:rPr>
                        <a:t>Ferramentas e práticas específicas</a:t>
                      </a:r>
                    </a:p>
                  </a:txBody>
                  <a:tcPr anchor="ctr"/>
                </a:tc>
                <a:tc>
                  <a:txBody>
                    <a:bodyPr/>
                    <a:lstStyle/>
                    <a:p>
                      <a:r>
                        <a:rPr lang="pt-PT">
                          <a:solidFill>
                            <a:schemeClr val="bg2"/>
                          </a:solidFill>
                        </a:rPr>
                        <a:t>Equipas operacionais</a:t>
                      </a:r>
                    </a:p>
                  </a:txBody>
                  <a:tcPr anchor="ctr"/>
                </a:tc>
                <a:tc>
                  <a:txBody>
                    <a:bodyPr/>
                    <a:lstStyle/>
                    <a:p>
                      <a:r>
                        <a:rPr lang="pt-PT">
                          <a:solidFill>
                            <a:schemeClr val="bg2"/>
                          </a:solidFill>
                        </a:rPr>
                        <a:t>Março a Junho 2025</a:t>
                      </a:r>
                    </a:p>
                  </a:txBody>
                  <a:tcPr anchor="ctr"/>
                </a:tc>
                <a:extLst>
                  <a:ext uri="{0D108BD9-81ED-4DB2-BD59-A6C34878D82A}">
                    <a16:rowId xmlns:a16="http://schemas.microsoft.com/office/drawing/2014/main" val="982190477"/>
                  </a:ext>
                </a:extLst>
              </a:tr>
              <a:tr h="0">
                <a:tc>
                  <a:txBody>
                    <a:bodyPr/>
                    <a:lstStyle/>
                    <a:p>
                      <a:r>
                        <a:rPr lang="pt-PT" b="1">
                          <a:solidFill>
                            <a:schemeClr val="bg2"/>
                          </a:solidFill>
                        </a:rPr>
                        <a:t>Especializado</a:t>
                      </a:r>
                      <a:endParaRPr lang="pt-PT">
                        <a:solidFill>
                          <a:schemeClr val="bg2"/>
                        </a:solidFill>
                      </a:endParaRPr>
                    </a:p>
                  </a:txBody>
                  <a:tcPr anchor="ctr"/>
                </a:tc>
                <a:tc>
                  <a:txBody>
                    <a:bodyPr/>
                    <a:lstStyle/>
                    <a:p>
                      <a:r>
                        <a:rPr lang="pt-PT">
                          <a:solidFill>
                            <a:schemeClr val="bg2"/>
                          </a:solidFill>
                        </a:rPr>
                        <a:t>Auditoria e conformidade</a:t>
                      </a:r>
                    </a:p>
                  </a:txBody>
                  <a:tcPr anchor="ctr"/>
                </a:tc>
                <a:tc>
                  <a:txBody>
                    <a:bodyPr/>
                    <a:lstStyle/>
                    <a:p>
                      <a:r>
                        <a:rPr lang="pt-PT">
                          <a:solidFill>
                            <a:schemeClr val="bg2"/>
                          </a:solidFill>
                        </a:rPr>
                        <a:t>Equipa de Conformidade e Governança</a:t>
                      </a:r>
                    </a:p>
                  </a:txBody>
                  <a:tcPr anchor="ctr"/>
                </a:tc>
                <a:tc>
                  <a:txBody>
                    <a:bodyPr/>
                    <a:lstStyle/>
                    <a:p>
                      <a:r>
                        <a:rPr lang="pt-PT">
                          <a:solidFill>
                            <a:schemeClr val="bg2"/>
                          </a:solidFill>
                        </a:rPr>
                        <a:t>Abril a Junho 2025</a:t>
                      </a:r>
                    </a:p>
                  </a:txBody>
                  <a:tcPr anchor="ctr"/>
                </a:tc>
                <a:extLst>
                  <a:ext uri="{0D108BD9-81ED-4DB2-BD59-A6C34878D82A}">
                    <a16:rowId xmlns:a16="http://schemas.microsoft.com/office/drawing/2014/main" val="2659589410"/>
                  </a:ext>
                </a:extLst>
              </a:tr>
            </a:tbl>
          </a:graphicData>
        </a:graphic>
      </p:graphicFrame>
      <p:pic>
        <p:nvPicPr>
          <p:cNvPr id="5" name="Imagem 4">
            <a:extLst>
              <a:ext uri="{FF2B5EF4-FFF2-40B4-BE49-F238E27FC236}">
                <a16:creationId xmlns:a16="http://schemas.microsoft.com/office/drawing/2014/main" id="{BB5F8EC9-3BC9-3DB0-A66F-E0A9340755CF}"/>
              </a:ext>
            </a:extLst>
          </p:cNvPr>
          <p:cNvPicPr>
            <a:picLocks noChangeAspect="1"/>
          </p:cNvPicPr>
          <p:nvPr/>
        </p:nvPicPr>
        <p:blipFill>
          <a:blip r:embed="rId3"/>
          <a:stretch>
            <a:fillRect/>
          </a:stretch>
        </p:blipFill>
        <p:spPr>
          <a:xfrm>
            <a:off x="1801368" y="3283704"/>
            <a:ext cx="5541264" cy="1802978"/>
          </a:xfrm>
          <a:prstGeom prst="rect">
            <a:avLst/>
          </a:prstGeom>
        </p:spPr>
      </p:pic>
      <p:sp>
        <p:nvSpPr>
          <p:cNvPr id="2" name="CaixaDeTexto 1">
            <a:extLst>
              <a:ext uri="{FF2B5EF4-FFF2-40B4-BE49-F238E27FC236}">
                <a16:creationId xmlns:a16="http://schemas.microsoft.com/office/drawing/2014/main" id="{61DEB593-419D-4CDF-8017-8AC9D3A3F731}"/>
              </a:ext>
            </a:extLst>
          </p:cNvPr>
          <p:cNvSpPr txBox="1"/>
          <p:nvPr/>
        </p:nvSpPr>
        <p:spPr>
          <a:xfrm>
            <a:off x="8802303" y="4837497"/>
            <a:ext cx="413886" cy="307777"/>
          </a:xfrm>
          <a:prstGeom prst="rect">
            <a:avLst/>
          </a:prstGeom>
          <a:noFill/>
        </p:spPr>
        <p:txBody>
          <a:bodyPr wrap="square" rtlCol="0">
            <a:spAutoFit/>
          </a:bodyPr>
          <a:lstStyle/>
          <a:p>
            <a:r>
              <a:rPr lang="en-GB"/>
              <a:t>30</a:t>
            </a:r>
            <a:endParaRPr lang="pt-PT"/>
          </a:p>
        </p:txBody>
      </p:sp>
    </p:spTree>
    <p:extLst>
      <p:ext uri="{BB962C8B-B14F-4D97-AF65-F5344CB8AC3E}">
        <p14:creationId xmlns:p14="http://schemas.microsoft.com/office/powerpoint/2010/main" val="395779769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416">
          <a:extLst>
            <a:ext uri="{FF2B5EF4-FFF2-40B4-BE49-F238E27FC236}">
              <a16:creationId xmlns:a16="http://schemas.microsoft.com/office/drawing/2014/main" id="{D0D69F92-2558-6DE1-BEE8-2A7E8B0EB4B6}"/>
            </a:ext>
          </a:extLst>
        </p:cNvPr>
        <p:cNvGrpSpPr/>
        <p:nvPr/>
      </p:nvGrpSpPr>
      <p:grpSpPr>
        <a:xfrm>
          <a:off x="0" y="0"/>
          <a:ext cx="0" cy="0"/>
          <a:chOff x="0" y="0"/>
          <a:chExt cx="0" cy="0"/>
        </a:xfrm>
      </p:grpSpPr>
      <p:sp>
        <p:nvSpPr>
          <p:cNvPr id="1417" name="Google Shape;1417;p33">
            <a:extLst>
              <a:ext uri="{FF2B5EF4-FFF2-40B4-BE49-F238E27FC236}">
                <a16:creationId xmlns:a16="http://schemas.microsoft.com/office/drawing/2014/main" id="{45DCBFEE-3FB2-382D-0119-7F9C7AB5484E}"/>
              </a:ext>
            </a:extLst>
          </p:cNvPr>
          <p:cNvSpPr txBox="1">
            <a:spLocks noGrp="1"/>
          </p:cNvSpPr>
          <p:nvPr>
            <p:ph type="title"/>
          </p:nvPr>
        </p:nvSpPr>
        <p:spPr>
          <a:xfrm>
            <a:off x="2973658" y="2727864"/>
            <a:ext cx="4249107"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pt-BR" sz="2500"/>
              <a:t>Metadados, Catálogo de Dados e Gestão de Dados Mestre</a:t>
            </a:r>
            <a:endParaRPr sz="2500"/>
          </a:p>
        </p:txBody>
      </p:sp>
      <p:sp>
        <p:nvSpPr>
          <p:cNvPr id="1418" name="Google Shape;1418;p33">
            <a:extLst>
              <a:ext uri="{FF2B5EF4-FFF2-40B4-BE49-F238E27FC236}">
                <a16:creationId xmlns:a16="http://schemas.microsoft.com/office/drawing/2014/main" id="{75C0B199-C889-FF9F-E97D-0261E76C827B}"/>
              </a:ext>
            </a:extLst>
          </p:cNvPr>
          <p:cNvSpPr txBox="1">
            <a:spLocks noGrp="1"/>
          </p:cNvSpPr>
          <p:nvPr>
            <p:ph type="title" idx="2"/>
          </p:nvPr>
        </p:nvSpPr>
        <p:spPr>
          <a:xfrm>
            <a:off x="2881200" y="1729950"/>
            <a:ext cx="12888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06</a:t>
            </a:r>
            <a:endParaRPr/>
          </a:p>
        </p:txBody>
      </p:sp>
      <p:grpSp>
        <p:nvGrpSpPr>
          <p:cNvPr id="1419" name="Google Shape;1419;p33">
            <a:extLst>
              <a:ext uri="{FF2B5EF4-FFF2-40B4-BE49-F238E27FC236}">
                <a16:creationId xmlns:a16="http://schemas.microsoft.com/office/drawing/2014/main" id="{AF61EF50-AE10-D751-9911-F3757060EF44}"/>
              </a:ext>
            </a:extLst>
          </p:cNvPr>
          <p:cNvGrpSpPr/>
          <p:nvPr/>
        </p:nvGrpSpPr>
        <p:grpSpPr>
          <a:xfrm>
            <a:off x="7527178" y="539493"/>
            <a:ext cx="903604" cy="817401"/>
            <a:chOff x="431250" y="4269675"/>
            <a:chExt cx="623175" cy="563725"/>
          </a:xfrm>
        </p:grpSpPr>
        <p:sp>
          <p:nvSpPr>
            <p:cNvPr id="1420" name="Google Shape;1420;p33">
              <a:extLst>
                <a:ext uri="{FF2B5EF4-FFF2-40B4-BE49-F238E27FC236}">
                  <a16:creationId xmlns:a16="http://schemas.microsoft.com/office/drawing/2014/main" id="{351B948B-4E22-A991-4CDA-5F3D39CA49CB}"/>
                </a:ext>
              </a:extLst>
            </p:cNvPr>
            <p:cNvSpPr/>
            <p:nvPr/>
          </p:nvSpPr>
          <p:spPr>
            <a:xfrm>
              <a:off x="431250" y="4269675"/>
              <a:ext cx="574775" cy="518225"/>
            </a:xfrm>
            <a:custGeom>
              <a:avLst/>
              <a:gdLst/>
              <a:ahLst/>
              <a:cxnLst/>
              <a:rect l="l" t="t" r="r" b="b"/>
              <a:pathLst>
                <a:path w="22991" h="20729" extrusionOk="0">
                  <a:moveTo>
                    <a:pt x="14995" y="0"/>
                  </a:moveTo>
                  <a:cubicBezTo>
                    <a:pt x="11895" y="0"/>
                    <a:pt x="8303" y="1644"/>
                    <a:pt x="5451" y="4670"/>
                  </a:cubicBezTo>
                  <a:cubicBezTo>
                    <a:pt x="946" y="9452"/>
                    <a:pt x="1" y="15875"/>
                    <a:pt x="3346" y="19024"/>
                  </a:cubicBezTo>
                  <a:cubicBezTo>
                    <a:pt x="4571" y="20177"/>
                    <a:pt x="6203" y="20729"/>
                    <a:pt x="8002" y="20729"/>
                  </a:cubicBezTo>
                  <a:cubicBezTo>
                    <a:pt x="11102" y="20729"/>
                    <a:pt x="14697" y="19089"/>
                    <a:pt x="17548" y="16063"/>
                  </a:cubicBezTo>
                  <a:cubicBezTo>
                    <a:pt x="22053" y="11281"/>
                    <a:pt x="22990" y="4849"/>
                    <a:pt x="19654" y="1709"/>
                  </a:cubicBezTo>
                  <a:cubicBezTo>
                    <a:pt x="18426" y="553"/>
                    <a:pt x="16793" y="0"/>
                    <a:pt x="14995" y="0"/>
                  </a:cubicBezTo>
                  <a:close/>
                </a:path>
              </a:pathLst>
            </a:custGeom>
            <a:gradFill>
              <a:gsLst>
                <a:gs pos="0">
                  <a:schemeClr val="accent1"/>
                </a:gs>
                <a:gs pos="5000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33">
              <a:extLst>
                <a:ext uri="{FF2B5EF4-FFF2-40B4-BE49-F238E27FC236}">
                  <a16:creationId xmlns:a16="http://schemas.microsoft.com/office/drawing/2014/main" id="{7C04021C-090C-2BB6-3C03-6FC6C4071284}"/>
                </a:ext>
              </a:extLst>
            </p:cNvPr>
            <p:cNvSpPr/>
            <p:nvPr/>
          </p:nvSpPr>
          <p:spPr>
            <a:xfrm>
              <a:off x="514900" y="4312375"/>
              <a:ext cx="539525" cy="521025"/>
            </a:xfrm>
            <a:custGeom>
              <a:avLst/>
              <a:gdLst/>
              <a:ahLst/>
              <a:cxnLst/>
              <a:rect l="l" t="t" r="r" b="b"/>
              <a:pathLst>
                <a:path w="21581" h="20841" extrusionOk="0">
                  <a:moveTo>
                    <a:pt x="16308" y="1"/>
                  </a:moveTo>
                  <a:lnTo>
                    <a:pt x="16323" y="15"/>
                  </a:lnTo>
                  <a:lnTo>
                    <a:pt x="16323" y="15"/>
                  </a:lnTo>
                  <a:cubicBezTo>
                    <a:pt x="16318" y="10"/>
                    <a:pt x="16313" y="5"/>
                    <a:pt x="16308" y="1"/>
                  </a:cubicBezTo>
                  <a:close/>
                  <a:moveTo>
                    <a:pt x="16323" y="15"/>
                  </a:moveTo>
                  <a:cubicBezTo>
                    <a:pt x="19641" y="3160"/>
                    <a:pt x="18701" y="9580"/>
                    <a:pt x="14202" y="14355"/>
                  </a:cubicBezTo>
                  <a:cubicBezTo>
                    <a:pt x="11351" y="17381"/>
                    <a:pt x="7756" y="19021"/>
                    <a:pt x="4656" y="19021"/>
                  </a:cubicBezTo>
                  <a:cubicBezTo>
                    <a:pt x="2857" y="19021"/>
                    <a:pt x="1225" y="18469"/>
                    <a:pt x="0" y="17316"/>
                  </a:cubicBezTo>
                  <a:lnTo>
                    <a:pt x="0" y="17316"/>
                  </a:lnTo>
                  <a:lnTo>
                    <a:pt x="1927" y="19136"/>
                  </a:lnTo>
                  <a:cubicBezTo>
                    <a:pt x="3155" y="20289"/>
                    <a:pt x="4789" y="20841"/>
                    <a:pt x="6589" y="20841"/>
                  </a:cubicBezTo>
                  <a:cubicBezTo>
                    <a:pt x="9691" y="20841"/>
                    <a:pt x="13284" y="19201"/>
                    <a:pt x="16129" y="16174"/>
                  </a:cubicBezTo>
                  <a:cubicBezTo>
                    <a:pt x="20634" y="11393"/>
                    <a:pt x="21580" y="4961"/>
                    <a:pt x="18235" y="1821"/>
                  </a:cubicBezTo>
                  <a:lnTo>
                    <a:pt x="16323" y="15"/>
                  </a:lnTo>
                  <a:close/>
                </a:path>
              </a:pathLst>
            </a:custGeom>
            <a:gradFill>
              <a:gsLst>
                <a:gs pos="0">
                  <a:schemeClr val="accent2"/>
                </a:gs>
                <a:gs pos="5000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33">
              <a:extLst>
                <a:ext uri="{FF2B5EF4-FFF2-40B4-BE49-F238E27FC236}">
                  <a16:creationId xmlns:a16="http://schemas.microsoft.com/office/drawing/2014/main" id="{EFA11AA6-20D0-9874-B6DA-77AA686640D3}"/>
                </a:ext>
              </a:extLst>
            </p:cNvPr>
            <p:cNvSpPr/>
            <p:nvPr/>
          </p:nvSpPr>
          <p:spPr>
            <a:xfrm>
              <a:off x="500625" y="4332000"/>
              <a:ext cx="436250" cy="393550"/>
            </a:xfrm>
            <a:custGeom>
              <a:avLst/>
              <a:gdLst/>
              <a:ahLst/>
              <a:cxnLst/>
              <a:rect l="l" t="t" r="r" b="b"/>
              <a:pathLst>
                <a:path w="17450" h="15742" extrusionOk="0">
                  <a:moveTo>
                    <a:pt x="11378" y="1"/>
                  </a:moveTo>
                  <a:cubicBezTo>
                    <a:pt x="9023" y="1"/>
                    <a:pt x="6293" y="1245"/>
                    <a:pt x="4131" y="3542"/>
                  </a:cubicBezTo>
                  <a:cubicBezTo>
                    <a:pt x="714" y="7173"/>
                    <a:pt x="0" y="12053"/>
                    <a:pt x="2534" y="14444"/>
                  </a:cubicBezTo>
                  <a:cubicBezTo>
                    <a:pt x="3464" y="15321"/>
                    <a:pt x="4703" y="15741"/>
                    <a:pt x="6068" y="15741"/>
                  </a:cubicBezTo>
                  <a:cubicBezTo>
                    <a:pt x="8422" y="15741"/>
                    <a:pt x="11151" y="14494"/>
                    <a:pt x="13319" y="12196"/>
                  </a:cubicBezTo>
                  <a:cubicBezTo>
                    <a:pt x="16736" y="8565"/>
                    <a:pt x="17450" y="3685"/>
                    <a:pt x="14916" y="1294"/>
                  </a:cubicBezTo>
                  <a:cubicBezTo>
                    <a:pt x="13986" y="420"/>
                    <a:pt x="12745" y="1"/>
                    <a:pt x="1137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33">
              <a:extLst>
                <a:ext uri="{FF2B5EF4-FFF2-40B4-BE49-F238E27FC236}">
                  <a16:creationId xmlns:a16="http://schemas.microsoft.com/office/drawing/2014/main" id="{E2B646A1-A71B-45B5-8A05-A6D406DA7BB3}"/>
                </a:ext>
              </a:extLst>
            </p:cNvPr>
            <p:cNvSpPr/>
            <p:nvPr/>
          </p:nvSpPr>
          <p:spPr>
            <a:xfrm>
              <a:off x="588925" y="4382400"/>
              <a:ext cx="246250" cy="280375"/>
            </a:xfrm>
            <a:custGeom>
              <a:avLst/>
              <a:gdLst/>
              <a:ahLst/>
              <a:cxnLst/>
              <a:rect l="l" t="t" r="r" b="b"/>
              <a:pathLst>
                <a:path w="9850" h="11215" extrusionOk="0">
                  <a:moveTo>
                    <a:pt x="5193" y="3096"/>
                  </a:moveTo>
                  <a:lnTo>
                    <a:pt x="4506" y="4738"/>
                  </a:lnTo>
                  <a:lnTo>
                    <a:pt x="3239" y="4765"/>
                  </a:lnTo>
                  <a:lnTo>
                    <a:pt x="3926" y="3123"/>
                  </a:lnTo>
                  <a:lnTo>
                    <a:pt x="5193" y="3096"/>
                  </a:lnTo>
                  <a:close/>
                  <a:moveTo>
                    <a:pt x="6576" y="6540"/>
                  </a:moveTo>
                  <a:lnTo>
                    <a:pt x="5924" y="8092"/>
                  </a:lnTo>
                  <a:lnTo>
                    <a:pt x="4658" y="8119"/>
                  </a:lnTo>
                  <a:lnTo>
                    <a:pt x="5309" y="6567"/>
                  </a:lnTo>
                  <a:lnTo>
                    <a:pt x="6576" y="6540"/>
                  </a:lnTo>
                  <a:close/>
                  <a:moveTo>
                    <a:pt x="8065" y="1"/>
                  </a:moveTo>
                  <a:lnTo>
                    <a:pt x="6495" y="36"/>
                  </a:lnTo>
                  <a:lnTo>
                    <a:pt x="5987" y="1232"/>
                  </a:lnTo>
                  <a:lnTo>
                    <a:pt x="4658" y="1259"/>
                  </a:lnTo>
                  <a:cubicBezTo>
                    <a:pt x="4363" y="1268"/>
                    <a:pt x="4069" y="1348"/>
                    <a:pt x="3774" y="1517"/>
                  </a:cubicBezTo>
                  <a:cubicBezTo>
                    <a:pt x="3480" y="1678"/>
                    <a:pt x="3203" y="1901"/>
                    <a:pt x="2963" y="2178"/>
                  </a:cubicBezTo>
                  <a:cubicBezTo>
                    <a:pt x="2713" y="2454"/>
                    <a:pt x="2517" y="2757"/>
                    <a:pt x="2374" y="3096"/>
                  </a:cubicBezTo>
                  <a:lnTo>
                    <a:pt x="1651" y="4836"/>
                  </a:lnTo>
                  <a:cubicBezTo>
                    <a:pt x="1500" y="5184"/>
                    <a:pt x="1437" y="5496"/>
                    <a:pt x="1455" y="5764"/>
                  </a:cubicBezTo>
                  <a:cubicBezTo>
                    <a:pt x="1473" y="6040"/>
                    <a:pt x="1562" y="6254"/>
                    <a:pt x="1723" y="6406"/>
                  </a:cubicBezTo>
                  <a:cubicBezTo>
                    <a:pt x="1883" y="6558"/>
                    <a:pt x="2091" y="6630"/>
                    <a:pt x="2354" y="6630"/>
                  </a:cubicBezTo>
                  <a:cubicBezTo>
                    <a:pt x="2369" y="6630"/>
                    <a:pt x="2385" y="6630"/>
                    <a:pt x="2401" y="6629"/>
                  </a:cubicBezTo>
                  <a:lnTo>
                    <a:pt x="3721" y="6602"/>
                  </a:lnTo>
                  <a:lnTo>
                    <a:pt x="3070" y="8155"/>
                  </a:lnTo>
                  <a:lnTo>
                    <a:pt x="1803" y="8181"/>
                  </a:lnTo>
                  <a:lnTo>
                    <a:pt x="1803" y="8181"/>
                  </a:lnTo>
                  <a:lnTo>
                    <a:pt x="2097" y="7468"/>
                  </a:lnTo>
                  <a:lnTo>
                    <a:pt x="527" y="7503"/>
                  </a:lnTo>
                  <a:lnTo>
                    <a:pt x="206" y="8271"/>
                  </a:lnTo>
                  <a:cubicBezTo>
                    <a:pt x="63" y="8601"/>
                    <a:pt x="1" y="8895"/>
                    <a:pt x="19" y="9172"/>
                  </a:cubicBezTo>
                  <a:cubicBezTo>
                    <a:pt x="28" y="9448"/>
                    <a:pt x="117" y="9662"/>
                    <a:pt x="277" y="9823"/>
                  </a:cubicBezTo>
                  <a:cubicBezTo>
                    <a:pt x="438" y="9967"/>
                    <a:pt x="648" y="10047"/>
                    <a:pt x="920" y="10047"/>
                  </a:cubicBezTo>
                  <a:cubicBezTo>
                    <a:pt x="935" y="10047"/>
                    <a:pt x="949" y="10046"/>
                    <a:pt x="964" y="10046"/>
                  </a:cubicBezTo>
                  <a:lnTo>
                    <a:pt x="2294" y="10019"/>
                  </a:lnTo>
                  <a:lnTo>
                    <a:pt x="1794" y="11215"/>
                  </a:lnTo>
                  <a:lnTo>
                    <a:pt x="3364" y="11179"/>
                  </a:lnTo>
                  <a:lnTo>
                    <a:pt x="3873" y="9983"/>
                  </a:lnTo>
                  <a:lnTo>
                    <a:pt x="5184" y="9957"/>
                  </a:lnTo>
                  <a:cubicBezTo>
                    <a:pt x="5478" y="9948"/>
                    <a:pt x="5773" y="9859"/>
                    <a:pt x="6067" y="9689"/>
                  </a:cubicBezTo>
                  <a:cubicBezTo>
                    <a:pt x="6362" y="9528"/>
                    <a:pt x="6638" y="9305"/>
                    <a:pt x="6888" y="9020"/>
                  </a:cubicBezTo>
                  <a:cubicBezTo>
                    <a:pt x="7138" y="8743"/>
                    <a:pt x="7334" y="8440"/>
                    <a:pt x="7468" y="8119"/>
                  </a:cubicBezTo>
                  <a:lnTo>
                    <a:pt x="8199" y="6379"/>
                  </a:lnTo>
                  <a:cubicBezTo>
                    <a:pt x="8333" y="6076"/>
                    <a:pt x="8387" y="5791"/>
                    <a:pt x="8369" y="5523"/>
                  </a:cubicBezTo>
                  <a:cubicBezTo>
                    <a:pt x="8342" y="5264"/>
                    <a:pt x="8253" y="5059"/>
                    <a:pt x="8092" y="4898"/>
                  </a:cubicBezTo>
                  <a:cubicBezTo>
                    <a:pt x="7941" y="4747"/>
                    <a:pt x="7725" y="4675"/>
                    <a:pt x="7454" y="4675"/>
                  </a:cubicBezTo>
                  <a:cubicBezTo>
                    <a:pt x="7438" y="4675"/>
                    <a:pt x="7422" y="4675"/>
                    <a:pt x="7405" y="4675"/>
                  </a:cubicBezTo>
                  <a:lnTo>
                    <a:pt x="6094" y="4702"/>
                  </a:lnTo>
                  <a:lnTo>
                    <a:pt x="6781" y="3061"/>
                  </a:lnTo>
                  <a:lnTo>
                    <a:pt x="8048" y="3034"/>
                  </a:lnTo>
                  <a:lnTo>
                    <a:pt x="7744" y="3757"/>
                  </a:lnTo>
                  <a:lnTo>
                    <a:pt x="9314" y="3721"/>
                  </a:lnTo>
                  <a:lnTo>
                    <a:pt x="9644" y="2945"/>
                  </a:lnTo>
                  <a:cubicBezTo>
                    <a:pt x="9787" y="2597"/>
                    <a:pt x="9850" y="2294"/>
                    <a:pt x="9841" y="2026"/>
                  </a:cubicBezTo>
                  <a:cubicBezTo>
                    <a:pt x="9823" y="1758"/>
                    <a:pt x="9734" y="1544"/>
                    <a:pt x="9573" y="1392"/>
                  </a:cubicBezTo>
                  <a:cubicBezTo>
                    <a:pt x="9413" y="1241"/>
                    <a:pt x="9205" y="1169"/>
                    <a:pt x="8927" y="1169"/>
                  </a:cubicBezTo>
                  <a:cubicBezTo>
                    <a:pt x="8911" y="1169"/>
                    <a:pt x="8894" y="1169"/>
                    <a:pt x="8877" y="1169"/>
                  </a:cubicBezTo>
                  <a:lnTo>
                    <a:pt x="7566" y="1196"/>
                  </a:lnTo>
                  <a:lnTo>
                    <a:pt x="7566" y="1196"/>
                  </a:lnTo>
                  <a:lnTo>
                    <a:pt x="80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4" name="Google Shape;1424;p33">
            <a:extLst>
              <a:ext uri="{FF2B5EF4-FFF2-40B4-BE49-F238E27FC236}">
                <a16:creationId xmlns:a16="http://schemas.microsoft.com/office/drawing/2014/main" id="{198213B1-9FF0-CCB9-F55E-48E672614A36}"/>
              </a:ext>
            </a:extLst>
          </p:cNvPr>
          <p:cNvGrpSpPr/>
          <p:nvPr/>
        </p:nvGrpSpPr>
        <p:grpSpPr>
          <a:xfrm>
            <a:off x="7296178" y="2978507"/>
            <a:ext cx="547707" cy="495785"/>
            <a:chOff x="470050" y="3731100"/>
            <a:chExt cx="179800" cy="162750"/>
          </a:xfrm>
        </p:grpSpPr>
        <p:sp>
          <p:nvSpPr>
            <p:cNvPr id="1425" name="Google Shape;1425;p33">
              <a:extLst>
                <a:ext uri="{FF2B5EF4-FFF2-40B4-BE49-F238E27FC236}">
                  <a16:creationId xmlns:a16="http://schemas.microsoft.com/office/drawing/2014/main" id="{7114B5E3-F1CC-D0B6-178C-4B8521FCBE20}"/>
                </a:ext>
              </a:extLst>
            </p:cNvPr>
            <p:cNvSpPr/>
            <p:nvPr/>
          </p:nvSpPr>
          <p:spPr>
            <a:xfrm>
              <a:off x="483875" y="3731100"/>
              <a:ext cx="165975" cy="149600"/>
            </a:xfrm>
            <a:custGeom>
              <a:avLst/>
              <a:gdLst/>
              <a:ahLst/>
              <a:cxnLst/>
              <a:rect l="l" t="t" r="r" b="b"/>
              <a:pathLst>
                <a:path w="6639" h="5984" extrusionOk="0">
                  <a:moveTo>
                    <a:pt x="2309" y="0"/>
                  </a:moveTo>
                  <a:cubicBezTo>
                    <a:pt x="1790" y="0"/>
                    <a:pt x="1318" y="160"/>
                    <a:pt x="964" y="494"/>
                  </a:cubicBezTo>
                  <a:cubicBezTo>
                    <a:pt x="1" y="1404"/>
                    <a:pt x="278" y="3260"/>
                    <a:pt x="1580" y="4634"/>
                  </a:cubicBezTo>
                  <a:cubicBezTo>
                    <a:pt x="2399" y="5509"/>
                    <a:pt x="3436" y="5984"/>
                    <a:pt x="4331" y="5984"/>
                  </a:cubicBezTo>
                  <a:cubicBezTo>
                    <a:pt x="4850" y="5984"/>
                    <a:pt x="5321" y="5824"/>
                    <a:pt x="5675" y="5490"/>
                  </a:cubicBezTo>
                  <a:cubicBezTo>
                    <a:pt x="6638" y="4580"/>
                    <a:pt x="6371" y="2724"/>
                    <a:pt x="5068" y="1351"/>
                  </a:cubicBezTo>
                  <a:cubicBezTo>
                    <a:pt x="4244" y="475"/>
                    <a:pt x="3205" y="0"/>
                    <a:pt x="2309" y="0"/>
                  </a:cubicBezTo>
                  <a:close/>
                </a:path>
              </a:pathLst>
            </a:custGeom>
            <a:gradFill>
              <a:gsLst>
                <a:gs pos="0">
                  <a:schemeClr val="accent1"/>
                </a:gs>
                <a:gs pos="5000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33">
              <a:extLst>
                <a:ext uri="{FF2B5EF4-FFF2-40B4-BE49-F238E27FC236}">
                  <a16:creationId xmlns:a16="http://schemas.microsoft.com/office/drawing/2014/main" id="{A6FF3DBC-7741-2486-5184-F36C756198EC}"/>
                </a:ext>
              </a:extLst>
            </p:cNvPr>
            <p:cNvSpPr/>
            <p:nvPr/>
          </p:nvSpPr>
          <p:spPr>
            <a:xfrm>
              <a:off x="470050" y="3743450"/>
              <a:ext cx="155700" cy="150400"/>
            </a:xfrm>
            <a:custGeom>
              <a:avLst/>
              <a:gdLst/>
              <a:ahLst/>
              <a:cxnLst/>
              <a:rect l="l" t="t" r="r" b="b"/>
              <a:pathLst>
                <a:path w="6228" h="6016" extrusionOk="0">
                  <a:moveTo>
                    <a:pt x="1517" y="0"/>
                  </a:moveTo>
                  <a:cubicBezTo>
                    <a:pt x="1514" y="3"/>
                    <a:pt x="1511" y="6"/>
                    <a:pt x="1508" y="9"/>
                  </a:cubicBezTo>
                  <a:lnTo>
                    <a:pt x="1508" y="9"/>
                  </a:lnTo>
                  <a:lnTo>
                    <a:pt x="1517" y="0"/>
                  </a:lnTo>
                  <a:close/>
                  <a:moveTo>
                    <a:pt x="1508" y="9"/>
                  </a:moveTo>
                  <a:lnTo>
                    <a:pt x="964" y="527"/>
                  </a:lnTo>
                  <a:cubicBezTo>
                    <a:pt x="1" y="1436"/>
                    <a:pt x="269" y="3292"/>
                    <a:pt x="1571" y="4666"/>
                  </a:cubicBezTo>
                  <a:cubicBezTo>
                    <a:pt x="2395" y="5541"/>
                    <a:pt x="3434" y="6016"/>
                    <a:pt x="4330" y="6016"/>
                  </a:cubicBezTo>
                  <a:cubicBezTo>
                    <a:pt x="4850" y="6016"/>
                    <a:pt x="5321" y="5856"/>
                    <a:pt x="5675" y="5522"/>
                  </a:cubicBezTo>
                  <a:lnTo>
                    <a:pt x="6228" y="4996"/>
                  </a:lnTo>
                  <a:lnTo>
                    <a:pt x="6228" y="4996"/>
                  </a:lnTo>
                  <a:cubicBezTo>
                    <a:pt x="5874" y="5330"/>
                    <a:pt x="5403" y="5490"/>
                    <a:pt x="4884" y="5490"/>
                  </a:cubicBezTo>
                  <a:cubicBezTo>
                    <a:pt x="3989" y="5490"/>
                    <a:pt x="2952" y="5015"/>
                    <a:pt x="2133" y="4140"/>
                  </a:cubicBezTo>
                  <a:cubicBezTo>
                    <a:pt x="835" y="2770"/>
                    <a:pt x="556" y="922"/>
                    <a:pt x="1508" y="9"/>
                  </a:cubicBezTo>
                  <a:close/>
                </a:path>
              </a:pathLst>
            </a:custGeom>
            <a:gradFill>
              <a:gsLst>
                <a:gs pos="0">
                  <a:schemeClr val="accent2"/>
                </a:gs>
                <a:gs pos="5000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33">
              <a:extLst>
                <a:ext uri="{FF2B5EF4-FFF2-40B4-BE49-F238E27FC236}">
                  <a16:creationId xmlns:a16="http://schemas.microsoft.com/office/drawing/2014/main" id="{663D0A56-DA8B-75C0-C1C9-E5A6D247BFFA}"/>
                </a:ext>
              </a:extLst>
            </p:cNvPr>
            <p:cNvSpPr/>
            <p:nvPr/>
          </p:nvSpPr>
          <p:spPr>
            <a:xfrm>
              <a:off x="503950" y="3749100"/>
              <a:ext cx="126050" cy="113600"/>
            </a:xfrm>
            <a:custGeom>
              <a:avLst/>
              <a:gdLst/>
              <a:ahLst/>
              <a:cxnLst/>
              <a:rect l="l" t="t" r="r" b="b"/>
              <a:pathLst>
                <a:path w="5042" h="4544" extrusionOk="0">
                  <a:moveTo>
                    <a:pt x="1748" y="1"/>
                  </a:moveTo>
                  <a:cubicBezTo>
                    <a:pt x="1356" y="1"/>
                    <a:pt x="1000" y="121"/>
                    <a:pt x="732" y="372"/>
                  </a:cubicBezTo>
                  <a:cubicBezTo>
                    <a:pt x="1" y="1068"/>
                    <a:pt x="206" y="2477"/>
                    <a:pt x="1196" y="3521"/>
                  </a:cubicBezTo>
                  <a:cubicBezTo>
                    <a:pt x="1819" y="4183"/>
                    <a:pt x="2610" y="4543"/>
                    <a:pt x="3292" y="4543"/>
                  </a:cubicBezTo>
                  <a:cubicBezTo>
                    <a:pt x="3685" y="4543"/>
                    <a:pt x="4042" y="4423"/>
                    <a:pt x="4310" y="4172"/>
                  </a:cubicBezTo>
                  <a:cubicBezTo>
                    <a:pt x="5041" y="3476"/>
                    <a:pt x="4827" y="2076"/>
                    <a:pt x="3846" y="1023"/>
                  </a:cubicBezTo>
                  <a:cubicBezTo>
                    <a:pt x="3218" y="361"/>
                    <a:pt x="2428" y="1"/>
                    <a:pt x="174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33">
              <a:extLst>
                <a:ext uri="{FF2B5EF4-FFF2-40B4-BE49-F238E27FC236}">
                  <a16:creationId xmlns:a16="http://schemas.microsoft.com/office/drawing/2014/main" id="{91AE9764-F766-9EFF-B94E-1BAD09AE12BC}"/>
                </a:ext>
              </a:extLst>
            </p:cNvPr>
            <p:cNvSpPr/>
            <p:nvPr/>
          </p:nvSpPr>
          <p:spPr>
            <a:xfrm>
              <a:off x="533175" y="3763725"/>
              <a:ext cx="71175" cy="80775"/>
            </a:xfrm>
            <a:custGeom>
              <a:avLst/>
              <a:gdLst/>
              <a:ahLst/>
              <a:cxnLst/>
              <a:rect l="l" t="t" r="r" b="b"/>
              <a:pathLst>
                <a:path w="2847" h="3231" extrusionOk="0">
                  <a:moveTo>
                    <a:pt x="1348" y="893"/>
                  </a:moveTo>
                  <a:lnTo>
                    <a:pt x="1713" y="902"/>
                  </a:lnTo>
                  <a:lnTo>
                    <a:pt x="1910" y="1375"/>
                  </a:lnTo>
                  <a:lnTo>
                    <a:pt x="1544" y="1366"/>
                  </a:lnTo>
                  <a:lnTo>
                    <a:pt x="1348" y="893"/>
                  </a:lnTo>
                  <a:close/>
                  <a:moveTo>
                    <a:pt x="955" y="1883"/>
                  </a:moveTo>
                  <a:lnTo>
                    <a:pt x="1321" y="1892"/>
                  </a:lnTo>
                  <a:lnTo>
                    <a:pt x="1508" y="2338"/>
                  </a:lnTo>
                  <a:lnTo>
                    <a:pt x="1142" y="2329"/>
                  </a:lnTo>
                  <a:lnTo>
                    <a:pt x="955" y="1883"/>
                  </a:lnTo>
                  <a:close/>
                  <a:moveTo>
                    <a:pt x="518" y="1"/>
                  </a:moveTo>
                  <a:lnTo>
                    <a:pt x="661" y="340"/>
                  </a:lnTo>
                  <a:lnTo>
                    <a:pt x="286" y="331"/>
                  </a:lnTo>
                  <a:cubicBezTo>
                    <a:pt x="197" y="331"/>
                    <a:pt x="134" y="358"/>
                    <a:pt x="90" y="402"/>
                  </a:cubicBezTo>
                  <a:cubicBezTo>
                    <a:pt x="36" y="447"/>
                    <a:pt x="9" y="501"/>
                    <a:pt x="9" y="581"/>
                  </a:cubicBezTo>
                  <a:cubicBezTo>
                    <a:pt x="1" y="661"/>
                    <a:pt x="18" y="750"/>
                    <a:pt x="63" y="848"/>
                  </a:cubicBezTo>
                  <a:lnTo>
                    <a:pt x="161" y="1071"/>
                  </a:lnTo>
                  <a:lnTo>
                    <a:pt x="616" y="1080"/>
                  </a:lnTo>
                  <a:lnTo>
                    <a:pt x="527" y="875"/>
                  </a:lnTo>
                  <a:lnTo>
                    <a:pt x="893" y="884"/>
                  </a:lnTo>
                  <a:lnTo>
                    <a:pt x="1089" y="1357"/>
                  </a:lnTo>
                  <a:lnTo>
                    <a:pt x="705" y="1348"/>
                  </a:lnTo>
                  <a:cubicBezTo>
                    <a:pt x="625" y="1348"/>
                    <a:pt x="563" y="1366"/>
                    <a:pt x="509" y="1410"/>
                  </a:cubicBezTo>
                  <a:cubicBezTo>
                    <a:pt x="464" y="1455"/>
                    <a:pt x="438" y="1518"/>
                    <a:pt x="438" y="1589"/>
                  </a:cubicBezTo>
                  <a:cubicBezTo>
                    <a:pt x="429" y="1669"/>
                    <a:pt x="447" y="1749"/>
                    <a:pt x="482" y="1839"/>
                  </a:cubicBezTo>
                  <a:lnTo>
                    <a:pt x="687" y="2338"/>
                  </a:lnTo>
                  <a:cubicBezTo>
                    <a:pt x="732" y="2436"/>
                    <a:pt x="786" y="2517"/>
                    <a:pt x="857" y="2606"/>
                  </a:cubicBezTo>
                  <a:cubicBezTo>
                    <a:pt x="928" y="2686"/>
                    <a:pt x="1009" y="2749"/>
                    <a:pt x="1098" y="2793"/>
                  </a:cubicBezTo>
                  <a:cubicBezTo>
                    <a:pt x="1187" y="2847"/>
                    <a:pt x="1267" y="2865"/>
                    <a:pt x="1348" y="2874"/>
                  </a:cubicBezTo>
                  <a:lnTo>
                    <a:pt x="1731" y="2882"/>
                  </a:lnTo>
                  <a:lnTo>
                    <a:pt x="1874" y="3221"/>
                  </a:lnTo>
                  <a:lnTo>
                    <a:pt x="2329" y="3230"/>
                  </a:lnTo>
                  <a:lnTo>
                    <a:pt x="2329" y="3230"/>
                  </a:lnTo>
                  <a:lnTo>
                    <a:pt x="2186" y="2891"/>
                  </a:lnTo>
                  <a:lnTo>
                    <a:pt x="2570" y="2900"/>
                  </a:lnTo>
                  <a:cubicBezTo>
                    <a:pt x="2650" y="2900"/>
                    <a:pt x="2721" y="2874"/>
                    <a:pt x="2766" y="2829"/>
                  </a:cubicBezTo>
                  <a:cubicBezTo>
                    <a:pt x="2811" y="2784"/>
                    <a:pt x="2837" y="2722"/>
                    <a:pt x="2846" y="2642"/>
                  </a:cubicBezTo>
                  <a:cubicBezTo>
                    <a:pt x="2846" y="2570"/>
                    <a:pt x="2829" y="2481"/>
                    <a:pt x="2793" y="2383"/>
                  </a:cubicBezTo>
                  <a:lnTo>
                    <a:pt x="2695" y="2160"/>
                  </a:lnTo>
                  <a:lnTo>
                    <a:pt x="2240" y="2151"/>
                  </a:lnTo>
                  <a:lnTo>
                    <a:pt x="2329" y="2356"/>
                  </a:lnTo>
                  <a:lnTo>
                    <a:pt x="1963" y="2347"/>
                  </a:lnTo>
                  <a:lnTo>
                    <a:pt x="1776" y="1901"/>
                  </a:lnTo>
                  <a:lnTo>
                    <a:pt x="2151" y="1910"/>
                  </a:lnTo>
                  <a:cubicBezTo>
                    <a:pt x="2240" y="1910"/>
                    <a:pt x="2302" y="1892"/>
                    <a:pt x="2347" y="1848"/>
                  </a:cubicBezTo>
                  <a:cubicBezTo>
                    <a:pt x="2400" y="1803"/>
                    <a:pt x="2427" y="1741"/>
                    <a:pt x="2427" y="1660"/>
                  </a:cubicBezTo>
                  <a:cubicBezTo>
                    <a:pt x="2436" y="1580"/>
                    <a:pt x="2418" y="1491"/>
                    <a:pt x="2374" y="1393"/>
                  </a:cubicBezTo>
                  <a:lnTo>
                    <a:pt x="2159" y="893"/>
                  </a:lnTo>
                  <a:cubicBezTo>
                    <a:pt x="2124" y="795"/>
                    <a:pt x="2061" y="706"/>
                    <a:pt x="1990" y="625"/>
                  </a:cubicBezTo>
                  <a:cubicBezTo>
                    <a:pt x="1927" y="545"/>
                    <a:pt x="1847" y="483"/>
                    <a:pt x="1758" y="438"/>
                  </a:cubicBezTo>
                  <a:cubicBezTo>
                    <a:pt x="1678" y="385"/>
                    <a:pt x="1588" y="367"/>
                    <a:pt x="1499" y="358"/>
                  </a:cubicBezTo>
                  <a:lnTo>
                    <a:pt x="1116" y="349"/>
                  </a:lnTo>
                  <a:lnTo>
                    <a:pt x="973" y="10"/>
                  </a:lnTo>
                  <a:lnTo>
                    <a:pt x="5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CaixaDeTexto 1">
            <a:extLst>
              <a:ext uri="{FF2B5EF4-FFF2-40B4-BE49-F238E27FC236}">
                <a16:creationId xmlns:a16="http://schemas.microsoft.com/office/drawing/2014/main" id="{645323FD-AD23-9594-0E89-3848CB34569B}"/>
              </a:ext>
            </a:extLst>
          </p:cNvPr>
          <p:cNvSpPr txBox="1"/>
          <p:nvPr/>
        </p:nvSpPr>
        <p:spPr>
          <a:xfrm>
            <a:off x="8802303" y="4837497"/>
            <a:ext cx="413886" cy="307777"/>
          </a:xfrm>
          <a:prstGeom prst="rect">
            <a:avLst/>
          </a:prstGeom>
          <a:noFill/>
        </p:spPr>
        <p:txBody>
          <a:bodyPr wrap="square" rtlCol="0">
            <a:spAutoFit/>
          </a:bodyPr>
          <a:lstStyle/>
          <a:p>
            <a:r>
              <a:rPr lang="en-GB"/>
              <a:t>31</a:t>
            </a:r>
            <a:endParaRPr lang="pt-PT"/>
          </a:p>
        </p:txBody>
      </p:sp>
    </p:spTree>
    <p:extLst>
      <p:ext uri="{BB962C8B-B14F-4D97-AF65-F5344CB8AC3E}">
        <p14:creationId xmlns:p14="http://schemas.microsoft.com/office/powerpoint/2010/main" val="13318361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376"/>
        <p:cNvGrpSpPr/>
        <p:nvPr/>
      </p:nvGrpSpPr>
      <p:grpSpPr>
        <a:xfrm>
          <a:off x="0" y="0"/>
          <a:ext cx="0" cy="0"/>
          <a:chOff x="0" y="0"/>
          <a:chExt cx="0" cy="0"/>
        </a:xfrm>
      </p:grpSpPr>
      <p:sp>
        <p:nvSpPr>
          <p:cNvPr id="1377" name="Google Shape;1377;p30"/>
          <p:cNvSpPr txBox="1">
            <a:spLocks noGrp="1"/>
          </p:cNvSpPr>
          <p:nvPr>
            <p:ph type="title"/>
          </p:nvPr>
        </p:nvSpPr>
        <p:spPr>
          <a:xfrm>
            <a:off x="720000" y="571200"/>
            <a:ext cx="7704000" cy="572700"/>
          </a:xfrm>
          <a:prstGeom prst="rect">
            <a:avLst/>
          </a:prstGeom>
        </p:spPr>
        <p:txBody>
          <a:bodyPr spcFirstLastPara="1" wrap="square" lIns="91425" tIns="91425" rIns="91425" bIns="91425" anchor="t" anchorCtr="0">
            <a:noAutofit/>
          </a:bodyPr>
          <a:lstStyle/>
          <a:p>
            <a:r>
              <a:rPr lang="en" sz="2000"/>
              <a:t>Glossário de Dados</a:t>
            </a:r>
          </a:p>
        </p:txBody>
      </p:sp>
      <p:sp>
        <p:nvSpPr>
          <p:cNvPr id="24" name="CaixaDeTexto 23">
            <a:extLst>
              <a:ext uri="{FF2B5EF4-FFF2-40B4-BE49-F238E27FC236}">
                <a16:creationId xmlns:a16="http://schemas.microsoft.com/office/drawing/2014/main" id="{5E603A8E-C523-1FFB-82DD-C98C8DC6735C}"/>
              </a:ext>
            </a:extLst>
          </p:cNvPr>
          <p:cNvSpPr txBox="1"/>
          <p:nvPr/>
        </p:nvSpPr>
        <p:spPr>
          <a:xfrm>
            <a:off x="734785" y="1135577"/>
            <a:ext cx="609352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a:defRPr sz="1200">
                <a:latin typeface="Montserrat"/>
              </a:defRPr>
            </a:lvl1pPr>
          </a:lstStyle>
          <a:p>
            <a:r>
              <a:rPr lang="pt-PT"/>
              <a:t>Um glossário de dados é um repositório centralizado que reúne definições uniformizadas de termos e conceitos utilizados numa organização.</a:t>
            </a:r>
          </a:p>
        </p:txBody>
      </p:sp>
      <p:sp>
        <p:nvSpPr>
          <p:cNvPr id="2" name="CaixaDeTexto 1">
            <a:extLst>
              <a:ext uri="{FF2B5EF4-FFF2-40B4-BE49-F238E27FC236}">
                <a16:creationId xmlns:a16="http://schemas.microsoft.com/office/drawing/2014/main" id="{09F82803-D940-24F0-A155-5136FA11AEC1}"/>
              </a:ext>
            </a:extLst>
          </p:cNvPr>
          <p:cNvSpPr txBox="1"/>
          <p:nvPr/>
        </p:nvSpPr>
        <p:spPr>
          <a:xfrm>
            <a:off x="718457" y="2098963"/>
            <a:ext cx="7261017" cy="212365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RPr/>
            </a:defPPr>
            <a:lvl1pPr>
              <a:defRPr sz="1200">
                <a:latin typeface="Montserrat"/>
              </a:defRPr>
            </a:lvl1pPr>
          </a:lstStyle>
          <a:p>
            <a:r>
              <a:rPr lang="pt-PT" b="1"/>
              <a:t>A</a:t>
            </a:r>
          </a:p>
          <a:p>
            <a:r>
              <a:rPr lang="pt-PT" u="sng"/>
              <a:t>Análise de Dados</a:t>
            </a:r>
            <a:r>
              <a:rPr lang="pt-PT"/>
              <a:t>: Uso de dados estruturados e não estruturados para gerar </a:t>
            </a:r>
            <a:r>
              <a:rPr lang="pt-PT" i="1"/>
              <a:t>insights</a:t>
            </a:r>
            <a:r>
              <a:rPr lang="pt-PT"/>
              <a:t> que suportem decisões estratégicas.</a:t>
            </a:r>
          </a:p>
          <a:p>
            <a:r>
              <a:rPr lang="pt-PT" u="sng"/>
              <a:t>Análise de Risco</a:t>
            </a:r>
            <a:r>
              <a:rPr lang="pt-PT"/>
              <a:t>: Avaliação de potenciais perdas financeiras associadas a empréstimos, investimentos ou outros fatores operacionais.</a:t>
            </a:r>
          </a:p>
          <a:p>
            <a:endParaRPr lang="pt-PT"/>
          </a:p>
          <a:p>
            <a:r>
              <a:rPr lang="pt-PT" b="1"/>
              <a:t>B</a:t>
            </a:r>
          </a:p>
          <a:p>
            <a:r>
              <a:rPr lang="pt-PT" u="sng" err="1"/>
              <a:t>Big</a:t>
            </a:r>
            <a:r>
              <a:rPr lang="pt-PT" u="sng"/>
              <a:t> Data</a:t>
            </a:r>
            <a:r>
              <a:rPr lang="pt-PT"/>
              <a:t>: Conjuntos massivos de dados gerados e processados pela organização para obter </a:t>
            </a:r>
            <a:r>
              <a:rPr lang="pt-PT" i="1"/>
              <a:t>insights</a:t>
            </a:r>
            <a:r>
              <a:rPr lang="pt-PT"/>
              <a:t> estratégicos.</a:t>
            </a:r>
          </a:p>
          <a:p>
            <a:r>
              <a:rPr lang="pt-PT" u="sng"/>
              <a:t>Base de Dados Relacional</a:t>
            </a:r>
            <a:r>
              <a:rPr lang="pt-PT"/>
              <a:t>: Estrutura de armazenamento de dados organizada em tabelas </a:t>
            </a:r>
          </a:p>
          <a:p>
            <a:r>
              <a:rPr lang="pt-PT"/>
              <a:t>interconectadas por relações lógicas.</a:t>
            </a:r>
          </a:p>
        </p:txBody>
      </p:sp>
      <p:sp>
        <p:nvSpPr>
          <p:cNvPr id="3" name="CaixaDeTexto 2">
            <a:extLst>
              <a:ext uri="{FF2B5EF4-FFF2-40B4-BE49-F238E27FC236}">
                <a16:creationId xmlns:a16="http://schemas.microsoft.com/office/drawing/2014/main" id="{7E04C9EF-5A3E-2341-627F-5143B01E5659}"/>
              </a:ext>
            </a:extLst>
          </p:cNvPr>
          <p:cNvSpPr txBox="1"/>
          <p:nvPr/>
        </p:nvSpPr>
        <p:spPr>
          <a:xfrm>
            <a:off x="8802303" y="4837497"/>
            <a:ext cx="413886" cy="307777"/>
          </a:xfrm>
          <a:prstGeom prst="rect">
            <a:avLst/>
          </a:prstGeom>
          <a:noFill/>
        </p:spPr>
        <p:txBody>
          <a:bodyPr wrap="square" rtlCol="0">
            <a:spAutoFit/>
          </a:bodyPr>
          <a:lstStyle/>
          <a:p>
            <a:r>
              <a:rPr lang="en-GB"/>
              <a:t>32</a:t>
            </a:r>
            <a:endParaRPr lang="pt-PT"/>
          </a:p>
        </p:txBody>
      </p:sp>
    </p:spTree>
    <p:extLst>
      <p:ext uri="{BB962C8B-B14F-4D97-AF65-F5344CB8AC3E}">
        <p14:creationId xmlns:p14="http://schemas.microsoft.com/office/powerpoint/2010/main" val="124979946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376"/>
        <p:cNvGrpSpPr/>
        <p:nvPr/>
      </p:nvGrpSpPr>
      <p:grpSpPr>
        <a:xfrm>
          <a:off x="0" y="0"/>
          <a:ext cx="0" cy="0"/>
          <a:chOff x="0" y="0"/>
          <a:chExt cx="0" cy="0"/>
        </a:xfrm>
      </p:grpSpPr>
      <p:sp>
        <p:nvSpPr>
          <p:cNvPr id="1377" name="Google Shape;1377;p30"/>
          <p:cNvSpPr txBox="1">
            <a:spLocks noGrp="1"/>
          </p:cNvSpPr>
          <p:nvPr>
            <p:ph type="title"/>
          </p:nvPr>
        </p:nvSpPr>
        <p:spPr>
          <a:xfrm>
            <a:off x="720000" y="571200"/>
            <a:ext cx="7704000" cy="572700"/>
          </a:xfrm>
          <a:prstGeom prst="rect">
            <a:avLst/>
          </a:prstGeom>
        </p:spPr>
        <p:txBody>
          <a:bodyPr spcFirstLastPara="1" wrap="square" lIns="91425" tIns="91425" rIns="91425" bIns="91425" anchor="t" anchorCtr="0">
            <a:noAutofit/>
          </a:bodyPr>
          <a:lstStyle/>
          <a:p>
            <a:r>
              <a:rPr lang="en" sz="2000" err="1"/>
              <a:t>Dicionário</a:t>
            </a:r>
            <a:r>
              <a:rPr lang="en" sz="2000"/>
              <a:t> de Dados</a:t>
            </a:r>
            <a:endParaRPr lang="pt-PT"/>
          </a:p>
        </p:txBody>
      </p:sp>
      <p:sp>
        <p:nvSpPr>
          <p:cNvPr id="24" name="CaixaDeTexto 23">
            <a:extLst>
              <a:ext uri="{FF2B5EF4-FFF2-40B4-BE49-F238E27FC236}">
                <a16:creationId xmlns:a16="http://schemas.microsoft.com/office/drawing/2014/main" id="{5E603A8E-C523-1FFB-82DD-C98C8DC6735C}"/>
              </a:ext>
            </a:extLst>
          </p:cNvPr>
          <p:cNvSpPr txBox="1"/>
          <p:nvPr/>
        </p:nvSpPr>
        <p:spPr>
          <a:xfrm>
            <a:off x="718457" y="1143741"/>
            <a:ext cx="7332239"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PT" sz="1200">
                <a:latin typeface="Montserrat"/>
              </a:rPr>
              <a:t>Um dicionário de dados é um repositório centralizado que contém informações detalhadas sobre os elementos de dados utilizados. Inclui nomes, definições, atributos, etc...</a:t>
            </a:r>
          </a:p>
        </p:txBody>
      </p:sp>
      <p:grpSp>
        <p:nvGrpSpPr>
          <p:cNvPr id="5" name="Agrupar 4">
            <a:extLst>
              <a:ext uri="{FF2B5EF4-FFF2-40B4-BE49-F238E27FC236}">
                <a16:creationId xmlns:a16="http://schemas.microsoft.com/office/drawing/2014/main" id="{664585F0-41E4-F52F-6805-3C8539BCA924}"/>
              </a:ext>
            </a:extLst>
          </p:cNvPr>
          <p:cNvGrpSpPr/>
          <p:nvPr/>
        </p:nvGrpSpPr>
        <p:grpSpPr>
          <a:xfrm>
            <a:off x="503712" y="1804235"/>
            <a:ext cx="8138650" cy="3020859"/>
            <a:chOff x="1058882" y="1763414"/>
            <a:chExt cx="7616137" cy="2833081"/>
          </a:xfrm>
        </p:grpSpPr>
        <p:pic>
          <p:nvPicPr>
            <p:cNvPr id="3" name="Imagem 2" descr="Uma imagem com texto, captura de ecrã, número, Tipo de letra&#10;&#10;Os conteúdos gerados pela IA podem estar incorretos.">
              <a:extLst>
                <a:ext uri="{FF2B5EF4-FFF2-40B4-BE49-F238E27FC236}">
                  <a16:creationId xmlns:a16="http://schemas.microsoft.com/office/drawing/2014/main" id="{25E71B9E-58FA-72C2-0262-15D1EF0B064B}"/>
                </a:ext>
              </a:extLst>
            </p:cNvPr>
            <p:cNvPicPr>
              <a:picLocks noChangeAspect="1"/>
            </p:cNvPicPr>
            <p:nvPr/>
          </p:nvPicPr>
          <p:blipFill>
            <a:blip r:embed="rId3"/>
            <a:srcRect t="157" r="217" b="44762"/>
            <a:stretch/>
          </p:blipFill>
          <p:spPr>
            <a:xfrm>
              <a:off x="1058882" y="1763414"/>
              <a:ext cx="3752366" cy="2833081"/>
            </a:xfrm>
            <a:prstGeom prst="rect">
              <a:avLst/>
            </a:prstGeom>
          </p:spPr>
        </p:pic>
        <p:pic>
          <p:nvPicPr>
            <p:cNvPr id="4" name="Imagem 3" descr="Uma imagem com texto, captura de ecrã, número, Tipo de letra&#10;&#10;Os conteúdos gerados pela IA podem estar incorretos.">
              <a:extLst>
                <a:ext uri="{FF2B5EF4-FFF2-40B4-BE49-F238E27FC236}">
                  <a16:creationId xmlns:a16="http://schemas.microsoft.com/office/drawing/2014/main" id="{4207CAC4-E467-79D5-CB47-2799A2FE3E21}"/>
                </a:ext>
              </a:extLst>
            </p:cNvPr>
            <p:cNvPicPr>
              <a:picLocks noChangeAspect="1"/>
            </p:cNvPicPr>
            <p:nvPr/>
          </p:nvPicPr>
          <p:blipFill>
            <a:blip r:embed="rId3"/>
            <a:srcRect t="82698" r="162"/>
            <a:stretch/>
          </p:blipFill>
          <p:spPr>
            <a:xfrm>
              <a:off x="4920589" y="2735036"/>
              <a:ext cx="3754430" cy="889908"/>
            </a:xfrm>
            <a:prstGeom prst="rect">
              <a:avLst/>
            </a:prstGeom>
          </p:spPr>
        </p:pic>
      </p:grpSp>
      <p:sp>
        <p:nvSpPr>
          <p:cNvPr id="7" name="CaixaDeTexto 6">
            <a:extLst>
              <a:ext uri="{FF2B5EF4-FFF2-40B4-BE49-F238E27FC236}">
                <a16:creationId xmlns:a16="http://schemas.microsoft.com/office/drawing/2014/main" id="{FA944E92-A426-E729-208C-04E07F083ECD}"/>
              </a:ext>
            </a:extLst>
          </p:cNvPr>
          <p:cNvSpPr txBox="1"/>
          <p:nvPr/>
        </p:nvSpPr>
        <p:spPr>
          <a:xfrm>
            <a:off x="8802303" y="4837497"/>
            <a:ext cx="413886" cy="307777"/>
          </a:xfrm>
          <a:prstGeom prst="rect">
            <a:avLst/>
          </a:prstGeom>
          <a:noFill/>
        </p:spPr>
        <p:txBody>
          <a:bodyPr wrap="square" rtlCol="0">
            <a:spAutoFit/>
          </a:bodyPr>
          <a:lstStyle/>
          <a:p>
            <a:r>
              <a:rPr lang="en-GB"/>
              <a:t>33</a:t>
            </a:r>
            <a:endParaRPr lang="pt-PT"/>
          </a:p>
        </p:txBody>
      </p:sp>
    </p:spTree>
    <p:extLst>
      <p:ext uri="{BB962C8B-B14F-4D97-AF65-F5344CB8AC3E}">
        <p14:creationId xmlns:p14="http://schemas.microsoft.com/office/powerpoint/2010/main" val="357599582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376"/>
        <p:cNvGrpSpPr/>
        <p:nvPr/>
      </p:nvGrpSpPr>
      <p:grpSpPr>
        <a:xfrm>
          <a:off x="0" y="0"/>
          <a:ext cx="0" cy="0"/>
          <a:chOff x="0" y="0"/>
          <a:chExt cx="0" cy="0"/>
        </a:xfrm>
      </p:grpSpPr>
      <p:sp>
        <p:nvSpPr>
          <p:cNvPr id="1377" name="Google Shape;1377;p30"/>
          <p:cNvSpPr txBox="1">
            <a:spLocks noGrp="1"/>
          </p:cNvSpPr>
          <p:nvPr>
            <p:ph type="title"/>
          </p:nvPr>
        </p:nvSpPr>
        <p:spPr>
          <a:xfrm>
            <a:off x="720000" y="571200"/>
            <a:ext cx="7704000" cy="572700"/>
          </a:xfrm>
          <a:prstGeom prst="rect">
            <a:avLst/>
          </a:prstGeom>
        </p:spPr>
        <p:txBody>
          <a:bodyPr spcFirstLastPara="1" wrap="square" lIns="91425" tIns="91425" rIns="91425" bIns="91425" anchor="t" anchorCtr="0">
            <a:noAutofit/>
          </a:bodyPr>
          <a:lstStyle/>
          <a:p>
            <a:r>
              <a:rPr lang="en" sz="2000"/>
              <a:t>Gestão de Dados Mestre</a:t>
            </a:r>
          </a:p>
        </p:txBody>
      </p:sp>
      <p:sp>
        <p:nvSpPr>
          <p:cNvPr id="24" name="CaixaDeTexto 23">
            <a:extLst>
              <a:ext uri="{FF2B5EF4-FFF2-40B4-BE49-F238E27FC236}">
                <a16:creationId xmlns:a16="http://schemas.microsoft.com/office/drawing/2014/main" id="{5E603A8E-C523-1FFB-82DD-C98C8DC6735C}"/>
              </a:ext>
            </a:extLst>
          </p:cNvPr>
          <p:cNvSpPr txBox="1"/>
          <p:nvPr/>
        </p:nvSpPr>
        <p:spPr>
          <a:xfrm>
            <a:off x="718457" y="1143741"/>
            <a:ext cx="6403767"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PT" sz="1200">
                <a:latin typeface="Montserrat"/>
              </a:rPr>
              <a:t>A Gestão de Dados Mestre (MDM) é uma prática de gestão que identifica e consolida dados-chave de uma empresa, como clientes, produtos e fornecedores, criando uma única fonte de verdade confiável e estável.</a:t>
            </a:r>
            <a:endParaRPr lang="pt-PT">
              <a:latin typeface="Montserrat"/>
            </a:endParaRPr>
          </a:p>
        </p:txBody>
      </p:sp>
      <p:sp>
        <p:nvSpPr>
          <p:cNvPr id="2" name="CaixaDeTexto 1">
            <a:extLst>
              <a:ext uri="{FF2B5EF4-FFF2-40B4-BE49-F238E27FC236}">
                <a16:creationId xmlns:a16="http://schemas.microsoft.com/office/drawing/2014/main" id="{DEED4B3F-4385-1A52-0139-5C0A67646766}"/>
              </a:ext>
            </a:extLst>
          </p:cNvPr>
          <p:cNvSpPr txBox="1"/>
          <p:nvPr/>
        </p:nvSpPr>
        <p:spPr>
          <a:xfrm>
            <a:off x="718457" y="1923429"/>
            <a:ext cx="7272604" cy="184665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PT" sz="1200">
                <a:latin typeface="Montserrat"/>
              </a:rPr>
              <a:t>A gestão de dados mestre contribui diretamente para:</a:t>
            </a:r>
            <a:endParaRPr lang="pt-PT">
              <a:latin typeface="Montserrat"/>
            </a:endParaRPr>
          </a:p>
          <a:p>
            <a:pPr marL="171450" indent="-171450">
              <a:lnSpc>
                <a:spcPct val="150000"/>
              </a:lnSpc>
              <a:buFont typeface="Arial" panose="020B0604020202020204" pitchFamily="34" charset="0"/>
              <a:buChar char="•"/>
            </a:pPr>
            <a:r>
              <a:rPr lang="pt-PT" sz="1200" b="1">
                <a:latin typeface="Montserrat"/>
              </a:rPr>
              <a:t>Qualidade e Consistência:</a:t>
            </a:r>
            <a:r>
              <a:rPr lang="pt-PT" sz="1200">
                <a:latin typeface="Montserrat"/>
              </a:rPr>
              <a:t> Reduz as inconsistências e a duplicação de dados.</a:t>
            </a:r>
          </a:p>
          <a:p>
            <a:pPr marL="171450" indent="-171450">
              <a:lnSpc>
                <a:spcPct val="150000"/>
              </a:lnSpc>
              <a:buFont typeface="Arial" panose="020B0604020202020204" pitchFamily="34" charset="0"/>
              <a:buChar char="•"/>
            </a:pPr>
            <a:r>
              <a:rPr lang="pt-PT" sz="1200" b="1">
                <a:latin typeface="Montserrat"/>
              </a:rPr>
              <a:t>Decisões Informadas:</a:t>
            </a:r>
            <a:r>
              <a:rPr lang="pt-PT" sz="1200">
                <a:latin typeface="Montserrat"/>
              </a:rPr>
              <a:t> Fornecer uma visão única e confiável para decisões estratégicas.</a:t>
            </a:r>
          </a:p>
          <a:p>
            <a:pPr marL="171450" indent="-171450">
              <a:lnSpc>
                <a:spcPct val="150000"/>
              </a:lnSpc>
              <a:buFont typeface="Arial" panose="020B0604020202020204" pitchFamily="34" charset="0"/>
              <a:buChar char="•"/>
            </a:pPr>
            <a:r>
              <a:rPr lang="pt-PT" sz="1200" b="1">
                <a:latin typeface="Montserrat"/>
              </a:rPr>
              <a:t>Eficiência Operacional:</a:t>
            </a:r>
            <a:r>
              <a:rPr lang="pt-PT" sz="1200">
                <a:latin typeface="Montserrat"/>
              </a:rPr>
              <a:t> Melhorar a integração entre sistemas e processos internos.</a:t>
            </a:r>
          </a:p>
          <a:p>
            <a:pPr marL="171450" indent="-171450">
              <a:lnSpc>
                <a:spcPct val="150000"/>
              </a:lnSpc>
              <a:buFont typeface="Arial" panose="020B0604020202020204" pitchFamily="34" charset="0"/>
              <a:buChar char="•"/>
            </a:pPr>
            <a:r>
              <a:rPr lang="pt-PT" sz="1200" b="1">
                <a:latin typeface="Montserrat"/>
              </a:rPr>
              <a:t>Conformidade Regulamentar:</a:t>
            </a:r>
            <a:r>
              <a:rPr lang="pt-PT" sz="1200">
                <a:latin typeface="Montserrat"/>
              </a:rPr>
              <a:t> Facilita o cumprimento de exigências legais, ao garantir a precisão dos dados.</a:t>
            </a:r>
            <a:endParaRPr lang="pt-PT">
              <a:latin typeface="Montserrat"/>
            </a:endParaRPr>
          </a:p>
          <a:p>
            <a:pPr marL="171450" indent="-171450">
              <a:buFont typeface="Calibri"/>
              <a:buChar char="-"/>
            </a:pPr>
            <a:endParaRPr lang="pt-PT" sz="1200">
              <a:latin typeface="Montserrat"/>
            </a:endParaRPr>
          </a:p>
        </p:txBody>
      </p:sp>
      <p:sp>
        <p:nvSpPr>
          <p:cNvPr id="3" name="CaixaDeTexto 2">
            <a:extLst>
              <a:ext uri="{FF2B5EF4-FFF2-40B4-BE49-F238E27FC236}">
                <a16:creationId xmlns:a16="http://schemas.microsoft.com/office/drawing/2014/main" id="{EE80B57B-32F7-3F21-6FBF-721324C2778E}"/>
              </a:ext>
            </a:extLst>
          </p:cNvPr>
          <p:cNvSpPr txBox="1"/>
          <p:nvPr/>
        </p:nvSpPr>
        <p:spPr>
          <a:xfrm>
            <a:off x="718457" y="3774079"/>
            <a:ext cx="7123517"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PT" sz="1200">
                <a:latin typeface="Montserrat"/>
              </a:rPr>
              <a:t>Exemplos de ferramentas de MDM incluem </a:t>
            </a:r>
            <a:r>
              <a:rPr lang="pt-PT" sz="1200" err="1">
                <a:latin typeface="Montserrat"/>
              </a:rPr>
              <a:t>Informatica</a:t>
            </a:r>
            <a:r>
              <a:rPr lang="pt-PT" sz="1200">
                <a:latin typeface="Montserrat"/>
              </a:rPr>
              <a:t> MDM, </a:t>
            </a:r>
            <a:r>
              <a:rPr lang="pt-PT" sz="1200" err="1">
                <a:latin typeface="Montserrat"/>
              </a:rPr>
              <a:t>Talend</a:t>
            </a:r>
            <a:r>
              <a:rPr lang="pt-PT" sz="1200">
                <a:latin typeface="Montserrat"/>
              </a:rPr>
              <a:t>, </a:t>
            </a:r>
            <a:r>
              <a:rPr lang="pt-PT" sz="1200" err="1">
                <a:latin typeface="Montserrat"/>
              </a:rPr>
              <a:t>Stibo</a:t>
            </a:r>
            <a:r>
              <a:rPr lang="pt-PT" sz="1200">
                <a:latin typeface="Montserrat"/>
              </a:rPr>
              <a:t> </a:t>
            </a:r>
            <a:r>
              <a:rPr lang="pt-PT" sz="1200" err="1">
                <a:latin typeface="Montserrat"/>
              </a:rPr>
              <a:t>Systems</a:t>
            </a:r>
            <a:r>
              <a:rPr lang="pt-PT" sz="1200">
                <a:latin typeface="Montserrat"/>
              </a:rPr>
              <a:t> e IBM </a:t>
            </a:r>
            <a:r>
              <a:rPr lang="pt-PT" sz="1200" err="1">
                <a:latin typeface="Montserrat"/>
              </a:rPr>
              <a:t>Cloud</a:t>
            </a:r>
            <a:r>
              <a:rPr lang="pt-PT" sz="1200">
                <a:latin typeface="Montserrat"/>
              </a:rPr>
              <a:t> </a:t>
            </a:r>
            <a:r>
              <a:rPr lang="pt-PT" sz="1200" err="1">
                <a:latin typeface="Montserrat"/>
              </a:rPr>
              <a:t>Pak</a:t>
            </a:r>
            <a:r>
              <a:rPr lang="pt-PT" sz="1200">
                <a:latin typeface="Montserrat"/>
              </a:rPr>
              <a:t> for Data, que oferecem soluções completas para validar e gerir dados mestre em organizações.</a:t>
            </a:r>
            <a:endParaRPr lang="pt-PT">
              <a:latin typeface="Montserrat"/>
            </a:endParaRPr>
          </a:p>
        </p:txBody>
      </p:sp>
      <p:sp>
        <p:nvSpPr>
          <p:cNvPr id="6" name="CaixaDeTexto 5">
            <a:extLst>
              <a:ext uri="{FF2B5EF4-FFF2-40B4-BE49-F238E27FC236}">
                <a16:creationId xmlns:a16="http://schemas.microsoft.com/office/drawing/2014/main" id="{15A2B888-9FB5-4FC7-7786-732D31F189C4}"/>
              </a:ext>
            </a:extLst>
          </p:cNvPr>
          <p:cNvSpPr txBox="1"/>
          <p:nvPr/>
        </p:nvSpPr>
        <p:spPr>
          <a:xfrm>
            <a:off x="8802303" y="4837497"/>
            <a:ext cx="413886" cy="307777"/>
          </a:xfrm>
          <a:prstGeom prst="rect">
            <a:avLst/>
          </a:prstGeom>
          <a:noFill/>
        </p:spPr>
        <p:txBody>
          <a:bodyPr wrap="square" rtlCol="0">
            <a:spAutoFit/>
          </a:bodyPr>
          <a:lstStyle/>
          <a:p>
            <a:r>
              <a:rPr lang="en-GB"/>
              <a:t>34</a:t>
            </a:r>
            <a:endParaRPr lang="pt-PT"/>
          </a:p>
        </p:txBody>
      </p:sp>
    </p:spTree>
    <p:extLst>
      <p:ext uri="{BB962C8B-B14F-4D97-AF65-F5344CB8AC3E}">
        <p14:creationId xmlns:p14="http://schemas.microsoft.com/office/powerpoint/2010/main" val="223083923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416">
          <a:extLst>
            <a:ext uri="{FF2B5EF4-FFF2-40B4-BE49-F238E27FC236}">
              <a16:creationId xmlns:a16="http://schemas.microsoft.com/office/drawing/2014/main" id="{CDC83B68-41B2-2FD9-EE3F-6ABF8204DAB1}"/>
            </a:ext>
          </a:extLst>
        </p:cNvPr>
        <p:cNvGrpSpPr/>
        <p:nvPr/>
      </p:nvGrpSpPr>
      <p:grpSpPr>
        <a:xfrm>
          <a:off x="0" y="0"/>
          <a:ext cx="0" cy="0"/>
          <a:chOff x="0" y="0"/>
          <a:chExt cx="0" cy="0"/>
        </a:xfrm>
      </p:grpSpPr>
      <p:sp>
        <p:nvSpPr>
          <p:cNvPr id="1417" name="Google Shape;1417;p33">
            <a:extLst>
              <a:ext uri="{FF2B5EF4-FFF2-40B4-BE49-F238E27FC236}">
                <a16:creationId xmlns:a16="http://schemas.microsoft.com/office/drawing/2014/main" id="{7FF820B9-309A-06A9-B7D7-561DC3E287D1}"/>
              </a:ext>
            </a:extLst>
          </p:cNvPr>
          <p:cNvSpPr txBox="1">
            <a:spLocks noGrp="1"/>
          </p:cNvSpPr>
          <p:nvPr>
            <p:ph type="title"/>
          </p:nvPr>
        </p:nvSpPr>
        <p:spPr>
          <a:xfrm>
            <a:off x="2973658" y="2537599"/>
            <a:ext cx="4249107"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pt-BR" sz="2500"/>
              <a:t>Segurança e Qualidade dos Dados</a:t>
            </a:r>
            <a:endParaRPr sz="2500"/>
          </a:p>
        </p:txBody>
      </p:sp>
      <p:sp>
        <p:nvSpPr>
          <p:cNvPr id="1418" name="Google Shape;1418;p33">
            <a:extLst>
              <a:ext uri="{FF2B5EF4-FFF2-40B4-BE49-F238E27FC236}">
                <a16:creationId xmlns:a16="http://schemas.microsoft.com/office/drawing/2014/main" id="{1F17E629-BBBC-9424-0F8F-7D1FC039461F}"/>
              </a:ext>
            </a:extLst>
          </p:cNvPr>
          <p:cNvSpPr txBox="1">
            <a:spLocks noGrp="1"/>
          </p:cNvSpPr>
          <p:nvPr>
            <p:ph type="title" idx="2"/>
          </p:nvPr>
        </p:nvSpPr>
        <p:spPr>
          <a:xfrm>
            <a:off x="2881200" y="1729950"/>
            <a:ext cx="12888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07</a:t>
            </a:r>
            <a:endParaRPr/>
          </a:p>
        </p:txBody>
      </p:sp>
      <p:grpSp>
        <p:nvGrpSpPr>
          <p:cNvPr id="1419" name="Google Shape;1419;p33">
            <a:extLst>
              <a:ext uri="{FF2B5EF4-FFF2-40B4-BE49-F238E27FC236}">
                <a16:creationId xmlns:a16="http://schemas.microsoft.com/office/drawing/2014/main" id="{DA7EE5F8-CD0D-02CC-1A17-4B3CE055E3F0}"/>
              </a:ext>
            </a:extLst>
          </p:cNvPr>
          <p:cNvGrpSpPr/>
          <p:nvPr/>
        </p:nvGrpSpPr>
        <p:grpSpPr>
          <a:xfrm>
            <a:off x="7527178" y="539493"/>
            <a:ext cx="903604" cy="817401"/>
            <a:chOff x="431250" y="4269675"/>
            <a:chExt cx="623175" cy="563725"/>
          </a:xfrm>
        </p:grpSpPr>
        <p:sp>
          <p:nvSpPr>
            <p:cNvPr id="1420" name="Google Shape;1420;p33">
              <a:extLst>
                <a:ext uri="{FF2B5EF4-FFF2-40B4-BE49-F238E27FC236}">
                  <a16:creationId xmlns:a16="http://schemas.microsoft.com/office/drawing/2014/main" id="{FB584EBD-E4BE-4060-5B2A-16A5B833553B}"/>
                </a:ext>
              </a:extLst>
            </p:cNvPr>
            <p:cNvSpPr/>
            <p:nvPr/>
          </p:nvSpPr>
          <p:spPr>
            <a:xfrm>
              <a:off x="431250" y="4269675"/>
              <a:ext cx="574775" cy="518225"/>
            </a:xfrm>
            <a:custGeom>
              <a:avLst/>
              <a:gdLst/>
              <a:ahLst/>
              <a:cxnLst/>
              <a:rect l="l" t="t" r="r" b="b"/>
              <a:pathLst>
                <a:path w="22991" h="20729" extrusionOk="0">
                  <a:moveTo>
                    <a:pt x="14995" y="0"/>
                  </a:moveTo>
                  <a:cubicBezTo>
                    <a:pt x="11895" y="0"/>
                    <a:pt x="8303" y="1644"/>
                    <a:pt x="5451" y="4670"/>
                  </a:cubicBezTo>
                  <a:cubicBezTo>
                    <a:pt x="946" y="9452"/>
                    <a:pt x="1" y="15875"/>
                    <a:pt x="3346" y="19024"/>
                  </a:cubicBezTo>
                  <a:cubicBezTo>
                    <a:pt x="4571" y="20177"/>
                    <a:pt x="6203" y="20729"/>
                    <a:pt x="8002" y="20729"/>
                  </a:cubicBezTo>
                  <a:cubicBezTo>
                    <a:pt x="11102" y="20729"/>
                    <a:pt x="14697" y="19089"/>
                    <a:pt x="17548" y="16063"/>
                  </a:cubicBezTo>
                  <a:cubicBezTo>
                    <a:pt x="22053" y="11281"/>
                    <a:pt x="22990" y="4849"/>
                    <a:pt x="19654" y="1709"/>
                  </a:cubicBezTo>
                  <a:cubicBezTo>
                    <a:pt x="18426" y="553"/>
                    <a:pt x="16793" y="0"/>
                    <a:pt x="14995" y="0"/>
                  </a:cubicBezTo>
                  <a:close/>
                </a:path>
              </a:pathLst>
            </a:custGeom>
            <a:gradFill>
              <a:gsLst>
                <a:gs pos="0">
                  <a:schemeClr val="accent1"/>
                </a:gs>
                <a:gs pos="5000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33">
              <a:extLst>
                <a:ext uri="{FF2B5EF4-FFF2-40B4-BE49-F238E27FC236}">
                  <a16:creationId xmlns:a16="http://schemas.microsoft.com/office/drawing/2014/main" id="{35BE60BC-4E27-47A2-D976-A5FB43F34852}"/>
                </a:ext>
              </a:extLst>
            </p:cNvPr>
            <p:cNvSpPr/>
            <p:nvPr/>
          </p:nvSpPr>
          <p:spPr>
            <a:xfrm>
              <a:off x="514900" y="4312375"/>
              <a:ext cx="539525" cy="521025"/>
            </a:xfrm>
            <a:custGeom>
              <a:avLst/>
              <a:gdLst/>
              <a:ahLst/>
              <a:cxnLst/>
              <a:rect l="l" t="t" r="r" b="b"/>
              <a:pathLst>
                <a:path w="21581" h="20841" extrusionOk="0">
                  <a:moveTo>
                    <a:pt x="16308" y="1"/>
                  </a:moveTo>
                  <a:lnTo>
                    <a:pt x="16323" y="15"/>
                  </a:lnTo>
                  <a:lnTo>
                    <a:pt x="16323" y="15"/>
                  </a:lnTo>
                  <a:cubicBezTo>
                    <a:pt x="16318" y="10"/>
                    <a:pt x="16313" y="5"/>
                    <a:pt x="16308" y="1"/>
                  </a:cubicBezTo>
                  <a:close/>
                  <a:moveTo>
                    <a:pt x="16323" y="15"/>
                  </a:moveTo>
                  <a:cubicBezTo>
                    <a:pt x="19641" y="3160"/>
                    <a:pt x="18701" y="9580"/>
                    <a:pt x="14202" y="14355"/>
                  </a:cubicBezTo>
                  <a:cubicBezTo>
                    <a:pt x="11351" y="17381"/>
                    <a:pt x="7756" y="19021"/>
                    <a:pt x="4656" y="19021"/>
                  </a:cubicBezTo>
                  <a:cubicBezTo>
                    <a:pt x="2857" y="19021"/>
                    <a:pt x="1225" y="18469"/>
                    <a:pt x="0" y="17316"/>
                  </a:cubicBezTo>
                  <a:lnTo>
                    <a:pt x="0" y="17316"/>
                  </a:lnTo>
                  <a:lnTo>
                    <a:pt x="1927" y="19136"/>
                  </a:lnTo>
                  <a:cubicBezTo>
                    <a:pt x="3155" y="20289"/>
                    <a:pt x="4789" y="20841"/>
                    <a:pt x="6589" y="20841"/>
                  </a:cubicBezTo>
                  <a:cubicBezTo>
                    <a:pt x="9691" y="20841"/>
                    <a:pt x="13284" y="19201"/>
                    <a:pt x="16129" y="16174"/>
                  </a:cubicBezTo>
                  <a:cubicBezTo>
                    <a:pt x="20634" y="11393"/>
                    <a:pt x="21580" y="4961"/>
                    <a:pt x="18235" y="1821"/>
                  </a:cubicBezTo>
                  <a:lnTo>
                    <a:pt x="16323" y="15"/>
                  </a:lnTo>
                  <a:close/>
                </a:path>
              </a:pathLst>
            </a:custGeom>
            <a:gradFill>
              <a:gsLst>
                <a:gs pos="0">
                  <a:schemeClr val="accent2"/>
                </a:gs>
                <a:gs pos="5000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33">
              <a:extLst>
                <a:ext uri="{FF2B5EF4-FFF2-40B4-BE49-F238E27FC236}">
                  <a16:creationId xmlns:a16="http://schemas.microsoft.com/office/drawing/2014/main" id="{AB6B778E-5901-4603-8C79-87F51AEA1F22}"/>
                </a:ext>
              </a:extLst>
            </p:cNvPr>
            <p:cNvSpPr/>
            <p:nvPr/>
          </p:nvSpPr>
          <p:spPr>
            <a:xfrm>
              <a:off x="500625" y="4332000"/>
              <a:ext cx="436250" cy="393550"/>
            </a:xfrm>
            <a:custGeom>
              <a:avLst/>
              <a:gdLst/>
              <a:ahLst/>
              <a:cxnLst/>
              <a:rect l="l" t="t" r="r" b="b"/>
              <a:pathLst>
                <a:path w="17450" h="15742" extrusionOk="0">
                  <a:moveTo>
                    <a:pt x="11378" y="1"/>
                  </a:moveTo>
                  <a:cubicBezTo>
                    <a:pt x="9023" y="1"/>
                    <a:pt x="6293" y="1245"/>
                    <a:pt x="4131" y="3542"/>
                  </a:cubicBezTo>
                  <a:cubicBezTo>
                    <a:pt x="714" y="7173"/>
                    <a:pt x="0" y="12053"/>
                    <a:pt x="2534" y="14444"/>
                  </a:cubicBezTo>
                  <a:cubicBezTo>
                    <a:pt x="3464" y="15321"/>
                    <a:pt x="4703" y="15741"/>
                    <a:pt x="6068" y="15741"/>
                  </a:cubicBezTo>
                  <a:cubicBezTo>
                    <a:pt x="8422" y="15741"/>
                    <a:pt x="11151" y="14494"/>
                    <a:pt x="13319" y="12196"/>
                  </a:cubicBezTo>
                  <a:cubicBezTo>
                    <a:pt x="16736" y="8565"/>
                    <a:pt x="17450" y="3685"/>
                    <a:pt x="14916" y="1294"/>
                  </a:cubicBezTo>
                  <a:cubicBezTo>
                    <a:pt x="13986" y="420"/>
                    <a:pt x="12745" y="1"/>
                    <a:pt x="1137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33">
              <a:extLst>
                <a:ext uri="{FF2B5EF4-FFF2-40B4-BE49-F238E27FC236}">
                  <a16:creationId xmlns:a16="http://schemas.microsoft.com/office/drawing/2014/main" id="{615679FF-EF22-5534-1BD9-171838C6E90A}"/>
                </a:ext>
              </a:extLst>
            </p:cNvPr>
            <p:cNvSpPr/>
            <p:nvPr/>
          </p:nvSpPr>
          <p:spPr>
            <a:xfrm>
              <a:off x="588925" y="4382400"/>
              <a:ext cx="246250" cy="280375"/>
            </a:xfrm>
            <a:custGeom>
              <a:avLst/>
              <a:gdLst/>
              <a:ahLst/>
              <a:cxnLst/>
              <a:rect l="l" t="t" r="r" b="b"/>
              <a:pathLst>
                <a:path w="9850" h="11215" extrusionOk="0">
                  <a:moveTo>
                    <a:pt x="5193" y="3096"/>
                  </a:moveTo>
                  <a:lnTo>
                    <a:pt x="4506" y="4738"/>
                  </a:lnTo>
                  <a:lnTo>
                    <a:pt x="3239" y="4765"/>
                  </a:lnTo>
                  <a:lnTo>
                    <a:pt x="3926" y="3123"/>
                  </a:lnTo>
                  <a:lnTo>
                    <a:pt x="5193" y="3096"/>
                  </a:lnTo>
                  <a:close/>
                  <a:moveTo>
                    <a:pt x="6576" y="6540"/>
                  </a:moveTo>
                  <a:lnTo>
                    <a:pt x="5924" y="8092"/>
                  </a:lnTo>
                  <a:lnTo>
                    <a:pt x="4658" y="8119"/>
                  </a:lnTo>
                  <a:lnTo>
                    <a:pt x="5309" y="6567"/>
                  </a:lnTo>
                  <a:lnTo>
                    <a:pt x="6576" y="6540"/>
                  </a:lnTo>
                  <a:close/>
                  <a:moveTo>
                    <a:pt x="8065" y="1"/>
                  </a:moveTo>
                  <a:lnTo>
                    <a:pt x="6495" y="36"/>
                  </a:lnTo>
                  <a:lnTo>
                    <a:pt x="5987" y="1232"/>
                  </a:lnTo>
                  <a:lnTo>
                    <a:pt x="4658" y="1259"/>
                  </a:lnTo>
                  <a:cubicBezTo>
                    <a:pt x="4363" y="1268"/>
                    <a:pt x="4069" y="1348"/>
                    <a:pt x="3774" y="1517"/>
                  </a:cubicBezTo>
                  <a:cubicBezTo>
                    <a:pt x="3480" y="1678"/>
                    <a:pt x="3203" y="1901"/>
                    <a:pt x="2963" y="2178"/>
                  </a:cubicBezTo>
                  <a:cubicBezTo>
                    <a:pt x="2713" y="2454"/>
                    <a:pt x="2517" y="2757"/>
                    <a:pt x="2374" y="3096"/>
                  </a:cubicBezTo>
                  <a:lnTo>
                    <a:pt x="1651" y="4836"/>
                  </a:lnTo>
                  <a:cubicBezTo>
                    <a:pt x="1500" y="5184"/>
                    <a:pt x="1437" y="5496"/>
                    <a:pt x="1455" y="5764"/>
                  </a:cubicBezTo>
                  <a:cubicBezTo>
                    <a:pt x="1473" y="6040"/>
                    <a:pt x="1562" y="6254"/>
                    <a:pt x="1723" y="6406"/>
                  </a:cubicBezTo>
                  <a:cubicBezTo>
                    <a:pt x="1883" y="6558"/>
                    <a:pt x="2091" y="6630"/>
                    <a:pt x="2354" y="6630"/>
                  </a:cubicBezTo>
                  <a:cubicBezTo>
                    <a:pt x="2369" y="6630"/>
                    <a:pt x="2385" y="6630"/>
                    <a:pt x="2401" y="6629"/>
                  </a:cubicBezTo>
                  <a:lnTo>
                    <a:pt x="3721" y="6602"/>
                  </a:lnTo>
                  <a:lnTo>
                    <a:pt x="3070" y="8155"/>
                  </a:lnTo>
                  <a:lnTo>
                    <a:pt x="1803" y="8181"/>
                  </a:lnTo>
                  <a:lnTo>
                    <a:pt x="1803" y="8181"/>
                  </a:lnTo>
                  <a:lnTo>
                    <a:pt x="2097" y="7468"/>
                  </a:lnTo>
                  <a:lnTo>
                    <a:pt x="527" y="7503"/>
                  </a:lnTo>
                  <a:lnTo>
                    <a:pt x="206" y="8271"/>
                  </a:lnTo>
                  <a:cubicBezTo>
                    <a:pt x="63" y="8601"/>
                    <a:pt x="1" y="8895"/>
                    <a:pt x="19" y="9172"/>
                  </a:cubicBezTo>
                  <a:cubicBezTo>
                    <a:pt x="28" y="9448"/>
                    <a:pt x="117" y="9662"/>
                    <a:pt x="277" y="9823"/>
                  </a:cubicBezTo>
                  <a:cubicBezTo>
                    <a:pt x="438" y="9967"/>
                    <a:pt x="648" y="10047"/>
                    <a:pt x="920" y="10047"/>
                  </a:cubicBezTo>
                  <a:cubicBezTo>
                    <a:pt x="935" y="10047"/>
                    <a:pt x="949" y="10046"/>
                    <a:pt x="964" y="10046"/>
                  </a:cubicBezTo>
                  <a:lnTo>
                    <a:pt x="2294" y="10019"/>
                  </a:lnTo>
                  <a:lnTo>
                    <a:pt x="1794" y="11215"/>
                  </a:lnTo>
                  <a:lnTo>
                    <a:pt x="3364" y="11179"/>
                  </a:lnTo>
                  <a:lnTo>
                    <a:pt x="3873" y="9983"/>
                  </a:lnTo>
                  <a:lnTo>
                    <a:pt x="5184" y="9957"/>
                  </a:lnTo>
                  <a:cubicBezTo>
                    <a:pt x="5478" y="9948"/>
                    <a:pt x="5773" y="9859"/>
                    <a:pt x="6067" y="9689"/>
                  </a:cubicBezTo>
                  <a:cubicBezTo>
                    <a:pt x="6362" y="9528"/>
                    <a:pt x="6638" y="9305"/>
                    <a:pt x="6888" y="9020"/>
                  </a:cubicBezTo>
                  <a:cubicBezTo>
                    <a:pt x="7138" y="8743"/>
                    <a:pt x="7334" y="8440"/>
                    <a:pt x="7468" y="8119"/>
                  </a:cubicBezTo>
                  <a:lnTo>
                    <a:pt x="8199" y="6379"/>
                  </a:lnTo>
                  <a:cubicBezTo>
                    <a:pt x="8333" y="6076"/>
                    <a:pt x="8387" y="5791"/>
                    <a:pt x="8369" y="5523"/>
                  </a:cubicBezTo>
                  <a:cubicBezTo>
                    <a:pt x="8342" y="5264"/>
                    <a:pt x="8253" y="5059"/>
                    <a:pt x="8092" y="4898"/>
                  </a:cubicBezTo>
                  <a:cubicBezTo>
                    <a:pt x="7941" y="4747"/>
                    <a:pt x="7725" y="4675"/>
                    <a:pt x="7454" y="4675"/>
                  </a:cubicBezTo>
                  <a:cubicBezTo>
                    <a:pt x="7438" y="4675"/>
                    <a:pt x="7422" y="4675"/>
                    <a:pt x="7405" y="4675"/>
                  </a:cubicBezTo>
                  <a:lnTo>
                    <a:pt x="6094" y="4702"/>
                  </a:lnTo>
                  <a:lnTo>
                    <a:pt x="6781" y="3061"/>
                  </a:lnTo>
                  <a:lnTo>
                    <a:pt x="8048" y="3034"/>
                  </a:lnTo>
                  <a:lnTo>
                    <a:pt x="7744" y="3757"/>
                  </a:lnTo>
                  <a:lnTo>
                    <a:pt x="9314" y="3721"/>
                  </a:lnTo>
                  <a:lnTo>
                    <a:pt x="9644" y="2945"/>
                  </a:lnTo>
                  <a:cubicBezTo>
                    <a:pt x="9787" y="2597"/>
                    <a:pt x="9850" y="2294"/>
                    <a:pt x="9841" y="2026"/>
                  </a:cubicBezTo>
                  <a:cubicBezTo>
                    <a:pt x="9823" y="1758"/>
                    <a:pt x="9734" y="1544"/>
                    <a:pt x="9573" y="1392"/>
                  </a:cubicBezTo>
                  <a:cubicBezTo>
                    <a:pt x="9413" y="1241"/>
                    <a:pt x="9205" y="1169"/>
                    <a:pt x="8927" y="1169"/>
                  </a:cubicBezTo>
                  <a:cubicBezTo>
                    <a:pt x="8911" y="1169"/>
                    <a:pt x="8894" y="1169"/>
                    <a:pt x="8877" y="1169"/>
                  </a:cubicBezTo>
                  <a:lnTo>
                    <a:pt x="7566" y="1196"/>
                  </a:lnTo>
                  <a:lnTo>
                    <a:pt x="7566" y="1196"/>
                  </a:lnTo>
                  <a:lnTo>
                    <a:pt x="80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4" name="Google Shape;1424;p33">
            <a:extLst>
              <a:ext uri="{FF2B5EF4-FFF2-40B4-BE49-F238E27FC236}">
                <a16:creationId xmlns:a16="http://schemas.microsoft.com/office/drawing/2014/main" id="{5A3D3DAB-E6C3-2FB1-02A2-6A7B69BB70B4}"/>
              </a:ext>
            </a:extLst>
          </p:cNvPr>
          <p:cNvGrpSpPr/>
          <p:nvPr/>
        </p:nvGrpSpPr>
        <p:grpSpPr>
          <a:xfrm>
            <a:off x="7296178" y="2978507"/>
            <a:ext cx="547707" cy="495785"/>
            <a:chOff x="470050" y="3731100"/>
            <a:chExt cx="179800" cy="162750"/>
          </a:xfrm>
        </p:grpSpPr>
        <p:sp>
          <p:nvSpPr>
            <p:cNvPr id="1425" name="Google Shape;1425;p33">
              <a:extLst>
                <a:ext uri="{FF2B5EF4-FFF2-40B4-BE49-F238E27FC236}">
                  <a16:creationId xmlns:a16="http://schemas.microsoft.com/office/drawing/2014/main" id="{062CE78E-B007-5C13-A31A-F9371114D3A4}"/>
                </a:ext>
              </a:extLst>
            </p:cNvPr>
            <p:cNvSpPr/>
            <p:nvPr/>
          </p:nvSpPr>
          <p:spPr>
            <a:xfrm>
              <a:off x="483875" y="3731100"/>
              <a:ext cx="165975" cy="149600"/>
            </a:xfrm>
            <a:custGeom>
              <a:avLst/>
              <a:gdLst/>
              <a:ahLst/>
              <a:cxnLst/>
              <a:rect l="l" t="t" r="r" b="b"/>
              <a:pathLst>
                <a:path w="6639" h="5984" extrusionOk="0">
                  <a:moveTo>
                    <a:pt x="2309" y="0"/>
                  </a:moveTo>
                  <a:cubicBezTo>
                    <a:pt x="1790" y="0"/>
                    <a:pt x="1318" y="160"/>
                    <a:pt x="964" y="494"/>
                  </a:cubicBezTo>
                  <a:cubicBezTo>
                    <a:pt x="1" y="1404"/>
                    <a:pt x="278" y="3260"/>
                    <a:pt x="1580" y="4634"/>
                  </a:cubicBezTo>
                  <a:cubicBezTo>
                    <a:pt x="2399" y="5509"/>
                    <a:pt x="3436" y="5984"/>
                    <a:pt x="4331" y="5984"/>
                  </a:cubicBezTo>
                  <a:cubicBezTo>
                    <a:pt x="4850" y="5984"/>
                    <a:pt x="5321" y="5824"/>
                    <a:pt x="5675" y="5490"/>
                  </a:cubicBezTo>
                  <a:cubicBezTo>
                    <a:pt x="6638" y="4580"/>
                    <a:pt x="6371" y="2724"/>
                    <a:pt x="5068" y="1351"/>
                  </a:cubicBezTo>
                  <a:cubicBezTo>
                    <a:pt x="4244" y="475"/>
                    <a:pt x="3205" y="0"/>
                    <a:pt x="2309" y="0"/>
                  </a:cubicBezTo>
                  <a:close/>
                </a:path>
              </a:pathLst>
            </a:custGeom>
            <a:gradFill>
              <a:gsLst>
                <a:gs pos="0">
                  <a:schemeClr val="accent1"/>
                </a:gs>
                <a:gs pos="5000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33">
              <a:extLst>
                <a:ext uri="{FF2B5EF4-FFF2-40B4-BE49-F238E27FC236}">
                  <a16:creationId xmlns:a16="http://schemas.microsoft.com/office/drawing/2014/main" id="{2BB82768-1797-368C-ABEA-78CCF7B9A52A}"/>
                </a:ext>
              </a:extLst>
            </p:cNvPr>
            <p:cNvSpPr/>
            <p:nvPr/>
          </p:nvSpPr>
          <p:spPr>
            <a:xfrm>
              <a:off x="470050" y="3743450"/>
              <a:ext cx="155700" cy="150400"/>
            </a:xfrm>
            <a:custGeom>
              <a:avLst/>
              <a:gdLst/>
              <a:ahLst/>
              <a:cxnLst/>
              <a:rect l="l" t="t" r="r" b="b"/>
              <a:pathLst>
                <a:path w="6228" h="6016" extrusionOk="0">
                  <a:moveTo>
                    <a:pt x="1517" y="0"/>
                  </a:moveTo>
                  <a:cubicBezTo>
                    <a:pt x="1514" y="3"/>
                    <a:pt x="1511" y="6"/>
                    <a:pt x="1508" y="9"/>
                  </a:cubicBezTo>
                  <a:lnTo>
                    <a:pt x="1508" y="9"/>
                  </a:lnTo>
                  <a:lnTo>
                    <a:pt x="1517" y="0"/>
                  </a:lnTo>
                  <a:close/>
                  <a:moveTo>
                    <a:pt x="1508" y="9"/>
                  </a:moveTo>
                  <a:lnTo>
                    <a:pt x="964" y="527"/>
                  </a:lnTo>
                  <a:cubicBezTo>
                    <a:pt x="1" y="1436"/>
                    <a:pt x="269" y="3292"/>
                    <a:pt x="1571" y="4666"/>
                  </a:cubicBezTo>
                  <a:cubicBezTo>
                    <a:pt x="2395" y="5541"/>
                    <a:pt x="3434" y="6016"/>
                    <a:pt x="4330" y="6016"/>
                  </a:cubicBezTo>
                  <a:cubicBezTo>
                    <a:pt x="4850" y="6016"/>
                    <a:pt x="5321" y="5856"/>
                    <a:pt x="5675" y="5522"/>
                  </a:cubicBezTo>
                  <a:lnTo>
                    <a:pt x="6228" y="4996"/>
                  </a:lnTo>
                  <a:lnTo>
                    <a:pt x="6228" y="4996"/>
                  </a:lnTo>
                  <a:cubicBezTo>
                    <a:pt x="5874" y="5330"/>
                    <a:pt x="5403" y="5490"/>
                    <a:pt x="4884" y="5490"/>
                  </a:cubicBezTo>
                  <a:cubicBezTo>
                    <a:pt x="3989" y="5490"/>
                    <a:pt x="2952" y="5015"/>
                    <a:pt x="2133" y="4140"/>
                  </a:cubicBezTo>
                  <a:cubicBezTo>
                    <a:pt x="835" y="2770"/>
                    <a:pt x="556" y="922"/>
                    <a:pt x="1508" y="9"/>
                  </a:cubicBezTo>
                  <a:close/>
                </a:path>
              </a:pathLst>
            </a:custGeom>
            <a:gradFill>
              <a:gsLst>
                <a:gs pos="0">
                  <a:schemeClr val="accent2"/>
                </a:gs>
                <a:gs pos="5000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33">
              <a:extLst>
                <a:ext uri="{FF2B5EF4-FFF2-40B4-BE49-F238E27FC236}">
                  <a16:creationId xmlns:a16="http://schemas.microsoft.com/office/drawing/2014/main" id="{4B47A55C-EF72-E968-4188-C200C820DD5B}"/>
                </a:ext>
              </a:extLst>
            </p:cNvPr>
            <p:cNvSpPr/>
            <p:nvPr/>
          </p:nvSpPr>
          <p:spPr>
            <a:xfrm>
              <a:off x="503950" y="3749100"/>
              <a:ext cx="126050" cy="113600"/>
            </a:xfrm>
            <a:custGeom>
              <a:avLst/>
              <a:gdLst/>
              <a:ahLst/>
              <a:cxnLst/>
              <a:rect l="l" t="t" r="r" b="b"/>
              <a:pathLst>
                <a:path w="5042" h="4544" extrusionOk="0">
                  <a:moveTo>
                    <a:pt x="1748" y="1"/>
                  </a:moveTo>
                  <a:cubicBezTo>
                    <a:pt x="1356" y="1"/>
                    <a:pt x="1000" y="121"/>
                    <a:pt x="732" y="372"/>
                  </a:cubicBezTo>
                  <a:cubicBezTo>
                    <a:pt x="1" y="1068"/>
                    <a:pt x="206" y="2477"/>
                    <a:pt x="1196" y="3521"/>
                  </a:cubicBezTo>
                  <a:cubicBezTo>
                    <a:pt x="1819" y="4183"/>
                    <a:pt x="2610" y="4543"/>
                    <a:pt x="3292" y="4543"/>
                  </a:cubicBezTo>
                  <a:cubicBezTo>
                    <a:pt x="3685" y="4543"/>
                    <a:pt x="4042" y="4423"/>
                    <a:pt x="4310" y="4172"/>
                  </a:cubicBezTo>
                  <a:cubicBezTo>
                    <a:pt x="5041" y="3476"/>
                    <a:pt x="4827" y="2076"/>
                    <a:pt x="3846" y="1023"/>
                  </a:cubicBezTo>
                  <a:cubicBezTo>
                    <a:pt x="3218" y="361"/>
                    <a:pt x="2428" y="1"/>
                    <a:pt x="174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33">
              <a:extLst>
                <a:ext uri="{FF2B5EF4-FFF2-40B4-BE49-F238E27FC236}">
                  <a16:creationId xmlns:a16="http://schemas.microsoft.com/office/drawing/2014/main" id="{53914FF9-784C-8D96-9DE2-CEA19F806677}"/>
                </a:ext>
              </a:extLst>
            </p:cNvPr>
            <p:cNvSpPr/>
            <p:nvPr/>
          </p:nvSpPr>
          <p:spPr>
            <a:xfrm>
              <a:off x="533175" y="3763725"/>
              <a:ext cx="71175" cy="80775"/>
            </a:xfrm>
            <a:custGeom>
              <a:avLst/>
              <a:gdLst/>
              <a:ahLst/>
              <a:cxnLst/>
              <a:rect l="l" t="t" r="r" b="b"/>
              <a:pathLst>
                <a:path w="2847" h="3231" extrusionOk="0">
                  <a:moveTo>
                    <a:pt x="1348" y="893"/>
                  </a:moveTo>
                  <a:lnTo>
                    <a:pt x="1713" y="902"/>
                  </a:lnTo>
                  <a:lnTo>
                    <a:pt x="1910" y="1375"/>
                  </a:lnTo>
                  <a:lnTo>
                    <a:pt x="1544" y="1366"/>
                  </a:lnTo>
                  <a:lnTo>
                    <a:pt x="1348" y="893"/>
                  </a:lnTo>
                  <a:close/>
                  <a:moveTo>
                    <a:pt x="955" y="1883"/>
                  </a:moveTo>
                  <a:lnTo>
                    <a:pt x="1321" y="1892"/>
                  </a:lnTo>
                  <a:lnTo>
                    <a:pt x="1508" y="2338"/>
                  </a:lnTo>
                  <a:lnTo>
                    <a:pt x="1142" y="2329"/>
                  </a:lnTo>
                  <a:lnTo>
                    <a:pt x="955" y="1883"/>
                  </a:lnTo>
                  <a:close/>
                  <a:moveTo>
                    <a:pt x="518" y="1"/>
                  </a:moveTo>
                  <a:lnTo>
                    <a:pt x="661" y="340"/>
                  </a:lnTo>
                  <a:lnTo>
                    <a:pt x="286" y="331"/>
                  </a:lnTo>
                  <a:cubicBezTo>
                    <a:pt x="197" y="331"/>
                    <a:pt x="134" y="358"/>
                    <a:pt x="90" y="402"/>
                  </a:cubicBezTo>
                  <a:cubicBezTo>
                    <a:pt x="36" y="447"/>
                    <a:pt x="9" y="501"/>
                    <a:pt x="9" y="581"/>
                  </a:cubicBezTo>
                  <a:cubicBezTo>
                    <a:pt x="1" y="661"/>
                    <a:pt x="18" y="750"/>
                    <a:pt x="63" y="848"/>
                  </a:cubicBezTo>
                  <a:lnTo>
                    <a:pt x="161" y="1071"/>
                  </a:lnTo>
                  <a:lnTo>
                    <a:pt x="616" y="1080"/>
                  </a:lnTo>
                  <a:lnTo>
                    <a:pt x="527" y="875"/>
                  </a:lnTo>
                  <a:lnTo>
                    <a:pt x="893" y="884"/>
                  </a:lnTo>
                  <a:lnTo>
                    <a:pt x="1089" y="1357"/>
                  </a:lnTo>
                  <a:lnTo>
                    <a:pt x="705" y="1348"/>
                  </a:lnTo>
                  <a:cubicBezTo>
                    <a:pt x="625" y="1348"/>
                    <a:pt x="563" y="1366"/>
                    <a:pt x="509" y="1410"/>
                  </a:cubicBezTo>
                  <a:cubicBezTo>
                    <a:pt x="464" y="1455"/>
                    <a:pt x="438" y="1518"/>
                    <a:pt x="438" y="1589"/>
                  </a:cubicBezTo>
                  <a:cubicBezTo>
                    <a:pt x="429" y="1669"/>
                    <a:pt x="447" y="1749"/>
                    <a:pt x="482" y="1839"/>
                  </a:cubicBezTo>
                  <a:lnTo>
                    <a:pt x="687" y="2338"/>
                  </a:lnTo>
                  <a:cubicBezTo>
                    <a:pt x="732" y="2436"/>
                    <a:pt x="786" y="2517"/>
                    <a:pt x="857" y="2606"/>
                  </a:cubicBezTo>
                  <a:cubicBezTo>
                    <a:pt x="928" y="2686"/>
                    <a:pt x="1009" y="2749"/>
                    <a:pt x="1098" y="2793"/>
                  </a:cubicBezTo>
                  <a:cubicBezTo>
                    <a:pt x="1187" y="2847"/>
                    <a:pt x="1267" y="2865"/>
                    <a:pt x="1348" y="2874"/>
                  </a:cubicBezTo>
                  <a:lnTo>
                    <a:pt x="1731" y="2882"/>
                  </a:lnTo>
                  <a:lnTo>
                    <a:pt x="1874" y="3221"/>
                  </a:lnTo>
                  <a:lnTo>
                    <a:pt x="2329" y="3230"/>
                  </a:lnTo>
                  <a:lnTo>
                    <a:pt x="2329" y="3230"/>
                  </a:lnTo>
                  <a:lnTo>
                    <a:pt x="2186" y="2891"/>
                  </a:lnTo>
                  <a:lnTo>
                    <a:pt x="2570" y="2900"/>
                  </a:lnTo>
                  <a:cubicBezTo>
                    <a:pt x="2650" y="2900"/>
                    <a:pt x="2721" y="2874"/>
                    <a:pt x="2766" y="2829"/>
                  </a:cubicBezTo>
                  <a:cubicBezTo>
                    <a:pt x="2811" y="2784"/>
                    <a:pt x="2837" y="2722"/>
                    <a:pt x="2846" y="2642"/>
                  </a:cubicBezTo>
                  <a:cubicBezTo>
                    <a:pt x="2846" y="2570"/>
                    <a:pt x="2829" y="2481"/>
                    <a:pt x="2793" y="2383"/>
                  </a:cubicBezTo>
                  <a:lnTo>
                    <a:pt x="2695" y="2160"/>
                  </a:lnTo>
                  <a:lnTo>
                    <a:pt x="2240" y="2151"/>
                  </a:lnTo>
                  <a:lnTo>
                    <a:pt x="2329" y="2356"/>
                  </a:lnTo>
                  <a:lnTo>
                    <a:pt x="1963" y="2347"/>
                  </a:lnTo>
                  <a:lnTo>
                    <a:pt x="1776" y="1901"/>
                  </a:lnTo>
                  <a:lnTo>
                    <a:pt x="2151" y="1910"/>
                  </a:lnTo>
                  <a:cubicBezTo>
                    <a:pt x="2240" y="1910"/>
                    <a:pt x="2302" y="1892"/>
                    <a:pt x="2347" y="1848"/>
                  </a:cubicBezTo>
                  <a:cubicBezTo>
                    <a:pt x="2400" y="1803"/>
                    <a:pt x="2427" y="1741"/>
                    <a:pt x="2427" y="1660"/>
                  </a:cubicBezTo>
                  <a:cubicBezTo>
                    <a:pt x="2436" y="1580"/>
                    <a:pt x="2418" y="1491"/>
                    <a:pt x="2374" y="1393"/>
                  </a:cubicBezTo>
                  <a:lnTo>
                    <a:pt x="2159" y="893"/>
                  </a:lnTo>
                  <a:cubicBezTo>
                    <a:pt x="2124" y="795"/>
                    <a:pt x="2061" y="706"/>
                    <a:pt x="1990" y="625"/>
                  </a:cubicBezTo>
                  <a:cubicBezTo>
                    <a:pt x="1927" y="545"/>
                    <a:pt x="1847" y="483"/>
                    <a:pt x="1758" y="438"/>
                  </a:cubicBezTo>
                  <a:cubicBezTo>
                    <a:pt x="1678" y="385"/>
                    <a:pt x="1588" y="367"/>
                    <a:pt x="1499" y="358"/>
                  </a:cubicBezTo>
                  <a:lnTo>
                    <a:pt x="1116" y="349"/>
                  </a:lnTo>
                  <a:lnTo>
                    <a:pt x="973" y="10"/>
                  </a:lnTo>
                  <a:lnTo>
                    <a:pt x="5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CaixaDeTexto 1">
            <a:extLst>
              <a:ext uri="{FF2B5EF4-FFF2-40B4-BE49-F238E27FC236}">
                <a16:creationId xmlns:a16="http://schemas.microsoft.com/office/drawing/2014/main" id="{42700718-CCBB-43B1-A5B3-FA8A298ADE5A}"/>
              </a:ext>
            </a:extLst>
          </p:cNvPr>
          <p:cNvSpPr txBox="1"/>
          <p:nvPr/>
        </p:nvSpPr>
        <p:spPr>
          <a:xfrm>
            <a:off x="8802303" y="4837497"/>
            <a:ext cx="413886" cy="307777"/>
          </a:xfrm>
          <a:prstGeom prst="rect">
            <a:avLst/>
          </a:prstGeom>
          <a:noFill/>
        </p:spPr>
        <p:txBody>
          <a:bodyPr wrap="square" rtlCol="0">
            <a:spAutoFit/>
          </a:bodyPr>
          <a:lstStyle/>
          <a:p>
            <a:r>
              <a:rPr lang="en-GB"/>
              <a:t>35</a:t>
            </a:r>
            <a:endParaRPr lang="pt-PT"/>
          </a:p>
        </p:txBody>
      </p:sp>
    </p:spTree>
    <p:extLst>
      <p:ext uri="{BB962C8B-B14F-4D97-AF65-F5344CB8AC3E}">
        <p14:creationId xmlns:p14="http://schemas.microsoft.com/office/powerpoint/2010/main" val="318968260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376"/>
        <p:cNvGrpSpPr/>
        <p:nvPr/>
      </p:nvGrpSpPr>
      <p:grpSpPr>
        <a:xfrm>
          <a:off x="0" y="0"/>
          <a:ext cx="0" cy="0"/>
          <a:chOff x="0" y="0"/>
          <a:chExt cx="0" cy="0"/>
        </a:xfrm>
      </p:grpSpPr>
      <p:sp>
        <p:nvSpPr>
          <p:cNvPr id="17" name="Retângulo 16">
            <a:extLst>
              <a:ext uri="{FF2B5EF4-FFF2-40B4-BE49-F238E27FC236}">
                <a16:creationId xmlns:a16="http://schemas.microsoft.com/office/drawing/2014/main" id="{3DA3516F-81E2-0763-0392-98C915F297FE}"/>
              </a:ext>
            </a:extLst>
          </p:cNvPr>
          <p:cNvSpPr/>
          <p:nvPr/>
        </p:nvSpPr>
        <p:spPr>
          <a:xfrm>
            <a:off x="2679368" y="3547751"/>
            <a:ext cx="1484415" cy="1016825"/>
          </a:xfrm>
          <a:prstGeom prst="rect">
            <a:avLst/>
          </a:prstGeom>
          <a:ln w="12700"/>
        </p:spPr>
        <p:style>
          <a:lnRef idx="1">
            <a:schemeClr val="accent1"/>
          </a:lnRef>
          <a:fillRef idx="2">
            <a:schemeClr val="accent1"/>
          </a:fillRef>
          <a:effectRef idx="1">
            <a:schemeClr val="accent1"/>
          </a:effectRef>
          <a:fontRef idx="minor">
            <a:schemeClr val="dk1"/>
          </a:fontRef>
        </p:style>
        <p:txBody>
          <a:bodyPr rtlCol="0" anchor="ctr"/>
          <a:lstStyle/>
          <a:p>
            <a:pPr algn="ctr"/>
            <a:endParaRPr lang="pt-PT"/>
          </a:p>
        </p:txBody>
      </p:sp>
      <p:sp>
        <p:nvSpPr>
          <p:cNvPr id="16" name="Retângulo 15">
            <a:extLst>
              <a:ext uri="{FF2B5EF4-FFF2-40B4-BE49-F238E27FC236}">
                <a16:creationId xmlns:a16="http://schemas.microsoft.com/office/drawing/2014/main" id="{5AB43EF9-A906-A280-3809-FE3872F27ED2}"/>
              </a:ext>
            </a:extLst>
          </p:cNvPr>
          <p:cNvSpPr/>
          <p:nvPr/>
        </p:nvSpPr>
        <p:spPr>
          <a:xfrm>
            <a:off x="2679368" y="2130135"/>
            <a:ext cx="1484415" cy="1016825"/>
          </a:xfrm>
          <a:prstGeom prst="rect">
            <a:avLst/>
          </a:prstGeom>
          <a:ln w="12700"/>
        </p:spPr>
        <p:style>
          <a:lnRef idx="1">
            <a:schemeClr val="accent1"/>
          </a:lnRef>
          <a:fillRef idx="2">
            <a:schemeClr val="accent1"/>
          </a:fillRef>
          <a:effectRef idx="1">
            <a:schemeClr val="accent1"/>
          </a:effectRef>
          <a:fontRef idx="minor">
            <a:schemeClr val="dk1"/>
          </a:fontRef>
        </p:style>
        <p:txBody>
          <a:bodyPr rtlCol="0" anchor="ctr"/>
          <a:lstStyle/>
          <a:p>
            <a:pPr algn="ctr"/>
            <a:endParaRPr lang="pt-PT"/>
          </a:p>
        </p:txBody>
      </p:sp>
      <p:sp>
        <p:nvSpPr>
          <p:cNvPr id="15" name="Retângulo 14">
            <a:extLst>
              <a:ext uri="{FF2B5EF4-FFF2-40B4-BE49-F238E27FC236}">
                <a16:creationId xmlns:a16="http://schemas.microsoft.com/office/drawing/2014/main" id="{5EB06C3D-9700-28AB-8266-DAA4E94BF466}"/>
              </a:ext>
            </a:extLst>
          </p:cNvPr>
          <p:cNvSpPr/>
          <p:nvPr/>
        </p:nvSpPr>
        <p:spPr>
          <a:xfrm>
            <a:off x="4571998" y="3547752"/>
            <a:ext cx="1484415" cy="1016825"/>
          </a:xfrm>
          <a:prstGeom prst="rect">
            <a:avLst/>
          </a:prstGeom>
          <a:ln w="12700"/>
        </p:spPr>
        <p:style>
          <a:lnRef idx="1">
            <a:schemeClr val="accent1"/>
          </a:lnRef>
          <a:fillRef idx="2">
            <a:schemeClr val="accent1"/>
          </a:fillRef>
          <a:effectRef idx="1">
            <a:schemeClr val="accent1"/>
          </a:effectRef>
          <a:fontRef idx="minor">
            <a:schemeClr val="dk1"/>
          </a:fontRef>
        </p:style>
        <p:txBody>
          <a:bodyPr rtlCol="0" anchor="ctr"/>
          <a:lstStyle/>
          <a:p>
            <a:pPr algn="ctr"/>
            <a:endParaRPr lang="pt-PT"/>
          </a:p>
        </p:txBody>
      </p:sp>
      <p:sp>
        <p:nvSpPr>
          <p:cNvPr id="14" name="Retângulo 13">
            <a:extLst>
              <a:ext uri="{FF2B5EF4-FFF2-40B4-BE49-F238E27FC236}">
                <a16:creationId xmlns:a16="http://schemas.microsoft.com/office/drawing/2014/main" id="{B93CD99F-29BF-DDAF-FBB9-D175C50E2892}"/>
              </a:ext>
            </a:extLst>
          </p:cNvPr>
          <p:cNvSpPr/>
          <p:nvPr/>
        </p:nvSpPr>
        <p:spPr>
          <a:xfrm>
            <a:off x="4571998" y="2137557"/>
            <a:ext cx="1484415" cy="1016825"/>
          </a:xfrm>
          <a:prstGeom prst="rect">
            <a:avLst/>
          </a:prstGeom>
          <a:ln w="12700"/>
        </p:spPr>
        <p:style>
          <a:lnRef idx="1">
            <a:schemeClr val="accent1"/>
          </a:lnRef>
          <a:fillRef idx="2">
            <a:schemeClr val="accent1"/>
          </a:fillRef>
          <a:effectRef idx="1">
            <a:schemeClr val="accent1"/>
          </a:effectRef>
          <a:fontRef idx="minor">
            <a:schemeClr val="dk1"/>
          </a:fontRef>
        </p:style>
        <p:txBody>
          <a:bodyPr rtlCol="0" anchor="ctr"/>
          <a:lstStyle/>
          <a:p>
            <a:pPr algn="ctr"/>
            <a:endParaRPr lang="pt-PT"/>
          </a:p>
        </p:txBody>
      </p:sp>
      <p:sp>
        <p:nvSpPr>
          <p:cNvPr id="1377" name="Google Shape;1377;p3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r>
              <a:rPr lang="en" err="1"/>
              <a:t>Aquisição</a:t>
            </a:r>
            <a:r>
              <a:rPr lang="en"/>
              <a:t> de </a:t>
            </a:r>
            <a:r>
              <a:rPr lang="en" i="1"/>
              <a:t>Frameworks</a:t>
            </a:r>
          </a:p>
        </p:txBody>
      </p:sp>
      <p:sp>
        <p:nvSpPr>
          <p:cNvPr id="1378" name="Google Shape;1378;p30"/>
          <p:cNvSpPr txBox="1">
            <a:spLocks noGrp="1"/>
          </p:cNvSpPr>
          <p:nvPr>
            <p:ph type="title" idx="2"/>
          </p:nvPr>
        </p:nvSpPr>
        <p:spPr>
          <a:xfrm>
            <a:off x="2775914" y="2137480"/>
            <a:ext cx="8034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600">
                <a:solidFill>
                  <a:schemeClr val="tx2"/>
                </a:solidFill>
              </a:rPr>
              <a:t>01</a:t>
            </a:r>
            <a:endParaRPr lang="pt-PT" sz="1600">
              <a:solidFill>
                <a:schemeClr val="tx2"/>
              </a:solidFill>
            </a:endParaRPr>
          </a:p>
        </p:txBody>
      </p:sp>
      <p:sp>
        <p:nvSpPr>
          <p:cNvPr id="1379" name="Google Shape;1379;p30"/>
          <p:cNvSpPr txBox="1">
            <a:spLocks noGrp="1"/>
          </p:cNvSpPr>
          <p:nvPr>
            <p:ph type="title" idx="3"/>
          </p:nvPr>
        </p:nvSpPr>
        <p:spPr>
          <a:xfrm>
            <a:off x="2813025" y="3538699"/>
            <a:ext cx="8034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600"/>
              <a:t>03</a:t>
            </a:r>
            <a:endParaRPr sz="1600"/>
          </a:p>
        </p:txBody>
      </p:sp>
      <p:sp>
        <p:nvSpPr>
          <p:cNvPr id="1380" name="Google Shape;1380;p30"/>
          <p:cNvSpPr txBox="1">
            <a:spLocks noGrp="1"/>
          </p:cNvSpPr>
          <p:nvPr>
            <p:ph type="title" idx="4"/>
          </p:nvPr>
        </p:nvSpPr>
        <p:spPr>
          <a:xfrm>
            <a:off x="4640100" y="2130058"/>
            <a:ext cx="8034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600"/>
              <a:t>02</a:t>
            </a:r>
            <a:endParaRPr sz="1600"/>
          </a:p>
        </p:txBody>
      </p:sp>
      <p:sp>
        <p:nvSpPr>
          <p:cNvPr id="1381" name="Google Shape;1381;p30"/>
          <p:cNvSpPr txBox="1">
            <a:spLocks noGrp="1"/>
          </p:cNvSpPr>
          <p:nvPr>
            <p:ph type="title" idx="5"/>
          </p:nvPr>
        </p:nvSpPr>
        <p:spPr>
          <a:xfrm>
            <a:off x="4654945" y="3538699"/>
            <a:ext cx="8034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600"/>
              <a:t>04</a:t>
            </a:r>
            <a:endParaRPr sz="1600"/>
          </a:p>
        </p:txBody>
      </p:sp>
      <p:sp>
        <p:nvSpPr>
          <p:cNvPr id="1384" name="Google Shape;1384;p30"/>
          <p:cNvSpPr txBox="1">
            <a:spLocks noGrp="1"/>
          </p:cNvSpPr>
          <p:nvPr>
            <p:ph type="subTitle" idx="1"/>
          </p:nvPr>
        </p:nvSpPr>
        <p:spPr>
          <a:xfrm>
            <a:off x="4638854" y="2429211"/>
            <a:ext cx="1554912" cy="728563"/>
          </a:xfrm>
          <a:prstGeom prst="rect">
            <a:avLst/>
          </a:prstGeom>
        </p:spPr>
        <p:txBody>
          <a:bodyPr spcFirstLastPara="1" wrap="square" lIns="91425" tIns="91425" rIns="91425" bIns="91425" anchor="t" anchorCtr="0">
            <a:noAutofit/>
          </a:bodyPr>
          <a:lstStyle/>
          <a:p>
            <a:pPr marL="0" indent="0"/>
            <a:r>
              <a:rPr lang="en" sz="1100"/>
              <a:t>NIST </a:t>
            </a:r>
            <a:endParaRPr lang="pt-PT" sz="1100"/>
          </a:p>
          <a:p>
            <a:pPr marL="0" indent="0"/>
            <a:r>
              <a:rPr lang="en" sz="1100"/>
              <a:t>Cybersecurity </a:t>
            </a:r>
            <a:endParaRPr lang="pt-PT" sz="1100"/>
          </a:p>
          <a:p>
            <a:pPr marL="0" indent="0"/>
            <a:r>
              <a:rPr lang="en" sz="1100"/>
              <a:t>Framework</a:t>
            </a:r>
            <a:endParaRPr lang="pt-PT" sz="1100"/>
          </a:p>
        </p:txBody>
      </p:sp>
      <p:sp>
        <p:nvSpPr>
          <p:cNvPr id="1385" name="Google Shape;1385;p30"/>
          <p:cNvSpPr txBox="1">
            <a:spLocks noGrp="1"/>
          </p:cNvSpPr>
          <p:nvPr>
            <p:ph type="subTitle" idx="8"/>
          </p:nvPr>
        </p:nvSpPr>
        <p:spPr>
          <a:xfrm>
            <a:off x="2814269" y="2585073"/>
            <a:ext cx="798979" cy="580122"/>
          </a:xfrm>
          <a:prstGeom prst="rect">
            <a:avLst/>
          </a:prstGeom>
        </p:spPr>
        <p:txBody>
          <a:bodyPr spcFirstLastPara="1" wrap="square" lIns="91425" tIns="91425" rIns="91425" bIns="91425" anchor="t" anchorCtr="0">
            <a:noAutofit/>
          </a:bodyPr>
          <a:lstStyle/>
          <a:p>
            <a:pPr marL="0" lvl="0" indent="0" algn="l">
              <a:spcBef>
                <a:spcPts val="0"/>
              </a:spcBef>
              <a:spcAft>
                <a:spcPts val="0"/>
              </a:spcAft>
              <a:buNone/>
            </a:pPr>
            <a:r>
              <a:rPr lang="en" sz="1100" err="1"/>
              <a:t>Cobit</a:t>
            </a:r>
            <a:endParaRPr lang="pt-PT" sz="1100" err="1"/>
          </a:p>
        </p:txBody>
      </p:sp>
      <p:sp>
        <p:nvSpPr>
          <p:cNvPr id="1387" name="Google Shape;1387;p30"/>
          <p:cNvSpPr txBox="1">
            <a:spLocks noGrp="1"/>
          </p:cNvSpPr>
          <p:nvPr>
            <p:ph type="subTitle" idx="13"/>
          </p:nvPr>
        </p:nvSpPr>
        <p:spPr>
          <a:xfrm>
            <a:off x="2813025" y="3986309"/>
            <a:ext cx="1214615" cy="580122"/>
          </a:xfrm>
          <a:prstGeom prst="rect">
            <a:avLst/>
          </a:prstGeom>
        </p:spPr>
        <p:txBody>
          <a:bodyPr spcFirstLastPara="1" wrap="square" lIns="91425" tIns="91425" rIns="91425" bIns="91425" anchor="t" anchorCtr="0">
            <a:noAutofit/>
          </a:bodyPr>
          <a:lstStyle/>
          <a:p>
            <a:pPr marL="0" indent="0"/>
            <a:r>
              <a:rPr lang="en" sz="1100"/>
              <a:t>ISO/IEC 27001</a:t>
            </a:r>
            <a:endParaRPr lang="pt-PT" sz="1100"/>
          </a:p>
        </p:txBody>
      </p:sp>
      <p:sp>
        <p:nvSpPr>
          <p:cNvPr id="1388" name="Google Shape;1388;p30"/>
          <p:cNvSpPr txBox="1">
            <a:spLocks noGrp="1"/>
          </p:cNvSpPr>
          <p:nvPr>
            <p:ph type="subTitle" idx="14"/>
          </p:nvPr>
        </p:nvSpPr>
        <p:spPr>
          <a:xfrm>
            <a:off x="4640100" y="3823024"/>
            <a:ext cx="1682205" cy="572700"/>
          </a:xfrm>
          <a:prstGeom prst="rect">
            <a:avLst/>
          </a:prstGeom>
        </p:spPr>
        <p:txBody>
          <a:bodyPr spcFirstLastPara="1" wrap="square" lIns="91425" tIns="91425" rIns="91425" bIns="91425" anchor="t" anchorCtr="0">
            <a:noAutofit/>
          </a:bodyPr>
          <a:lstStyle/>
          <a:p>
            <a:pPr marL="0" indent="0"/>
            <a:r>
              <a:rPr lang="en" sz="1100"/>
              <a:t>Quadro Nacional </a:t>
            </a:r>
            <a:endParaRPr lang="pt-PT" sz="1600"/>
          </a:p>
          <a:p>
            <a:pPr marL="0" indent="0"/>
            <a:r>
              <a:rPr lang="en" sz="1100"/>
              <a:t>de Referência para </a:t>
            </a:r>
            <a:endParaRPr lang="pt-PT" sz="1600"/>
          </a:p>
          <a:p>
            <a:pPr marL="0" indent="0"/>
            <a:r>
              <a:rPr lang="en" sz="1100"/>
              <a:t>Cibersegurança</a:t>
            </a:r>
            <a:endParaRPr lang="pt-PT" sz="1600"/>
          </a:p>
        </p:txBody>
      </p:sp>
      <p:pic>
        <p:nvPicPr>
          <p:cNvPr id="18" name="Gráfico 17" descr="Marca de Verificação com preenchimento sólido">
            <a:extLst>
              <a:ext uri="{FF2B5EF4-FFF2-40B4-BE49-F238E27FC236}">
                <a16:creationId xmlns:a16="http://schemas.microsoft.com/office/drawing/2014/main" id="{37FD0823-8334-7470-535E-F90F70CFFF5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89709" y="1298120"/>
            <a:ext cx="231570" cy="231570"/>
          </a:xfrm>
          <a:prstGeom prst="rect">
            <a:avLst/>
          </a:prstGeom>
        </p:spPr>
      </p:pic>
      <p:pic>
        <p:nvPicPr>
          <p:cNvPr id="20" name="Gráfico 19" descr="Marca de Verificação com preenchimento sólido">
            <a:extLst>
              <a:ext uri="{FF2B5EF4-FFF2-40B4-BE49-F238E27FC236}">
                <a16:creationId xmlns:a16="http://schemas.microsoft.com/office/drawing/2014/main" id="{B16CF430-3E09-4766-4AB5-9547179A5A6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89708" y="1602424"/>
            <a:ext cx="231570" cy="231570"/>
          </a:xfrm>
          <a:prstGeom prst="rect">
            <a:avLst/>
          </a:prstGeom>
        </p:spPr>
      </p:pic>
      <p:sp>
        <p:nvSpPr>
          <p:cNvPr id="22" name="CaixaDeTexto 21">
            <a:extLst>
              <a:ext uri="{FF2B5EF4-FFF2-40B4-BE49-F238E27FC236}">
                <a16:creationId xmlns:a16="http://schemas.microsoft.com/office/drawing/2014/main" id="{FEC77F17-2FEA-E486-73D2-C9F6357820B7}"/>
              </a:ext>
            </a:extLst>
          </p:cNvPr>
          <p:cNvSpPr txBox="1"/>
          <p:nvPr/>
        </p:nvSpPr>
        <p:spPr>
          <a:xfrm>
            <a:off x="1113311" y="1246908"/>
            <a:ext cx="6093525"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PT" sz="1200">
                <a:latin typeface="Montserrat"/>
              </a:rPr>
              <a:t>Garantir a confidencialidade, integridade e disponibilidade dos dados</a:t>
            </a:r>
          </a:p>
        </p:txBody>
      </p:sp>
      <p:sp>
        <p:nvSpPr>
          <p:cNvPr id="24" name="CaixaDeTexto 23">
            <a:extLst>
              <a:ext uri="{FF2B5EF4-FFF2-40B4-BE49-F238E27FC236}">
                <a16:creationId xmlns:a16="http://schemas.microsoft.com/office/drawing/2014/main" id="{5E603A8E-C523-1FFB-82DD-C98C8DC6735C}"/>
              </a:ext>
            </a:extLst>
          </p:cNvPr>
          <p:cNvSpPr txBox="1"/>
          <p:nvPr/>
        </p:nvSpPr>
        <p:spPr>
          <a:xfrm>
            <a:off x="1113311" y="1558635"/>
            <a:ext cx="6093525"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PT" sz="1200">
                <a:latin typeface="Montserrat"/>
              </a:rPr>
              <a:t>Gerir riscos e implementar controlos de segurança eficazes</a:t>
            </a:r>
            <a:endParaRPr lang="pt-PT">
              <a:latin typeface="Montserrat"/>
            </a:endParaRPr>
          </a:p>
        </p:txBody>
      </p:sp>
      <p:sp>
        <p:nvSpPr>
          <p:cNvPr id="2" name="CaixaDeTexto 1">
            <a:extLst>
              <a:ext uri="{FF2B5EF4-FFF2-40B4-BE49-F238E27FC236}">
                <a16:creationId xmlns:a16="http://schemas.microsoft.com/office/drawing/2014/main" id="{58D8F089-E722-B75D-F84E-D7C9A2CC94B4}"/>
              </a:ext>
            </a:extLst>
          </p:cNvPr>
          <p:cNvSpPr txBox="1"/>
          <p:nvPr/>
        </p:nvSpPr>
        <p:spPr>
          <a:xfrm>
            <a:off x="8802303" y="4837497"/>
            <a:ext cx="413886" cy="307777"/>
          </a:xfrm>
          <a:prstGeom prst="rect">
            <a:avLst/>
          </a:prstGeom>
          <a:noFill/>
        </p:spPr>
        <p:txBody>
          <a:bodyPr wrap="square" rtlCol="0">
            <a:spAutoFit/>
          </a:bodyPr>
          <a:lstStyle/>
          <a:p>
            <a:r>
              <a:rPr lang="en-GB"/>
              <a:t>36</a:t>
            </a:r>
            <a:endParaRPr lang="pt-PT"/>
          </a:p>
        </p:txBody>
      </p:sp>
    </p:spTree>
    <p:extLst>
      <p:ext uri="{BB962C8B-B14F-4D97-AF65-F5344CB8AC3E}">
        <p14:creationId xmlns:p14="http://schemas.microsoft.com/office/powerpoint/2010/main" val="181674918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405"/>
        <p:cNvGrpSpPr/>
        <p:nvPr/>
      </p:nvGrpSpPr>
      <p:grpSpPr>
        <a:xfrm>
          <a:off x="0" y="0"/>
          <a:ext cx="0" cy="0"/>
          <a:chOff x="0" y="0"/>
          <a:chExt cx="0" cy="0"/>
        </a:xfrm>
      </p:grpSpPr>
      <p:sp>
        <p:nvSpPr>
          <p:cNvPr id="1406" name="Google Shape;1406;p3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r>
              <a:rPr lang="en"/>
              <a:t>Benefícios do uso de </a:t>
            </a:r>
            <a:r>
              <a:rPr lang="en" i="1"/>
              <a:t>Frameworks</a:t>
            </a:r>
          </a:p>
        </p:txBody>
      </p:sp>
      <p:pic>
        <p:nvPicPr>
          <p:cNvPr id="48" name="Imagem 47" descr="Uma imagem com texto, captura de ecrã, círculo, Tipo de letra&#10;&#10;Os conteúdos gerados pela IA podem estar incorretos.">
            <a:extLst>
              <a:ext uri="{FF2B5EF4-FFF2-40B4-BE49-F238E27FC236}">
                <a16:creationId xmlns:a16="http://schemas.microsoft.com/office/drawing/2014/main" id="{76B9C84F-6BF4-C6FF-89FA-B75CAEF0C73D}"/>
              </a:ext>
            </a:extLst>
          </p:cNvPr>
          <p:cNvPicPr>
            <a:picLocks noChangeAspect="1"/>
          </p:cNvPicPr>
          <p:nvPr/>
        </p:nvPicPr>
        <p:blipFill>
          <a:blip r:embed="rId3"/>
          <a:stretch>
            <a:fillRect/>
          </a:stretch>
        </p:blipFill>
        <p:spPr>
          <a:xfrm>
            <a:off x="2644023" y="1361593"/>
            <a:ext cx="3858843" cy="2883971"/>
          </a:xfrm>
          <a:prstGeom prst="rect">
            <a:avLst/>
          </a:prstGeom>
          <a:ln w="12700" cap="sq">
            <a:solidFill>
              <a:schemeClr val="tx1">
                <a:lumMod val="75000"/>
              </a:schemeClr>
            </a:solidFill>
            <a:prstDash val="solid"/>
            <a:miter lim="800000"/>
          </a:ln>
          <a:effectLst>
            <a:outerShdw blurRad="50800" dist="38100" dir="2700000" algn="tl" rotWithShape="0">
              <a:srgbClr val="000000">
                <a:alpha val="43000"/>
              </a:srgbClr>
            </a:outerShdw>
          </a:effectLst>
        </p:spPr>
      </p:pic>
      <p:sp>
        <p:nvSpPr>
          <p:cNvPr id="2" name="CaixaDeTexto 1">
            <a:extLst>
              <a:ext uri="{FF2B5EF4-FFF2-40B4-BE49-F238E27FC236}">
                <a16:creationId xmlns:a16="http://schemas.microsoft.com/office/drawing/2014/main" id="{CD9D0E2B-4DEC-3123-DD80-4302B78513DF}"/>
              </a:ext>
            </a:extLst>
          </p:cNvPr>
          <p:cNvSpPr txBox="1"/>
          <p:nvPr/>
        </p:nvSpPr>
        <p:spPr>
          <a:xfrm>
            <a:off x="8802303" y="4837497"/>
            <a:ext cx="413886" cy="307777"/>
          </a:xfrm>
          <a:prstGeom prst="rect">
            <a:avLst/>
          </a:prstGeom>
          <a:noFill/>
        </p:spPr>
        <p:txBody>
          <a:bodyPr wrap="square" rtlCol="0">
            <a:spAutoFit/>
          </a:bodyPr>
          <a:lstStyle/>
          <a:p>
            <a:r>
              <a:rPr lang="en-GB"/>
              <a:t>37</a:t>
            </a:r>
            <a:endParaRPr lang="pt-PT"/>
          </a:p>
        </p:txBody>
      </p:sp>
    </p:spTree>
    <p:extLst>
      <p:ext uri="{BB962C8B-B14F-4D97-AF65-F5344CB8AC3E}">
        <p14:creationId xmlns:p14="http://schemas.microsoft.com/office/powerpoint/2010/main" val="330415017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405"/>
        <p:cNvGrpSpPr/>
        <p:nvPr/>
      </p:nvGrpSpPr>
      <p:grpSpPr>
        <a:xfrm>
          <a:off x="0" y="0"/>
          <a:ext cx="0" cy="0"/>
          <a:chOff x="0" y="0"/>
          <a:chExt cx="0" cy="0"/>
        </a:xfrm>
      </p:grpSpPr>
      <p:sp>
        <p:nvSpPr>
          <p:cNvPr id="1406" name="Google Shape;1406;p3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r>
              <a:rPr lang="en"/>
              <a:t>Políticas de Segurança dos Dados</a:t>
            </a:r>
            <a:endParaRPr lang="pt-PT"/>
          </a:p>
        </p:txBody>
      </p:sp>
      <p:graphicFrame>
        <p:nvGraphicFramePr>
          <p:cNvPr id="2" name="Tabela 1">
            <a:extLst>
              <a:ext uri="{FF2B5EF4-FFF2-40B4-BE49-F238E27FC236}">
                <a16:creationId xmlns:a16="http://schemas.microsoft.com/office/drawing/2014/main" id="{AFDC639D-5F2B-1AC0-C037-32CF02DDC956}"/>
              </a:ext>
            </a:extLst>
          </p:cNvPr>
          <p:cNvGraphicFramePr>
            <a:graphicFrameLocks noGrp="1"/>
          </p:cNvGraphicFramePr>
          <p:nvPr>
            <p:extLst>
              <p:ext uri="{D42A27DB-BD31-4B8C-83A1-F6EECF244321}">
                <p14:modId xmlns:p14="http://schemas.microsoft.com/office/powerpoint/2010/main" val="1217428182"/>
              </p:ext>
            </p:extLst>
          </p:nvPr>
        </p:nvGraphicFramePr>
        <p:xfrm>
          <a:off x="3588791" y="2749770"/>
          <a:ext cx="2136902" cy="2274976"/>
        </p:xfrm>
        <a:graphic>
          <a:graphicData uri="http://schemas.openxmlformats.org/drawingml/2006/table">
            <a:tbl>
              <a:tblPr firstRow="1" bandRow="1">
                <a:tableStyleId>{BC89EF96-8CEA-46FF-86C4-4CE0E7609802}</a:tableStyleId>
              </a:tblPr>
              <a:tblGrid>
                <a:gridCol w="2136902">
                  <a:extLst>
                    <a:ext uri="{9D8B030D-6E8A-4147-A177-3AD203B41FA5}">
                      <a16:colId xmlns:a16="http://schemas.microsoft.com/office/drawing/2014/main" val="2193651167"/>
                    </a:ext>
                  </a:extLst>
                </a:gridCol>
              </a:tblGrid>
              <a:tr h="244928">
                <a:tc>
                  <a:txBody>
                    <a:bodyPr/>
                    <a:lstStyle/>
                    <a:p>
                      <a:pPr algn="l"/>
                      <a:r>
                        <a:rPr lang="pt-PT" sz="900" b="0">
                          <a:solidFill>
                            <a:schemeClr val="tx2"/>
                          </a:solidFill>
                          <a:latin typeface="Montserrat"/>
                        </a:rPr>
                        <a:t>Criptografia</a:t>
                      </a:r>
                    </a:p>
                  </a:txBody>
                  <a:tcPr/>
                </a:tc>
                <a:extLst>
                  <a:ext uri="{0D108BD9-81ED-4DB2-BD59-A6C34878D82A}">
                    <a16:rowId xmlns:a16="http://schemas.microsoft.com/office/drawing/2014/main" val="3663895791"/>
                  </a:ext>
                </a:extLst>
              </a:tr>
              <a:tr h="254721">
                <a:tc>
                  <a:txBody>
                    <a:bodyPr/>
                    <a:lstStyle/>
                    <a:p>
                      <a:pPr algn="l"/>
                      <a:r>
                        <a:rPr lang="pt-PT" sz="900">
                          <a:solidFill>
                            <a:schemeClr val="tx2"/>
                          </a:solidFill>
                          <a:latin typeface="Montserrat"/>
                        </a:rPr>
                        <a:t>Anti-vírus </a:t>
                      </a:r>
                    </a:p>
                  </a:txBody>
                  <a:tcPr/>
                </a:tc>
                <a:extLst>
                  <a:ext uri="{0D108BD9-81ED-4DB2-BD59-A6C34878D82A}">
                    <a16:rowId xmlns:a16="http://schemas.microsoft.com/office/drawing/2014/main" val="2714253859"/>
                  </a:ext>
                </a:extLst>
              </a:tr>
              <a:tr h="254721">
                <a:tc>
                  <a:txBody>
                    <a:bodyPr/>
                    <a:lstStyle/>
                    <a:p>
                      <a:pPr algn="l"/>
                      <a:r>
                        <a:rPr lang="pt-PT" sz="900">
                          <a:solidFill>
                            <a:schemeClr val="tx2"/>
                          </a:solidFill>
                          <a:latin typeface="Montserrat"/>
                        </a:rPr>
                        <a:t>Palavras-Passes</a:t>
                      </a:r>
                    </a:p>
                  </a:txBody>
                  <a:tcPr/>
                </a:tc>
                <a:extLst>
                  <a:ext uri="{0D108BD9-81ED-4DB2-BD59-A6C34878D82A}">
                    <a16:rowId xmlns:a16="http://schemas.microsoft.com/office/drawing/2014/main" val="3716709109"/>
                  </a:ext>
                </a:extLst>
              </a:tr>
              <a:tr h="239283">
                <a:tc>
                  <a:txBody>
                    <a:bodyPr/>
                    <a:lstStyle/>
                    <a:p>
                      <a:pPr algn="l"/>
                      <a:r>
                        <a:rPr lang="pt-PT" sz="900">
                          <a:solidFill>
                            <a:schemeClr val="tx2"/>
                          </a:solidFill>
                          <a:latin typeface="Montserrat"/>
                        </a:rPr>
                        <a:t>Auntenticação de 2 Fatores</a:t>
                      </a:r>
                    </a:p>
                  </a:txBody>
                  <a:tcPr/>
                </a:tc>
                <a:extLst>
                  <a:ext uri="{0D108BD9-81ED-4DB2-BD59-A6C34878D82A}">
                    <a16:rowId xmlns:a16="http://schemas.microsoft.com/office/drawing/2014/main" val="2129642220"/>
                  </a:ext>
                </a:extLst>
              </a:tr>
              <a:tr h="385941">
                <a:tc>
                  <a:txBody>
                    <a:bodyPr/>
                    <a:lstStyle/>
                    <a:p>
                      <a:pPr algn="l"/>
                      <a:r>
                        <a:rPr lang="pt-PT" sz="900">
                          <a:solidFill>
                            <a:schemeClr val="tx2"/>
                          </a:solidFill>
                          <a:latin typeface="Montserrat"/>
                        </a:rPr>
                        <a:t>Equipamentos fornecidos pela Empresa</a:t>
                      </a:r>
                    </a:p>
                  </a:txBody>
                  <a:tcPr/>
                </a:tc>
                <a:extLst>
                  <a:ext uri="{0D108BD9-81ED-4DB2-BD59-A6C34878D82A}">
                    <a16:rowId xmlns:a16="http://schemas.microsoft.com/office/drawing/2014/main" val="367795927"/>
                  </a:ext>
                </a:extLst>
              </a:tr>
              <a:tr h="385941">
                <a:tc>
                  <a:txBody>
                    <a:bodyPr/>
                    <a:lstStyle/>
                    <a:p>
                      <a:pPr algn="l"/>
                      <a:r>
                        <a:rPr lang="pt-PT" sz="900">
                          <a:solidFill>
                            <a:schemeClr val="tx2"/>
                          </a:solidFill>
                          <a:latin typeface="Montserrat"/>
                        </a:rPr>
                        <a:t>Educação e Sensibilização dos colaboradores</a:t>
                      </a:r>
                    </a:p>
                  </a:txBody>
                  <a:tcPr/>
                </a:tc>
                <a:extLst>
                  <a:ext uri="{0D108BD9-81ED-4DB2-BD59-A6C34878D82A}">
                    <a16:rowId xmlns:a16="http://schemas.microsoft.com/office/drawing/2014/main" val="2388470800"/>
                  </a:ext>
                </a:extLst>
              </a:tr>
              <a:tr h="231564">
                <a:tc>
                  <a:txBody>
                    <a:bodyPr/>
                    <a:lstStyle/>
                    <a:p>
                      <a:pPr algn="l"/>
                      <a:r>
                        <a:rPr lang="pt-PT" sz="900">
                          <a:solidFill>
                            <a:schemeClr val="tx2"/>
                          </a:solidFill>
                          <a:latin typeface="Montserrat"/>
                        </a:rPr>
                        <a:t>VPN's (Redes Privadas Virtuais)</a:t>
                      </a:r>
                    </a:p>
                  </a:txBody>
                  <a:tcPr/>
                </a:tc>
                <a:extLst>
                  <a:ext uri="{0D108BD9-81ED-4DB2-BD59-A6C34878D82A}">
                    <a16:rowId xmlns:a16="http://schemas.microsoft.com/office/drawing/2014/main" val="246938307"/>
                  </a:ext>
                </a:extLst>
              </a:tr>
              <a:tr h="277877">
                <a:tc>
                  <a:txBody>
                    <a:bodyPr/>
                    <a:lstStyle/>
                    <a:p>
                      <a:pPr algn="l"/>
                      <a:r>
                        <a:rPr lang="pt-PT" sz="900">
                          <a:solidFill>
                            <a:schemeClr val="tx2"/>
                          </a:solidFill>
                          <a:latin typeface="Montserrat"/>
                        </a:rPr>
                        <a:t>Atualizações Regulares</a:t>
                      </a:r>
                    </a:p>
                  </a:txBody>
                  <a:tcPr/>
                </a:tc>
                <a:extLst>
                  <a:ext uri="{0D108BD9-81ED-4DB2-BD59-A6C34878D82A}">
                    <a16:rowId xmlns:a16="http://schemas.microsoft.com/office/drawing/2014/main" val="3314742453"/>
                  </a:ext>
                </a:extLst>
              </a:tr>
            </a:tbl>
          </a:graphicData>
        </a:graphic>
      </p:graphicFrame>
      <p:sp>
        <p:nvSpPr>
          <p:cNvPr id="3" name="CaixaDeTexto 2">
            <a:extLst>
              <a:ext uri="{FF2B5EF4-FFF2-40B4-BE49-F238E27FC236}">
                <a16:creationId xmlns:a16="http://schemas.microsoft.com/office/drawing/2014/main" id="{6B4F6E9F-B77F-0637-3461-3C2EFD2F4126}"/>
              </a:ext>
            </a:extLst>
          </p:cNvPr>
          <p:cNvSpPr txBox="1"/>
          <p:nvPr/>
        </p:nvSpPr>
        <p:spPr>
          <a:xfrm>
            <a:off x="719942" y="1180110"/>
            <a:ext cx="7637316"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PT" sz="1200">
                <a:latin typeface="Montserrat"/>
              </a:rPr>
              <a:t>A </a:t>
            </a:r>
            <a:r>
              <a:rPr lang="pt-PT" sz="1200" b="1">
                <a:latin typeface="Montserrat"/>
              </a:rPr>
              <a:t>gestão de riscos </a:t>
            </a:r>
            <a:r>
              <a:rPr lang="pt-PT" sz="1200">
                <a:latin typeface="Montserrat"/>
              </a:rPr>
              <a:t>e a </a:t>
            </a:r>
            <a:r>
              <a:rPr lang="pt-PT" sz="1200" b="1">
                <a:latin typeface="Montserrat"/>
              </a:rPr>
              <a:t>qualidade dos dados  </a:t>
            </a:r>
            <a:r>
              <a:rPr lang="pt-PT" sz="1200">
                <a:latin typeface="Montserrat"/>
              </a:rPr>
              <a:t>estão intimamente ligadas à segurança dos dados:</a:t>
            </a:r>
          </a:p>
          <a:p>
            <a:endParaRPr lang="pt-PT" sz="1200">
              <a:latin typeface="Montserrat"/>
            </a:endParaRPr>
          </a:p>
          <a:p>
            <a:pPr marL="171450" indent="-171450" algn="just">
              <a:buFont typeface="Arial" panose="020B0604020202020204" pitchFamily="34" charset="0"/>
              <a:buChar char="•"/>
            </a:pPr>
            <a:r>
              <a:rPr lang="pt-PT" sz="1200">
                <a:latin typeface="Montserrat"/>
              </a:rPr>
              <a:t>A </a:t>
            </a:r>
            <a:r>
              <a:rPr lang="pt-PT" sz="1200" b="1">
                <a:latin typeface="Montserrat"/>
              </a:rPr>
              <a:t>qualidade dos dados </a:t>
            </a:r>
            <a:r>
              <a:rPr lang="pt-PT" sz="1200">
                <a:latin typeface="Montserrat"/>
              </a:rPr>
              <a:t>é essencial para garantir que a informação utilizada pela organização seja precisa, confiável e consistente. Para que os dados mantenham a sua qualidade ao longo do tempo, é necessário protegê-los contra alterações indevidas e corrupção. </a:t>
            </a:r>
          </a:p>
          <a:p>
            <a:pPr algn="just"/>
            <a:endParaRPr lang="pt-PT" sz="1200">
              <a:latin typeface="Montserrat"/>
            </a:endParaRPr>
          </a:p>
          <a:p>
            <a:pPr marL="171450" indent="-171450" algn="just">
              <a:buFont typeface="Arial" panose="020B0604020202020204" pitchFamily="34" charset="0"/>
              <a:buChar char="•"/>
            </a:pPr>
            <a:r>
              <a:rPr lang="pt-PT" sz="1200">
                <a:latin typeface="Montserrat"/>
              </a:rPr>
              <a:t>Ataques informáticos, falhas de sistemas e erros humanos são alguns dos </a:t>
            </a:r>
            <a:r>
              <a:rPr lang="pt-PT" sz="1200" b="1">
                <a:latin typeface="Montserrat"/>
              </a:rPr>
              <a:t>problemas</a:t>
            </a:r>
            <a:r>
              <a:rPr lang="pt-PT" sz="1200">
                <a:latin typeface="Montserrat"/>
              </a:rPr>
              <a:t> que podem comprometer os dados de uma organização.</a:t>
            </a:r>
          </a:p>
        </p:txBody>
      </p:sp>
      <p:sp>
        <p:nvSpPr>
          <p:cNvPr id="4" name="CaixaDeTexto 3">
            <a:extLst>
              <a:ext uri="{FF2B5EF4-FFF2-40B4-BE49-F238E27FC236}">
                <a16:creationId xmlns:a16="http://schemas.microsoft.com/office/drawing/2014/main" id="{28C65FFE-794A-1ADD-AEE7-6852DAD0181E}"/>
              </a:ext>
            </a:extLst>
          </p:cNvPr>
          <p:cNvSpPr txBox="1"/>
          <p:nvPr/>
        </p:nvSpPr>
        <p:spPr>
          <a:xfrm>
            <a:off x="8802303" y="4837497"/>
            <a:ext cx="413886" cy="307777"/>
          </a:xfrm>
          <a:prstGeom prst="rect">
            <a:avLst/>
          </a:prstGeom>
          <a:noFill/>
        </p:spPr>
        <p:txBody>
          <a:bodyPr wrap="square" rtlCol="0">
            <a:spAutoFit/>
          </a:bodyPr>
          <a:lstStyle/>
          <a:p>
            <a:r>
              <a:rPr lang="en-GB"/>
              <a:t>38</a:t>
            </a:r>
            <a:endParaRPr lang="pt-PT"/>
          </a:p>
        </p:txBody>
      </p:sp>
    </p:spTree>
    <p:extLst>
      <p:ext uri="{BB962C8B-B14F-4D97-AF65-F5344CB8AC3E}">
        <p14:creationId xmlns:p14="http://schemas.microsoft.com/office/powerpoint/2010/main" val="6707317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96">
          <a:extLst>
            <a:ext uri="{FF2B5EF4-FFF2-40B4-BE49-F238E27FC236}">
              <a16:creationId xmlns:a16="http://schemas.microsoft.com/office/drawing/2014/main" id="{C2A19CA6-1DE2-7B5E-7166-E30C0CDE01E6}"/>
            </a:ext>
          </a:extLst>
        </p:cNvPr>
        <p:cNvGrpSpPr/>
        <p:nvPr/>
      </p:nvGrpSpPr>
      <p:grpSpPr>
        <a:xfrm>
          <a:off x="0" y="0"/>
          <a:ext cx="0" cy="0"/>
          <a:chOff x="0" y="0"/>
          <a:chExt cx="0" cy="0"/>
        </a:xfrm>
      </p:grpSpPr>
      <p:sp>
        <p:nvSpPr>
          <p:cNvPr id="1497" name="Google Shape;1497;p38">
            <a:extLst>
              <a:ext uri="{FF2B5EF4-FFF2-40B4-BE49-F238E27FC236}">
                <a16:creationId xmlns:a16="http://schemas.microsoft.com/office/drawing/2014/main" id="{602F1C95-872F-9866-1711-1EAA092965BA}"/>
              </a:ext>
            </a:extLst>
          </p:cNvPr>
          <p:cNvSpPr txBox="1">
            <a:spLocks noGrp="1"/>
          </p:cNvSpPr>
          <p:nvPr>
            <p:ph type="title"/>
          </p:nvPr>
        </p:nvSpPr>
        <p:spPr>
          <a:xfrm>
            <a:off x="713225" y="3268250"/>
            <a:ext cx="4598400" cy="783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Introdução</a:t>
            </a:r>
            <a:endParaRPr/>
          </a:p>
        </p:txBody>
      </p:sp>
      <p:sp>
        <p:nvSpPr>
          <p:cNvPr id="1498" name="Google Shape;1498;p38">
            <a:extLst>
              <a:ext uri="{FF2B5EF4-FFF2-40B4-BE49-F238E27FC236}">
                <a16:creationId xmlns:a16="http://schemas.microsoft.com/office/drawing/2014/main" id="{7FBA6EDE-3FB7-3C48-8001-0E2990858D8B}"/>
              </a:ext>
            </a:extLst>
          </p:cNvPr>
          <p:cNvSpPr txBox="1">
            <a:spLocks noGrp="1"/>
          </p:cNvSpPr>
          <p:nvPr>
            <p:ph type="subTitle" idx="1"/>
          </p:nvPr>
        </p:nvSpPr>
        <p:spPr>
          <a:xfrm>
            <a:off x="713225" y="3975200"/>
            <a:ext cx="4598400" cy="8493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BR"/>
              <a:t>Este projeto aborda a implementação de um Programa de Governança e Segurança de Dados (PGSD) para o Banco InovaData. Foca nos desafios de qualidade, segurança e conformidade, com impacto estratégico no setor financeiro.</a:t>
            </a:r>
            <a:endParaRPr lang="en-GB"/>
          </a:p>
        </p:txBody>
      </p:sp>
      <p:pic>
        <p:nvPicPr>
          <p:cNvPr id="1499" name="Google Shape;1499;p38">
            <a:extLst>
              <a:ext uri="{FF2B5EF4-FFF2-40B4-BE49-F238E27FC236}">
                <a16:creationId xmlns:a16="http://schemas.microsoft.com/office/drawing/2014/main" id="{B648A358-A683-5052-45DC-B22DD5D89D42}"/>
              </a:ext>
            </a:extLst>
          </p:cNvPr>
          <p:cNvPicPr preferRelativeResize="0">
            <a:picLocks noGrp="1"/>
          </p:cNvPicPr>
          <p:nvPr>
            <p:ph type="pic" idx="2"/>
          </p:nvPr>
        </p:nvPicPr>
        <p:blipFill rotWithShape="1">
          <a:blip r:embed="rId3">
            <a:alphaModFix/>
          </a:blip>
          <a:srcRect t="16675" b="16675"/>
          <a:stretch/>
        </p:blipFill>
        <p:spPr>
          <a:xfrm>
            <a:off x="5311625" y="-801150"/>
            <a:ext cx="6745800" cy="6745800"/>
          </a:xfrm>
          <a:prstGeom prst="ellipse">
            <a:avLst/>
          </a:prstGeom>
        </p:spPr>
      </p:pic>
      <p:pic>
        <p:nvPicPr>
          <p:cNvPr id="1500" name="Google Shape;1500;p38">
            <a:extLst>
              <a:ext uri="{FF2B5EF4-FFF2-40B4-BE49-F238E27FC236}">
                <a16:creationId xmlns:a16="http://schemas.microsoft.com/office/drawing/2014/main" id="{BDEC9988-B98F-ABEF-3433-A630681796A9}"/>
              </a:ext>
            </a:extLst>
          </p:cNvPr>
          <p:cNvPicPr preferRelativeResize="0">
            <a:picLocks noGrp="1"/>
          </p:cNvPicPr>
          <p:nvPr>
            <p:ph type="pic" idx="3"/>
          </p:nvPr>
        </p:nvPicPr>
        <p:blipFill rotWithShape="1">
          <a:blip r:embed="rId4">
            <a:alphaModFix/>
          </a:blip>
          <a:srcRect r="47047" b="64709"/>
          <a:stretch/>
        </p:blipFill>
        <p:spPr>
          <a:xfrm>
            <a:off x="991025" y="318950"/>
            <a:ext cx="2873100" cy="2873100"/>
          </a:xfrm>
          <a:prstGeom prst="ellipse">
            <a:avLst/>
          </a:prstGeom>
        </p:spPr>
      </p:pic>
      <p:grpSp>
        <p:nvGrpSpPr>
          <p:cNvPr id="1501" name="Google Shape;1501;p38">
            <a:extLst>
              <a:ext uri="{FF2B5EF4-FFF2-40B4-BE49-F238E27FC236}">
                <a16:creationId xmlns:a16="http://schemas.microsoft.com/office/drawing/2014/main" id="{704F49A8-628C-1258-273B-4B8E94AE46C1}"/>
              </a:ext>
            </a:extLst>
          </p:cNvPr>
          <p:cNvGrpSpPr/>
          <p:nvPr/>
        </p:nvGrpSpPr>
        <p:grpSpPr>
          <a:xfrm>
            <a:off x="5450955" y="445370"/>
            <a:ext cx="1013699" cy="886245"/>
            <a:chOff x="895150" y="3894725"/>
            <a:chExt cx="332775" cy="290925"/>
          </a:xfrm>
        </p:grpSpPr>
        <p:sp>
          <p:nvSpPr>
            <p:cNvPr id="1502" name="Google Shape;1502;p38">
              <a:extLst>
                <a:ext uri="{FF2B5EF4-FFF2-40B4-BE49-F238E27FC236}">
                  <a16:creationId xmlns:a16="http://schemas.microsoft.com/office/drawing/2014/main" id="{E8E95300-5B3C-6C6F-0318-AD0A2C20CED5}"/>
                </a:ext>
              </a:extLst>
            </p:cNvPr>
            <p:cNvSpPr/>
            <p:nvPr/>
          </p:nvSpPr>
          <p:spPr>
            <a:xfrm>
              <a:off x="895150" y="3918150"/>
              <a:ext cx="307125" cy="267500"/>
            </a:xfrm>
            <a:custGeom>
              <a:avLst/>
              <a:gdLst/>
              <a:ahLst/>
              <a:cxnLst/>
              <a:rect l="l" t="t" r="r" b="b"/>
              <a:pathLst>
                <a:path w="12285" h="10700" extrusionOk="0">
                  <a:moveTo>
                    <a:pt x="4272" y="0"/>
                  </a:moveTo>
                  <a:cubicBezTo>
                    <a:pt x="3311" y="0"/>
                    <a:pt x="2439" y="285"/>
                    <a:pt x="1785" y="880"/>
                  </a:cubicBezTo>
                  <a:cubicBezTo>
                    <a:pt x="0" y="2504"/>
                    <a:pt x="500" y="5823"/>
                    <a:pt x="2909" y="8294"/>
                  </a:cubicBezTo>
                  <a:cubicBezTo>
                    <a:pt x="4433" y="9853"/>
                    <a:pt x="6352" y="10700"/>
                    <a:pt x="8007" y="10700"/>
                  </a:cubicBezTo>
                  <a:cubicBezTo>
                    <a:pt x="8966" y="10700"/>
                    <a:pt x="9837" y="10415"/>
                    <a:pt x="10492" y="9819"/>
                  </a:cubicBezTo>
                  <a:cubicBezTo>
                    <a:pt x="12285" y="8196"/>
                    <a:pt x="11776" y="4877"/>
                    <a:pt x="9367" y="2406"/>
                  </a:cubicBezTo>
                  <a:cubicBezTo>
                    <a:pt x="7848" y="847"/>
                    <a:pt x="5929" y="0"/>
                    <a:pt x="4272" y="0"/>
                  </a:cubicBezTo>
                  <a:close/>
                </a:path>
              </a:pathLst>
            </a:custGeom>
            <a:gradFill>
              <a:gsLst>
                <a:gs pos="0">
                  <a:schemeClr val="accent1"/>
                </a:gs>
                <a:gs pos="5000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38">
              <a:extLst>
                <a:ext uri="{FF2B5EF4-FFF2-40B4-BE49-F238E27FC236}">
                  <a16:creationId xmlns:a16="http://schemas.microsoft.com/office/drawing/2014/main" id="{FC7743D6-EC56-1C38-7FD5-E7BF863B4395}"/>
                </a:ext>
              </a:extLst>
            </p:cNvPr>
            <p:cNvSpPr/>
            <p:nvPr/>
          </p:nvSpPr>
          <p:spPr>
            <a:xfrm>
              <a:off x="939750" y="3894725"/>
              <a:ext cx="288175" cy="268925"/>
            </a:xfrm>
            <a:custGeom>
              <a:avLst/>
              <a:gdLst/>
              <a:ahLst/>
              <a:cxnLst/>
              <a:rect l="l" t="t" r="r" b="b"/>
              <a:pathLst>
                <a:path w="11527" h="10757" extrusionOk="0">
                  <a:moveTo>
                    <a:pt x="13" y="1806"/>
                  </a:moveTo>
                  <a:cubicBezTo>
                    <a:pt x="9" y="1810"/>
                    <a:pt x="5" y="1814"/>
                    <a:pt x="1" y="1817"/>
                  </a:cubicBezTo>
                  <a:lnTo>
                    <a:pt x="13" y="1806"/>
                  </a:lnTo>
                  <a:close/>
                  <a:moveTo>
                    <a:pt x="3520" y="0"/>
                  </a:moveTo>
                  <a:cubicBezTo>
                    <a:pt x="2561" y="0"/>
                    <a:pt x="1690" y="285"/>
                    <a:pt x="1035" y="881"/>
                  </a:cubicBezTo>
                  <a:lnTo>
                    <a:pt x="13" y="1806"/>
                  </a:lnTo>
                  <a:lnTo>
                    <a:pt x="13" y="1806"/>
                  </a:lnTo>
                  <a:cubicBezTo>
                    <a:pt x="666" y="1218"/>
                    <a:pt x="1533" y="937"/>
                    <a:pt x="2488" y="937"/>
                  </a:cubicBezTo>
                  <a:cubicBezTo>
                    <a:pt x="4145" y="937"/>
                    <a:pt x="6064" y="1784"/>
                    <a:pt x="7583" y="3343"/>
                  </a:cubicBezTo>
                  <a:cubicBezTo>
                    <a:pt x="9992" y="5814"/>
                    <a:pt x="10501" y="9133"/>
                    <a:pt x="8708" y="10756"/>
                  </a:cubicBezTo>
                  <a:lnTo>
                    <a:pt x="9742" y="9820"/>
                  </a:lnTo>
                  <a:cubicBezTo>
                    <a:pt x="11527" y="8196"/>
                    <a:pt x="11027" y="4877"/>
                    <a:pt x="8618" y="2406"/>
                  </a:cubicBezTo>
                  <a:cubicBezTo>
                    <a:pt x="7094" y="848"/>
                    <a:pt x="5175" y="0"/>
                    <a:pt x="3520" y="0"/>
                  </a:cubicBezTo>
                  <a:close/>
                </a:path>
              </a:pathLst>
            </a:custGeom>
            <a:gradFill>
              <a:gsLst>
                <a:gs pos="0">
                  <a:schemeClr val="accent2"/>
                </a:gs>
                <a:gs pos="5000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38">
              <a:extLst>
                <a:ext uri="{FF2B5EF4-FFF2-40B4-BE49-F238E27FC236}">
                  <a16:creationId xmlns:a16="http://schemas.microsoft.com/office/drawing/2014/main" id="{496375C3-798B-1AD0-80EC-C0F466A66F94}"/>
                </a:ext>
              </a:extLst>
            </p:cNvPr>
            <p:cNvSpPr/>
            <p:nvPr/>
          </p:nvSpPr>
          <p:spPr>
            <a:xfrm>
              <a:off x="932175" y="3950325"/>
              <a:ext cx="233075" cy="203150"/>
            </a:xfrm>
            <a:custGeom>
              <a:avLst/>
              <a:gdLst/>
              <a:ahLst/>
              <a:cxnLst/>
              <a:rect l="l" t="t" r="r" b="b"/>
              <a:pathLst>
                <a:path w="9323" h="8126" extrusionOk="0">
                  <a:moveTo>
                    <a:pt x="3237" y="1"/>
                  </a:moveTo>
                  <a:cubicBezTo>
                    <a:pt x="2507" y="1"/>
                    <a:pt x="1845" y="218"/>
                    <a:pt x="1347" y="673"/>
                  </a:cubicBezTo>
                  <a:cubicBezTo>
                    <a:pt x="0" y="1904"/>
                    <a:pt x="375" y="4420"/>
                    <a:pt x="2204" y="6293"/>
                  </a:cubicBezTo>
                  <a:cubicBezTo>
                    <a:pt x="3361" y="7479"/>
                    <a:pt x="4819" y="8125"/>
                    <a:pt x="6077" y="8125"/>
                  </a:cubicBezTo>
                  <a:cubicBezTo>
                    <a:pt x="6807" y="8125"/>
                    <a:pt x="7469" y="7908"/>
                    <a:pt x="7967" y="7453"/>
                  </a:cubicBezTo>
                  <a:cubicBezTo>
                    <a:pt x="9323" y="6222"/>
                    <a:pt x="8939" y="3706"/>
                    <a:pt x="7110" y="1833"/>
                  </a:cubicBezTo>
                  <a:cubicBezTo>
                    <a:pt x="5953" y="647"/>
                    <a:pt x="4495" y="1"/>
                    <a:pt x="323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38">
              <a:extLst>
                <a:ext uri="{FF2B5EF4-FFF2-40B4-BE49-F238E27FC236}">
                  <a16:creationId xmlns:a16="http://schemas.microsoft.com/office/drawing/2014/main" id="{BCB76583-8558-6778-98C7-CFF865B9DD6F}"/>
                </a:ext>
              </a:extLst>
            </p:cNvPr>
            <p:cNvSpPr/>
            <p:nvPr/>
          </p:nvSpPr>
          <p:spPr>
            <a:xfrm>
              <a:off x="979450" y="3982750"/>
              <a:ext cx="131400" cy="144775"/>
            </a:xfrm>
            <a:custGeom>
              <a:avLst/>
              <a:gdLst/>
              <a:ahLst/>
              <a:cxnLst/>
              <a:rect l="l" t="t" r="r" b="b"/>
              <a:pathLst>
                <a:path w="5256" h="5791" extrusionOk="0">
                  <a:moveTo>
                    <a:pt x="2481" y="1597"/>
                  </a:moveTo>
                  <a:lnTo>
                    <a:pt x="3159" y="1615"/>
                  </a:lnTo>
                  <a:lnTo>
                    <a:pt x="3507" y="2409"/>
                  </a:lnTo>
                  <a:lnTo>
                    <a:pt x="2829" y="2400"/>
                  </a:lnTo>
                  <a:lnTo>
                    <a:pt x="2481" y="1597"/>
                  </a:lnTo>
                  <a:close/>
                  <a:moveTo>
                    <a:pt x="1722" y="3328"/>
                  </a:moveTo>
                  <a:lnTo>
                    <a:pt x="2400" y="3346"/>
                  </a:lnTo>
                  <a:lnTo>
                    <a:pt x="2766" y="4184"/>
                  </a:lnTo>
                  <a:lnTo>
                    <a:pt x="2088" y="4175"/>
                  </a:lnTo>
                  <a:lnTo>
                    <a:pt x="1722" y="3328"/>
                  </a:lnTo>
                  <a:close/>
                  <a:moveTo>
                    <a:pt x="955" y="0"/>
                  </a:moveTo>
                  <a:lnTo>
                    <a:pt x="1223" y="616"/>
                  </a:lnTo>
                  <a:lnTo>
                    <a:pt x="509" y="607"/>
                  </a:lnTo>
                  <a:cubicBezTo>
                    <a:pt x="496" y="606"/>
                    <a:pt x="484" y="606"/>
                    <a:pt x="471" y="606"/>
                  </a:cubicBezTo>
                  <a:cubicBezTo>
                    <a:pt x="337" y="606"/>
                    <a:pt x="225" y="649"/>
                    <a:pt x="143" y="723"/>
                  </a:cubicBezTo>
                  <a:cubicBezTo>
                    <a:pt x="54" y="803"/>
                    <a:pt x="9" y="910"/>
                    <a:pt x="1" y="1053"/>
                  </a:cubicBezTo>
                  <a:cubicBezTo>
                    <a:pt x="1" y="1196"/>
                    <a:pt x="27" y="1347"/>
                    <a:pt x="99" y="1517"/>
                  </a:cubicBezTo>
                  <a:lnTo>
                    <a:pt x="277" y="1918"/>
                  </a:lnTo>
                  <a:lnTo>
                    <a:pt x="1116" y="1936"/>
                  </a:lnTo>
                  <a:lnTo>
                    <a:pt x="955" y="1570"/>
                  </a:lnTo>
                  <a:lnTo>
                    <a:pt x="1633" y="1579"/>
                  </a:lnTo>
                  <a:lnTo>
                    <a:pt x="1981" y="2382"/>
                  </a:lnTo>
                  <a:lnTo>
                    <a:pt x="1276" y="2364"/>
                  </a:lnTo>
                  <a:cubicBezTo>
                    <a:pt x="1125" y="2364"/>
                    <a:pt x="1000" y="2400"/>
                    <a:pt x="919" y="2480"/>
                  </a:cubicBezTo>
                  <a:cubicBezTo>
                    <a:pt x="830" y="2561"/>
                    <a:pt x="777" y="2668"/>
                    <a:pt x="768" y="2811"/>
                  </a:cubicBezTo>
                  <a:cubicBezTo>
                    <a:pt x="759" y="2953"/>
                    <a:pt x="795" y="3114"/>
                    <a:pt x="875" y="3292"/>
                  </a:cubicBezTo>
                  <a:lnTo>
                    <a:pt x="1267" y="4184"/>
                  </a:lnTo>
                  <a:cubicBezTo>
                    <a:pt x="1339" y="4363"/>
                    <a:pt x="1446" y="4523"/>
                    <a:pt x="1580" y="4666"/>
                  </a:cubicBezTo>
                  <a:cubicBezTo>
                    <a:pt x="1704" y="4809"/>
                    <a:pt x="1847" y="4925"/>
                    <a:pt x="2008" y="5005"/>
                  </a:cubicBezTo>
                  <a:cubicBezTo>
                    <a:pt x="2168" y="5094"/>
                    <a:pt x="2329" y="5130"/>
                    <a:pt x="2481" y="5139"/>
                  </a:cubicBezTo>
                  <a:lnTo>
                    <a:pt x="3194" y="5148"/>
                  </a:lnTo>
                  <a:lnTo>
                    <a:pt x="3462" y="5772"/>
                  </a:lnTo>
                  <a:lnTo>
                    <a:pt x="4301" y="5790"/>
                  </a:lnTo>
                  <a:lnTo>
                    <a:pt x="4033" y="5166"/>
                  </a:lnTo>
                  <a:lnTo>
                    <a:pt x="4033" y="5166"/>
                  </a:lnTo>
                  <a:lnTo>
                    <a:pt x="4738" y="5183"/>
                  </a:lnTo>
                  <a:cubicBezTo>
                    <a:pt x="4898" y="5183"/>
                    <a:pt x="5023" y="5148"/>
                    <a:pt x="5103" y="5068"/>
                  </a:cubicBezTo>
                  <a:cubicBezTo>
                    <a:pt x="5193" y="4987"/>
                    <a:pt x="5237" y="4880"/>
                    <a:pt x="5246" y="4746"/>
                  </a:cubicBezTo>
                  <a:cubicBezTo>
                    <a:pt x="5255" y="4604"/>
                    <a:pt x="5219" y="4443"/>
                    <a:pt x="5148" y="4274"/>
                  </a:cubicBezTo>
                  <a:lnTo>
                    <a:pt x="4970" y="3863"/>
                  </a:lnTo>
                  <a:lnTo>
                    <a:pt x="4131" y="3845"/>
                  </a:lnTo>
                  <a:lnTo>
                    <a:pt x="4292" y="4220"/>
                  </a:lnTo>
                  <a:lnTo>
                    <a:pt x="3614" y="4202"/>
                  </a:lnTo>
                  <a:lnTo>
                    <a:pt x="3248" y="3364"/>
                  </a:lnTo>
                  <a:lnTo>
                    <a:pt x="3953" y="3381"/>
                  </a:lnTo>
                  <a:cubicBezTo>
                    <a:pt x="4113" y="3381"/>
                    <a:pt x="4229" y="3346"/>
                    <a:pt x="4318" y="3257"/>
                  </a:cubicBezTo>
                  <a:cubicBezTo>
                    <a:pt x="4408" y="3176"/>
                    <a:pt x="4452" y="3069"/>
                    <a:pt x="4461" y="2935"/>
                  </a:cubicBezTo>
                  <a:cubicBezTo>
                    <a:pt x="4470" y="2802"/>
                    <a:pt x="4443" y="2650"/>
                    <a:pt x="4372" y="2489"/>
                  </a:cubicBezTo>
                  <a:lnTo>
                    <a:pt x="3988" y="1597"/>
                  </a:lnTo>
                  <a:cubicBezTo>
                    <a:pt x="3908" y="1428"/>
                    <a:pt x="3810" y="1276"/>
                    <a:pt x="3676" y="1133"/>
                  </a:cubicBezTo>
                  <a:cubicBezTo>
                    <a:pt x="3542" y="991"/>
                    <a:pt x="3391" y="875"/>
                    <a:pt x="3239" y="785"/>
                  </a:cubicBezTo>
                  <a:cubicBezTo>
                    <a:pt x="3078" y="696"/>
                    <a:pt x="2918" y="652"/>
                    <a:pt x="2766" y="652"/>
                  </a:cubicBezTo>
                  <a:lnTo>
                    <a:pt x="2061" y="634"/>
                  </a:lnTo>
                  <a:lnTo>
                    <a:pt x="1794" y="18"/>
                  </a:lnTo>
                  <a:lnTo>
                    <a:pt x="9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6" name="Google Shape;1506;p38">
            <a:extLst>
              <a:ext uri="{FF2B5EF4-FFF2-40B4-BE49-F238E27FC236}">
                <a16:creationId xmlns:a16="http://schemas.microsoft.com/office/drawing/2014/main" id="{EC6D05F6-1CD6-54B5-F548-35356CA52D0D}"/>
              </a:ext>
            </a:extLst>
          </p:cNvPr>
          <p:cNvGrpSpPr/>
          <p:nvPr/>
        </p:nvGrpSpPr>
        <p:grpSpPr>
          <a:xfrm>
            <a:off x="294548" y="1479700"/>
            <a:ext cx="1207215" cy="1092048"/>
            <a:chOff x="431250" y="4269675"/>
            <a:chExt cx="623175" cy="563725"/>
          </a:xfrm>
        </p:grpSpPr>
        <p:sp>
          <p:nvSpPr>
            <p:cNvPr id="1507" name="Google Shape;1507;p38">
              <a:extLst>
                <a:ext uri="{FF2B5EF4-FFF2-40B4-BE49-F238E27FC236}">
                  <a16:creationId xmlns:a16="http://schemas.microsoft.com/office/drawing/2014/main" id="{3F38B7BC-C57E-D96B-66D0-7EBA2AD5F80C}"/>
                </a:ext>
              </a:extLst>
            </p:cNvPr>
            <p:cNvSpPr/>
            <p:nvPr/>
          </p:nvSpPr>
          <p:spPr>
            <a:xfrm>
              <a:off x="431250" y="4269675"/>
              <a:ext cx="574775" cy="518225"/>
            </a:xfrm>
            <a:custGeom>
              <a:avLst/>
              <a:gdLst/>
              <a:ahLst/>
              <a:cxnLst/>
              <a:rect l="l" t="t" r="r" b="b"/>
              <a:pathLst>
                <a:path w="22991" h="20729" extrusionOk="0">
                  <a:moveTo>
                    <a:pt x="14995" y="0"/>
                  </a:moveTo>
                  <a:cubicBezTo>
                    <a:pt x="11895" y="0"/>
                    <a:pt x="8303" y="1644"/>
                    <a:pt x="5451" y="4670"/>
                  </a:cubicBezTo>
                  <a:cubicBezTo>
                    <a:pt x="946" y="9452"/>
                    <a:pt x="1" y="15875"/>
                    <a:pt x="3346" y="19024"/>
                  </a:cubicBezTo>
                  <a:cubicBezTo>
                    <a:pt x="4571" y="20177"/>
                    <a:pt x="6203" y="20729"/>
                    <a:pt x="8002" y="20729"/>
                  </a:cubicBezTo>
                  <a:cubicBezTo>
                    <a:pt x="11102" y="20729"/>
                    <a:pt x="14697" y="19089"/>
                    <a:pt x="17548" y="16063"/>
                  </a:cubicBezTo>
                  <a:cubicBezTo>
                    <a:pt x="22053" y="11281"/>
                    <a:pt x="22990" y="4849"/>
                    <a:pt x="19654" y="1709"/>
                  </a:cubicBezTo>
                  <a:cubicBezTo>
                    <a:pt x="18426" y="553"/>
                    <a:pt x="16793" y="0"/>
                    <a:pt x="14995" y="0"/>
                  </a:cubicBezTo>
                  <a:close/>
                </a:path>
              </a:pathLst>
            </a:custGeom>
            <a:gradFill>
              <a:gsLst>
                <a:gs pos="0">
                  <a:schemeClr val="accent1"/>
                </a:gs>
                <a:gs pos="5000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38">
              <a:extLst>
                <a:ext uri="{FF2B5EF4-FFF2-40B4-BE49-F238E27FC236}">
                  <a16:creationId xmlns:a16="http://schemas.microsoft.com/office/drawing/2014/main" id="{89E1D833-8A70-F829-911D-343044203775}"/>
                </a:ext>
              </a:extLst>
            </p:cNvPr>
            <p:cNvSpPr/>
            <p:nvPr/>
          </p:nvSpPr>
          <p:spPr>
            <a:xfrm>
              <a:off x="514900" y="4312375"/>
              <a:ext cx="539525" cy="521025"/>
            </a:xfrm>
            <a:custGeom>
              <a:avLst/>
              <a:gdLst/>
              <a:ahLst/>
              <a:cxnLst/>
              <a:rect l="l" t="t" r="r" b="b"/>
              <a:pathLst>
                <a:path w="21581" h="20841" extrusionOk="0">
                  <a:moveTo>
                    <a:pt x="16308" y="1"/>
                  </a:moveTo>
                  <a:lnTo>
                    <a:pt x="16323" y="15"/>
                  </a:lnTo>
                  <a:lnTo>
                    <a:pt x="16323" y="15"/>
                  </a:lnTo>
                  <a:cubicBezTo>
                    <a:pt x="16318" y="10"/>
                    <a:pt x="16313" y="5"/>
                    <a:pt x="16308" y="1"/>
                  </a:cubicBezTo>
                  <a:close/>
                  <a:moveTo>
                    <a:pt x="16323" y="15"/>
                  </a:moveTo>
                  <a:cubicBezTo>
                    <a:pt x="19641" y="3160"/>
                    <a:pt x="18701" y="9580"/>
                    <a:pt x="14202" y="14355"/>
                  </a:cubicBezTo>
                  <a:cubicBezTo>
                    <a:pt x="11351" y="17381"/>
                    <a:pt x="7756" y="19021"/>
                    <a:pt x="4656" y="19021"/>
                  </a:cubicBezTo>
                  <a:cubicBezTo>
                    <a:pt x="2857" y="19021"/>
                    <a:pt x="1225" y="18469"/>
                    <a:pt x="0" y="17316"/>
                  </a:cubicBezTo>
                  <a:lnTo>
                    <a:pt x="0" y="17316"/>
                  </a:lnTo>
                  <a:lnTo>
                    <a:pt x="1927" y="19136"/>
                  </a:lnTo>
                  <a:cubicBezTo>
                    <a:pt x="3155" y="20289"/>
                    <a:pt x="4789" y="20841"/>
                    <a:pt x="6589" y="20841"/>
                  </a:cubicBezTo>
                  <a:cubicBezTo>
                    <a:pt x="9691" y="20841"/>
                    <a:pt x="13284" y="19201"/>
                    <a:pt x="16129" y="16174"/>
                  </a:cubicBezTo>
                  <a:cubicBezTo>
                    <a:pt x="20634" y="11393"/>
                    <a:pt x="21580" y="4961"/>
                    <a:pt x="18235" y="1821"/>
                  </a:cubicBezTo>
                  <a:lnTo>
                    <a:pt x="16323" y="15"/>
                  </a:lnTo>
                  <a:close/>
                </a:path>
              </a:pathLst>
            </a:custGeom>
            <a:gradFill>
              <a:gsLst>
                <a:gs pos="0">
                  <a:schemeClr val="accent2"/>
                </a:gs>
                <a:gs pos="5000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38">
              <a:extLst>
                <a:ext uri="{FF2B5EF4-FFF2-40B4-BE49-F238E27FC236}">
                  <a16:creationId xmlns:a16="http://schemas.microsoft.com/office/drawing/2014/main" id="{BDA70D56-192B-F5FE-C2EB-214B6BC6FE1D}"/>
                </a:ext>
              </a:extLst>
            </p:cNvPr>
            <p:cNvSpPr/>
            <p:nvPr/>
          </p:nvSpPr>
          <p:spPr>
            <a:xfrm>
              <a:off x="500625" y="4332000"/>
              <a:ext cx="436250" cy="393550"/>
            </a:xfrm>
            <a:custGeom>
              <a:avLst/>
              <a:gdLst/>
              <a:ahLst/>
              <a:cxnLst/>
              <a:rect l="l" t="t" r="r" b="b"/>
              <a:pathLst>
                <a:path w="17450" h="15742" extrusionOk="0">
                  <a:moveTo>
                    <a:pt x="11378" y="1"/>
                  </a:moveTo>
                  <a:cubicBezTo>
                    <a:pt x="9023" y="1"/>
                    <a:pt x="6293" y="1245"/>
                    <a:pt x="4131" y="3542"/>
                  </a:cubicBezTo>
                  <a:cubicBezTo>
                    <a:pt x="714" y="7173"/>
                    <a:pt x="0" y="12053"/>
                    <a:pt x="2534" y="14444"/>
                  </a:cubicBezTo>
                  <a:cubicBezTo>
                    <a:pt x="3464" y="15321"/>
                    <a:pt x="4703" y="15741"/>
                    <a:pt x="6068" y="15741"/>
                  </a:cubicBezTo>
                  <a:cubicBezTo>
                    <a:pt x="8422" y="15741"/>
                    <a:pt x="11151" y="14494"/>
                    <a:pt x="13319" y="12196"/>
                  </a:cubicBezTo>
                  <a:cubicBezTo>
                    <a:pt x="16736" y="8565"/>
                    <a:pt x="17450" y="3685"/>
                    <a:pt x="14916" y="1294"/>
                  </a:cubicBezTo>
                  <a:cubicBezTo>
                    <a:pt x="13986" y="420"/>
                    <a:pt x="12745" y="1"/>
                    <a:pt x="1137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38">
              <a:extLst>
                <a:ext uri="{FF2B5EF4-FFF2-40B4-BE49-F238E27FC236}">
                  <a16:creationId xmlns:a16="http://schemas.microsoft.com/office/drawing/2014/main" id="{4BDAD97A-9FC0-AC28-69D9-A2A68D6E1E07}"/>
                </a:ext>
              </a:extLst>
            </p:cNvPr>
            <p:cNvSpPr/>
            <p:nvPr/>
          </p:nvSpPr>
          <p:spPr>
            <a:xfrm>
              <a:off x="588925" y="4382400"/>
              <a:ext cx="246250" cy="280375"/>
            </a:xfrm>
            <a:custGeom>
              <a:avLst/>
              <a:gdLst/>
              <a:ahLst/>
              <a:cxnLst/>
              <a:rect l="l" t="t" r="r" b="b"/>
              <a:pathLst>
                <a:path w="9850" h="11215" extrusionOk="0">
                  <a:moveTo>
                    <a:pt x="5193" y="3096"/>
                  </a:moveTo>
                  <a:lnTo>
                    <a:pt x="4506" y="4738"/>
                  </a:lnTo>
                  <a:lnTo>
                    <a:pt x="3239" y="4765"/>
                  </a:lnTo>
                  <a:lnTo>
                    <a:pt x="3926" y="3123"/>
                  </a:lnTo>
                  <a:lnTo>
                    <a:pt x="5193" y="3096"/>
                  </a:lnTo>
                  <a:close/>
                  <a:moveTo>
                    <a:pt x="6576" y="6540"/>
                  </a:moveTo>
                  <a:lnTo>
                    <a:pt x="5924" y="8092"/>
                  </a:lnTo>
                  <a:lnTo>
                    <a:pt x="4658" y="8119"/>
                  </a:lnTo>
                  <a:lnTo>
                    <a:pt x="5309" y="6567"/>
                  </a:lnTo>
                  <a:lnTo>
                    <a:pt x="6576" y="6540"/>
                  </a:lnTo>
                  <a:close/>
                  <a:moveTo>
                    <a:pt x="8065" y="1"/>
                  </a:moveTo>
                  <a:lnTo>
                    <a:pt x="6495" y="36"/>
                  </a:lnTo>
                  <a:lnTo>
                    <a:pt x="5987" y="1232"/>
                  </a:lnTo>
                  <a:lnTo>
                    <a:pt x="4658" y="1259"/>
                  </a:lnTo>
                  <a:cubicBezTo>
                    <a:pt x="4363" y="1268"/>
                    <a:pt x="4069" y="1348"/>
                    <a:pt x="3774" y="1517"/>
                  </a:cubicBezTo>
                  <a:cubicBezTo>
                    <a:pt x="3480" y="1678"/>
                    <a:pt x="3203" y="1901"/>
                    <a:pt x="2963" y="2178"/>
                  </a:cubicBezTo>
                  <a:cubicBezTo>
                    <a:pt x="2713" y="2454"/>
                    <a:pt x="2517" y="2757"/>
                    <a:pt x="2374" y="3096"/>
                  </a:cubicBezTo>
                  <a:lnTo>
                    <a:pt x="1651" y="4836"/>
                  </a:lnTo>
                  <a:cubicBezTo>
                    <a:pt x="1500" y="5184"/>
                    <a:pt x="1437" y="5496"/>
                    <a:pt x="1455" y="5764"/>
                  </a:cubicBezTo>
                  <a:cubicBezTo>
                    <a:pt x="1473" y="6040"/>
                    <a:pt x="1562" y="6254"/>
                    <a:pt x="1723" y="6406"/>
                  </a:cubicBezTo>
                  <a:cubicBezTo>
                    <a:pt x="1883" y="6558"/>
                    <a:pt x="2091" y="6630"/>
                    <a:pt x="2354" y="6630"/>
                  </a:cubicBezTo>
                  <a:cubicBezTo>
                    <a:pt x="2369" y="6630"/>
                    <a:pt x="2385" y="6630"/>
                    <a:pt x="2401" y="6629"/>
                  </a:cubicBezTo>
                  <a:lnTo>
                    <a:pt x="3721" y="6602"/>
                  </a:lnTo>
                  <a:lnTo>
                    <a:pt x="3070" y="8155"/>
                  </a:lnTo>
                  <a:lnTo>
                    <a:pt x="1803" y="8181"/>
                  </a:lnTo>
                  <a:lnTo>
                    <a:pt x="1803" y="8181"/>
                  </a:lnTo>
                  <a:lnTo>
                    <a:pt x="2097" y="7468"/>
                  </a:lnTo>
                  <a:lnTo>
                    <a:pt x="527" y="7503"/>
                  </a:lnTo>
                  <a:lnTo>
                    <a:pt x="206" y="8271"/>
                  </a:lnTo>
                  <a:cubicBezTo>
                    <a:pt x="63" y="8601"/>
                    <a:pt x="1" y="8895"/>
                    <a:pt x="19" y="9172"/>
                  </a:cubicBezTo>
                  <a:cubicBezTo>
                    <a:pt x="28" y="9448"/>
                    <a:pt x="117" y="9662"/>
                    <a:pt x="277" y="9823"/>
                  </a:cubicBezTo>
                  <a:cubicBezTo>
                    <a:pt x="438" y="9967"/>
                    <a:pt x="648" y="10047"/>
                    <a:pt x="920" y="10047"/>
                  </a:cubicBezTo>
                  <a:cubicBezTo>
                    <a:pt x="935" y="10047"/>
                    <a:pt x="949" y="10046"/>
                    <a:pt x="964" y="10046"/>
                  </a:cubicBezTo>
                  <a:lnTo>
                    <a:pt x="2294" y="10019"/>
                  </a:lnTo>
                  <a:lnTo>
                    <a:pt x="1794" y="11215"/>
                  </a:lnTo>
                  <a:lnTo>
                    <a:pt x="3364" y="11179"/>
                  </a:lnTo>
                  <a:lnTo>
                    <a:pt x="3873" y="9983"/>
                  </a:lnTo>
                  <a:lnTo>
                    <a:pt x="5184" y="9957"/>
                  </a:lnTo>
                  <a:cubicBezTo>
                    <a:pt x="5478" y="9948"/>
                    <a:pt x="5773" y="9859"/>
                    <a:pt x="6067" y="9689"/>
                  </a:cubicBezTo>
                  <a:cubicBezTo>
                    <a:pt x="6362" y="9528"/>
                    <a:pt x="6638" y="9305"/>
                    <a:pt x="6888" y="9020"/>
                  </a:cubicBezTo>
                  <a:cubicBezTo>
                    <a:pt x="7138" y="8743"/>
                    <a:pt x="7334" y="8440"/>
                    <a:pt x="7468" y="8119"/>
                  </a:cubicBezTo>
                  <a:lnTo>
                    <a:pt x="8199" y="6379"/>
                  </a:lnTo>
                  <a:cubicBezTo>
                    <a:pt x="8333" y="6076"/>
                    <a:pt x="8387" y="5791"/>
                    <a:pt x="8369" y="5523"/>
                  </a:cubicBezTo>
                  <a:cubicBezTo>
                    <a:pt x="8342" y="5264"/>
                    <a:pt x="8253" y="5059"/>
                    <a:pt x="8092" y="4898"/>
                  </a:cubicBezTo>
                  <a:cubicBezTo>
                    <a:pt x="7941" y="4747"/>
                    <a:pt x="7725" y="4675"/>
                    <a:pt x="7454" y="4675"/>
                  </a:cubicBezTo>
                  <a:cubicBezTo>
                    <a:pt x="7438" y="4675"/>
                    <a:pt x="7422" y="4675"/>
                    <a:pt x="7405" y="4675"/>
                  </a:cubicBezTo>
                  <a:lnTo>
                    <a:pt x="6094" y="4702"/>
                  </a:lnTo>
                  <a:lnTo>
                    <a:pt x="6781" y="3061"/>
                  </a:lnTo>
                  <a:lnTo>
                    <a:pt x="8048" y="3034"/>
                  </a:lnTo>
                  <a:lnTo>
                    <a:pt x="7744" y="3757"/>
                  </a:lnTo>
                  <a:lnTo>
                    <a:pt x="9314" y="3721"/>
                  </a:lnTo>
                  <a:lnTo>
                    <a:pt x="9644" y="2945"/>
                  </a:lnTo>
                  <a:cubicBezTo>
                    <a:pt x="9787" y="2597"/>
                    <a:pt x="9850" y="2294"/>
                    <a:pt x="9841" y="2026"/>
                  </a:cubicBezTo>
                  <a:cubicBezTo>
                    <a:pt x="9823" y="1758"/>
                    <a:pt x="9734" y="1544"/>
                    <a:pt x="9573" y="1392"/>
                  </a:cubicBezTo>
                  <a:cubicBezTo>
                    <a:pt x="9413" y="1241"/>
                    <a:pt x="9205" y="1169"/>
                    <a:pt x="8927" y="1169"/>
                  </a:cubicBezTo>
                  <a:cubicBezTo>
                    <a:pt x="8911" y="1169"/>
                    <a:pt x="8894" y="1169"/>
                    <a:pt x="8877" y="1169"/>
                  </a:cubicBezTo>
                  <a:lnTo>
                    <a:pt x="7566" y="1196"/>
                  </a:lnTo>
                  <a:lnTo>
                    <a:pt x="7566" y="1196"/>
                  </a:lnTo>
                  <a:lnTo>
                    <a:pt x="80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CaixaDeTexto 1">
            <a:extLst>
              <a:ext uri="{FF2B5EF4-FFF2-40B4-BE49-F238E27FC236}">
                <a16:creationId xmlns:a16="http://schemas.microsoft.com/office/drawing/2014/main" id="{ADEF42C3-C109-3CA9-A923-8AAC0FF82CAA}"/>
              </a:ext>
            </a:extLst>
          </p:cNvPr>
          <p:cNvSpPr txBox="1"/>
          <p:nvPr/>
        </p:nvSpPr>
        <p:spPr>
          <a:xfrm>
            <a:off x="8527983" y="4639377"/>
            <a:ext cx="413886" cy="307777"/>
          </a:xfrm>
          <a:prstGeom prst="rect">
            <a:avLst/>
          </a:prstGeom>
          <a:noFill/>
        </p:spPr>
        <p:txBody>
          <a:bodyPr wrap="square" rtlCol="0">
            <a:spAutoFit/>
          </a:bodyPr>
          <a:lstStyle/>
          <a:p>
            <a:r>
              <a:rPr lang="en-GB">
                <a:solidFill>
                  <a:schemeClr val="bg1"/>
                </a:solidFill>
              </a:rPr>
              <a:t>3</a:t>
            </a:r>
            <a:endParaRPr lang="pt-PT">
              <a:solidFill>
                <a:schemeClr val="bg1"/>
              </a:solidFill>
            </a:endParaRPr>
          </a:p>
        </p:txBody>
      </p:sp>
    </p:spTree>
    <p:extLst>
      <p:ext uri="{BB962C8B-B14F-4D97-AF65-F5344CB8AC3E}">
        <p14:creationId xmlns:p14="http://schemas.microsoft.com/office/powerpoint/2010/main" val="404659586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416">
          <a:extLst>
            <a:ext uri="{FF2B5EF4-FFF2-40B4-BE49-F238E27FC236}">
              <a16:creationId xmlns:a16="http://schemas.microsoft.com/office/drawing/2014/main" id="{8C9DCCC8-2CCD-C566-5CBD-4C42ACDC5783}"/>
            </a:ext>
          </a:extLst>
        </p:cNvPr>
        <p:cNvGrpSpPr/>
        <p:nvPr/>
      </p:nvGrpSpPr>
      <p:grpSpPr>
        <a:xfrm>
          <a:off x="0" y="0"/>
          <a:ext cx="0" cy="0"/>
          <a:chOff x="0" y="0"/>
          <a:chExt cx="0" cy="0"/>
        </a:xfrm>
      </p:grpSpPr>
      <p:sp>
        <p:nvSpPr>
          <p:cNvPr id="1417" name="Google Shape;1417;p33">
            <a:extLst>
              <a:ext uri="{FF2B5EF4-FFF2-40B4-BE49-F238E27FC236}">
                <a16:creationId xmlns:a16="http://schemas.microsoft.com/office/drawing/2014/main" id="{253BFE64-7802-57C8-B18E-6B4B68DCFAEF}"/>
              </a:ext>
            </a:extLst>
          </p:cNvPr>
          <p:cNvSpPr txBox="1">
            <a:spLocks noGrp="1"/>
          </p:cNvSpPr>
          <p:nvPr>
            <p:ph type="title"/>
          </p:nvPr>
        </p:nvSpPr>
        <p:spPr>
          <a:xfrm>
            <a:off x="2973658" y="2592433"/>
            <a:ext cx="4249107"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pt-BR" sz="2500"/>
              <a:t>Ferramentas de Gestão de Dados e Tecnologia</a:t>
            </a:r>
            <a:endParaRPr sz="2500"/>
          </a:p>
        </p:txBody>
      </p:sp>
      <p:sp>
        <p:nvSpPr>
          <p:cNvPr id="1418" name="Google Shape;1418;p33">
            <a:extLst>
              <a:ext uri="{FF2B5EF4-FFF2-40B4-BE49-F238E27FC236}">
                <a16:creationId xmlns:a16="http://schemas.microsoft.com/office/drawing/2014/main" id="{0D94B1F5-4075-C2EF-FDDE-5FB15C096016}"/>
              </a:ext>
            </a:extLst>
          </p:cNvPr>
          <p:cNvSpPr txBox="1">
            <a:spLocks noGrp="1"/>
          </p:cNvSpPr>
          <p:nvPr>
            <p:ph type="title" idx="2"/>
          </p:nvPr>
        </p:nvSpPr>
        <p:spPr>
          <a:xfrm>
            <a:off x="2881200" y="1729950"/>
            <a:ext cx="12888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08</a:t>
            </a:r>
            <a:endParaRPr/>
          </a:p>
        </p:txBody>
      </p:sp>
      <p:grpSp>
        <p:nvGrpSpPr>
          <p:cNvPr id="1419" name="Google Shape;1419;p33">
            <a:extLst>
              <a:ext uri="{FF2B5EF4-FFF2-40B4-BE49-F238E27FC236}">
                <a16:creationId xmlns:a16="http://schemas.microsoft.com/office/drawing/2014/main" id="{DE539B7F-07C8-5E92-0984-5614A241FF40}"/>
              </a:ext>
            </a:extLst>
          </p:cNvPr>
          <p:cNvGrpSpPr/>
          <p:nvPr/>
        </p:nvGrpSpPr>
        <p:grpSpPr>
          <a:xfrm>
            <a:off x="7527178" y="539493"/>
            <a:ext cx="903604" cy="817401"/>
            <a:chOff x="431250" y="4269675"/>
            <a:chExt cx="623175" cy="563725"/>
          </a:xfrm>
        </p:grpSpPr>
        <p:sp>
          <p:nvSpPr>
            <p:cNvPr id="1420" name="Google Shape;1420;p33">
              <a:extLst>
                <a:ext uri="{FF2B5EF4-FFF2-40B4-BE49-F238E27FC236}">
                  <a16:creationId xmlns:a16="http://schemas.microsoft.com/office/drawing/2014/main" id="{3E49620D-EDC6-4CF7-4E04-DC25692800C2}"/>
                </a:ext>
              </a:extLst>
            </p:cNvPr>
            <p:cNvSpPr/>
            <p:nvPr/>
          </p:nvSpPr>
          <p:spPr>
            <a:xfrm>
              <a:off x="431250" y="4269675"/>
              <a:ext cx="574775" cy="518225"/>
            </a:xfrm>
            <a:custGeom>
              <a:avLst/>
              <a:gdLst/>
              <a:ahLst/>
              <a:cxnLst/>
              <a:rect l="l" t="t" r="r" b="b"/>
              <a:pathLst>
                <a:path w="22991" h="20729" extrusionOk="0">
                  <a:moveTo>
                    <a:pt x="14995" y="0"/>
                  </a:moveTo>
                  <a:cubicBezTo>
                    <a:pt x="11895" y="0"/>
                    <a:pt x="8303" y="1644"/>
                    <a:pt x="5451" y="4670"/>
                  </a:cubicBezTo>
                  <a:cubicBezTo>
                    <a:pt x="946" y="9452"/>
                    <a:pt x="1" y="15875"/>
                    <a:pt x="3346" y="19024"/>
                  </a:cubicBezTo>
                  <a:cubicBezTo>
                    <a:pt x="4571" y="20177"/>
                    <a:pt x="6203" y="20729"/>
                    <a:pt x="8002" y="20729"/>
                  </a:cubicBezTo>
                  <a:cubicBezTo>
                    <a:pt x="11102" y="20729"/>
                    <a:pt x="14697" y="19089"/>
                    <a:pt x="17548" y="16063"/>
                  </a:cubicBezTo>
                  <a:cubicBezTo>
                    <a:pt x="22053" y="11281"/>
                    <a:pt x="22990" y="4849"/>
                    <a:pt x="19654" y="1709"/>
                  </a:cubicBezTo>
                  <a:cubicBezTo>
                    <a:pt x="18426" y="553"/>
                    <a:pt x="16793" y="0"/>
                    <a:pt x="14995" y="0"/>
                  </a:cubicBezTo>
                  <a:close/>
                </a:path>
              </a:pathLst>
            </a:custGeom>
            <a:gradFill>
              <a:gsLst>
                <a:gs pos="0">
                  <a:schemeClr val="accent1"/>
                </a:gs>
                <a:gs pos="5000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33">
              <a:extLst>
                <a:ext uri="{FF2B5EF4-FFF2-40B4-BE49-F238E27FC236}">
                  <a16:creationId xmlns:a16="http://schemas.microsoft.com/office/drawing/2014/main" id="{6139451B-9E38-2307-B577-B052B062D3A0}"/>
                </a:ext>
              </a:extLst>
            </p:cNvPr>
            <p:cNvSpPr/>
            <p:nvPr/>
          </p:nvSpPr>
          <p:spPr>
            <a:xfrm>
              <a:off x="514900" y="4312375"/>
              <a:ext cx="539525" cy="521025"/>
            </a:xfrm>
            <a:custGeom>
              <a:avLst/>
              <a:gdLst/>
              <a:ahLst/>
              <a:cxnLst/>
              <a:rect l="l" t="t" r="r" b="b"/>
              <a:pathLst>
                <a:path w="21581" h="20841" extrusionOk="0">
                  <a:moveTo>
                    <a:pt x="16308" y="1"/>
                  </a:moveTo>
                  <a:lnTo>
                    <a:pt x="16323" y="15"/>
                  </a:lnTo>
                  <a:lnTo>
                    <a:pt x="16323" y="15"/>
                  </a:lnTo>
                  <a:cubicBezTo>
                    <a:pt x="16318" y="10"/>
                    <a:pt x="16313" y="5"/>
                    <a:pt x="16308" y="1"/>
                  </a:cubicBezTo>
                  <a:close/>
                  <a:moveTo>
                    <a:pt x="16323" y="15"/>
                  </a:moveTo>
                  <a:cubicBezTo>
                    <a:pt x="19641" y="3160"/>
                    <a:pt x="18701" y="9580"/>
                    <a:pt x="14202" y="14355"/>
                  </a:cubicBezTo>
                  <a:cubicBezTo>
                    <a:pt x="11351" y="17381"/>
                    <a:pt x="7756" y="19021"/>
                    <a:pt x="4656" y="19021"/>
                  </a:cubicBezTo>
                  <a:cubicBezTo>
                    <a:pt x="2857" y="19021"/>
                    <a:pt x="1225" y="18469"/>
                    <a:pt x="0" y="17316"/>
                  </a:cubicBezTo>
                  <a:lnTo>
                    <a:pt x="0" y="17316"/>
                  </a:lnTo>
                  <a:lnTo>
                    <a:pt x="1927" y="19136"/>
                  </a:lnTo>
                  <a:cubicBezTo>
                    <a:pt x="3155" y="20289"/>
                    <a:pt x="4789" y="20841"/>
                    <a:pt x="6589" y="20841"/>
                  </a:cubicBezTo>
                  <a:cubicBezTo>
                    <a:pt x="9691" y="20841"/>
                    <a:pt x="13284" y="19201"/>
                    <a:pt x="16129" y="16174"/>
                  </a:cubicBezTo>
                  <a:cubicBezTo>
                    <a:pt x="20634" y="11393"/>
                    <a:pt x="21580" y="4961"/>
                    <a:pt x="18235" y="1821"/>
                  </a:cubicBezTo>
                  <a:lnTo>
                    <a:pt x="16323" y="15"/>
                  </a:lnTo>
                  <a:close/>
                </a:path>
              </a:pathLst>
            </a:custGeom>
            <a:gradFill>
              <a:gsLst>
                <a:gs pos="0">
                  <a:schemeClr val="accent2"/>
                </a:gs>
                <a:gs pos="5000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33">
              <a:extLst>
                <a:ext uri="{FF2B5EF4-FFF2-40B4-BE49-F238E27FC236}">
                  <a16:creationId xmlns:a16="http://schemas.microsoft.com/office/drawing/2014/main" id="{C5496C23-2523-D896-BA2C-4927E4A71B00}"/>
                </a:ext>
              </a:extLst>
            </p:cNvPr>
            <p:cNvSpPr/>
            <p:nvPr/>
          </p:nvSpPr>
          <p:spPr>
            <a:xfrm>
              <a:off x="500625" y="4332000"/>
              <a:ext cx="436250" cy="393550"/>
            </a:xfrm>
            <a:custGeom>
              <a:avLst/>
              <a:gdLst/>
              <a:ahLst/>
              <a:cxnLst/>
              <a:rect l="l" t="t" r="r" b="b"/>
              <a:pathLst>
                <a:path w="17450" h="15742" extrusionOk="0">
                  <a:moveTo>
                    <a:pt x="11378" y="1"/>
                  </a:moveTo>
                  <a:cubicBezTo>
                    <a:pt x="9023" y="1"/>
                    <a:pt x="6293" y="1245"/>
                    <a:pt x="4131" y="3542"/>
                  </a:cubicBezTo>
                  <a:cubicBezTo>
                    <a:pt x="714" y="7173"/>
                    <a:pt x="0" y="12053"/>
                    <a:pt x="2534" y="14444"/>
                  </a:cubicBezTo>
                  <a:cubicBezTo>
                    <a:pt x="3464" y="15321"/>
                    <a:pt x="4703" y="15741"/>
                    <a:pt x="6068" y="15741"/>
                  </a:cubicBezTo>
                  <a:cubicBezTo>
                    <a:pt x="8422" y="15741"/>
                    <a:pt x="11151" y="14494"/>
                    <a:pt x="13319" y="12196"/>
                  </a:cubicBezTo>
                  <a:cubicBezTo>
                    <a:pt x="16736" y="8565"/>
                    <a:pt x="17450" y="3685"/>
                    <a:pt x="14916" y="1294"/>
                  </a:cubicBezTo>
                  <a:cubicBezTo>
                    <a:pt x="13986" y="420"/>
                    <a:pt x="12745" y="1"/>
                    <a:pt x="1137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33">
              <a:extLst>
                <a:ext uri="{FF2B5EF4-FFF2-40B4-BE49-F238E27FC236}">
                  <a16:creationId xmlns:a16="http://schemas.microsoft.com/office/drawing/2014/main" id="{98054E97-A101-2963-AE6F-2B59D5244525}"/>
                </a:ext>
              </a:extLst>
            </p:cNvPr>
            <p:cNvSpPr/>
            <p:nvPr/>
          </p:nvSpPr>
          <p:spPr>
            <a:xfrm>
              <a:off x="588925" y="4382400"/>
              <a:ext cx="246250" cy="280375"/>
            </a:xfrm>
            <a:custGeom>
              <a:avLst/>
              <a:gdLst/>
              <a:ahLst/>
              <a:cxnLst/>
              <a:rect l="l" t="t" r="r" b="b"/>
              <a:pathLst>
                <a:path w="9850" h="11215" extrusionOk="0">
                  <a:moveTo>
                    <a:pt x="5193" y="3096"/>
                  </a:moveTo>
                  <a:lnTo>
                    <a:pt x="4506" y="4738"/>
                  </a:lnTo>
                  <a:lnTo>
                    <a:pt x="3239" y="4765"/>
                  </a:lnTo>
                  <a:lnTo>
                    <a:pt x="3926" y="3123"/>
                  </a:lnTo>
                  <a:lnTo>
                    <a:pt x="5193" y="3096"/>
                  </a:lnTo>
                  <a:close/>
                  <a:moveTo>
                    <a:pt x="6576" y="6540"/>
                  </a:moveTo>
                  <a:lnTo>
                    <a:pt x="5924" y="8092"/>
                  </a:lnTo>
                  <a:lnTo>
                    <a:pt x="4658" y="8119"/>
                  </a:lnTo>
                  <a:lnTo>
                    <a:pt x="5309" y="6567"/>
                  </a:lnTo>
                  <a:lnTo>
                    <a:pt x="6576" y="6540"/>
                  </a:lnTo>
                  <a:close/>
                  <a:moveTo>
                    <a:pt x="8065" y="1"/>
                  </a:moveTo>
                  <a:lnTo>
                    <a:pt x="6495" y="36"/>
                  </a:lnTo>
                  <a:lnTo>
                    <a:pt x="5987" y="1232"/>
                  </a:lnTo>
                  <a:lnTo>
                    <a:pt x="4658" y="1259"/>
                  </a:lnTo>
                  <a:cubicBezTo>
                    <a:pt x="4363" y="1268"/>
                    <a:pt x="4069" y="1348"/>
                    <a:pt x="3774" y="1517"/>
                  </a:cubicBezTo>
                  <a:cubicBezTo>
                    <a:pt x="3480" y="1678"/>
                    <a:pt x="3203" y="1901"/>
                    <a:pt x="2963" y="2178"/>
                  </a:cubicBezTo>
                  <a:cubicBezTo>
                    <a:pt x="2713" y="2454"/>
                    <a:pt x="2517" y="2757"/>
                    <a:pt x="2374" y="3096"/>
                  </a:cubicBezTo>
                  <a:lnTo>
                    <a:pt x="1651" y="4836"/>
                  </a:lnTo>
                  <a:cubicBezTo>
                    <a:pt x="1500" y="5184"/>
                    <a:pt x="1437" y="5496"/>
                    <a:pt x="1455" y="5764"/>
                  </a:cubicBezTo>
                  <a:cubicBezTo>
                    <a:pt x="1473" y="6040"/>
                    <a:pt x="1562" y="6254"/>
                    <a:pt x="1723" y="6406"/>
                  </a:cubicBezTo>
                  <a:cubicBezTo>
                    <a:pt x="1883" y="6558"/>
                    <a:pt x="2091" y="6630"/>
                    <a:pt x="2354" y="6630"/>
                  </a:cubicBezTo>
                  <a:cubicBezTo>
                    <a:pt x="2369" y="6630"/>
                    <a:pt x="2385" y="6630"/>
                    <a:pt x="2401" y="6629"/>
                  </a:cubicBezTo>
                  <a:lnTo>
                    <a:pt x="3721" y="6602"/>
                  </a:lnTo>
                  <a:lnTo>
                    <a:pt x="3070" y="8155"/>
                  </a:lnTo>
                  <a:lnTo>
                    <a:pt x="1803" y="8181"/>
                  </a:lnTo>
                  <a:lnTo>
                    <a:pt x="1803" y="8181"/>
                  </a:lnTo>
                  <a:lnTo>
                    <a:pt x="2097" y="7468"/>
                  </a:lnTo>
                  <a:lnTo>
                    <a:pt x="527" y="7503"/>
                  </a:lnTo>
                  <a:lnTo>
                    <a:pt x="206" y="8271"/>
                  </a:lnTo>
                  <a:cubicBezTo>
                    <a:pt x="63" y="8601"/>
                    <a:pt x="1" y="8895"/>
                    <a:pt x="19" y="9172"/>
                  </a:cubicBezTo>
                  <a:cubicBezTo>
                    <a:pt x="28" y="9448"/>
                    <a:pt x="117" y="9662"/>
                    <a:pt x="277" y="9823"/>
                  </a:cubicBezTo>
                  <a:cubicBezTo>
                    <a:pt x="438" y="9967"/>
                    <a:pt x="648" y="10047"/>
                    <a:pt x="920" y="10047"/>
                  </a:cubicBezTo>
                  <a:cubicBezTo>
                    <a:pt x="935" y="10047"/>
                    <a:pt x="949" y="10046"/>
                    <a:pt x="964" y="10046"/>
                  </a:cubicBezTo>
                  <a:lnTo>
                    <a:pt x="2294" y="10019"/>
                  </a:lnTo>
                  <a:lnTo>
                    <a:pt x="1794" y="11215"/>
                  </a:lnTo>
                  <a:lnTo>
                    <a:pt x="3364" y="11179"/>
                  </a:lnTo>
                  <a:lnTo>
                    <a:pt x="3873" y="9983"/>
                  </a:lnTo>
                  <a:lnTo>
                    <a:pt x="5184" y="9957"/>
                  </a:lnTo>
                  <a:cubicBezTo>
                    <a:pt x="5478" y="9948"/>
                    <a:pt x="5773" y="9859"/>
                    <a:pt x="6067" y="9689"/>
                  </a:cubicBezTo>
                  <a:cubicBezTo>
                    <a:pt x="6362" y="9528"/>
                    <a:pt x="6638" y="9305"/>
                    <a:pt x="6888" y="9020"/>
                  </a:cubicBezTo>
                  <a:cubicBezTo>
                    <a:pt x="7138" y="8743"/>
                    <a:pt x="7334" y="8440"/>
                    <a:pt x="7468" y="8119"/>
                  </a:cubicBezTo>
                  <a:lnTo>
                    <a:pt x="8199" y="6379"/>
                  </a:lnTo>
                  <a:cubicBezTo>
                    <a:pt x="8333" y="6076"/>
                    <a:pt x="8387" y="5791"/>
                    <a:pt x="8369" y="5523"/>
                  </a:cubicBezTo>
                  <a:cubicBezTo>
                    <a:pt x="8342" y="5264"/>
                    <a:pt x="8253" y="5059"/>
                    <a:pt x="8092" y="4898"/>
                  </a:cubicBezTo>
                  <a:cubicBezTo>
                    <a:pt x="7941" y="4747"/>
                    <a:pt x="7725" y="4675"/>
                    <a:pt x="7454" y="4675"/>
                  </a:cubicBezTo>
                  <a:cubicBezTo>
                    <a:pt x="7438" y="4675"/>
                    <a:pt x="7422" y="4675"/>
                    <a:pt x="7405" y="4675"/>
                  </a:cubicBezTo>
                  <a:lnTo>
                    <a:pt x="6094" y="4702"/>
                  </a:lnTo>
                  <a:lnTo>
                    <a:pt x="6781" y="3061"/>
                  </a:lnTo>
                  <a:lnTo>
                    <a:pt x="8048" y="3034"/>
                  </a:lnTo>
                  <a:lnTo>
                    <a:pt x="7744" y="3757"/>
                  </a:lnTo>
                  <a:lnTo>
                    <a:pt x="9314" y="3721"/>
                  </a:lnTo>
                  <a:lnTo>
                    <a:pt x="9644" y="2945"/>
                  </a:lnTo>
                  <a:cubicBezTo>
                    <a:pt x="9787" y="2597"/>
                    <a:pt x="9850" y="2294"/>
                    <a:pt x="9841" y="2026"/>
                  </a:cubicBezTo>
                  <a:cubicBezTo>
                    <a:pt x="9823" y="1758"/>
                    <a:pt x="9734" y="1544"/>
                    <a:pt x="9573" y="1392"/>
                  </a:cubicBezTo>
                  <a:cubicBezTo>
                    <a:pt x="9413" y="1241"/>
                    <a:pt x="9205" y="1169"/>
                    <a:pt x="8927" y="1169"/>
                  </a:cubicBezTo>
                  <a:cubicBezTo>
                    <a:pt x="8911" y="1169"/>
                    <a:pt x="8894" y="1169"/>
                    <a:pt x="8877" y="1169"/>
                  </a:cubicBezTo>
                  <a:lnTo>
                    <a:pt x="7566" y="1196"/>
                  </a:lnTo>
                  <a:lnTo>
                    <a:pt x="7566" y="1196"/>
                  </a:lnTo>
                  <a:lnTo>
                    <a:pt x="80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4" name="Google Shape;1424;p33">
            <a:extLst>
              <a:ext uri="{FF2B5EF4-FFF2-40B4-BE49-F238E27FC236}">
                <a16:creationId xmlns:a16="http://schemas.microsoft.com/office/drawing/2014/main" id="{684FC405-ACE1-B941-A717-BE0B6C3A01F5}"/>
              </a:ext>
            </a:extLst>
          </p:cNvPr>
          <p:cNvGrpSpPr/>
          <p:nvPr/>
        </p:nvGrpSpPr>
        <p:grpSpPr>
          <a:xfrm>
            <a:off x="7296178" y="2978507"/>
            <a:ext cx="547707" cy="495785"/>
            <a:chOff x="470050" y="3731100"/>
            <a:chExt cx="179800" cy="162750"/>
          </a:xfrm>
        </p:grpSpPr>
        <p:sp>
          <p:nvSpPr>
            <p:cNvPr id="1425" name="Google Shape;1425;p33">
              <a:extLst>
                <a:ext uri="{FF2B5EF4-FFF2-40B4-BE49-F238E27FC236}">
                  <a16:creationId xmlns:a16="http://schemas.microsoft.com/office/drawing/2014/main" id="{06CEA72E-080E-E176-BDA1-7756E28D8610}"/>
                </a:ext>
              </a:extLst>
            </p:cNvPr>
            <p:cNvSpPr/>
            <p:nvPr/>
          </p:nvSpPr>
          <p:spPr>
            <a:xfrm>
              <a:off x="483875" y="3731100"/>
              <a:ext cx="165975" cy="149600"/>
            </a:xfrm>
            <a:custGeom>
              <a:avLst/>
              <a:gdLst/>
              <a:ahLst/>
              <a:cxnLst/>
              <a:rect l="l" t="t" r="r" b="b"/>
              <a:pathLst>
                <a:path w="6639" h="5984" extrusionOk="0">
                  <a:moveTo>
                    <a:pt x="2309" y="0"/>
                  </a:moveTo>
                  <a:cubicBezTo>
                    <a:pt x="1790" y="0"/>
                    <a:pt x="1318" y="160"/>
                    <a:pt x="964" y="494"/>
                  </a:cubicBezTo>
                  <a:cubicBezTo>
                    <a:pt x="1" y="1404"/>
                    <a:pt x="278" y="3260"/>
                    <a:pt x="1580" y="4634"/>
                  </a:cubicBezTo>
                  <a:cubicBezTo>
                    <a:pt x="2399" y="5509"/>
                    <a:pt x="3436" y="5984"/>
                    <a:pt x="4331" y="5984"/>
                  </a:cubicBezTo>
                  <a:cubicBezTo>
                    <a:pt x="4850" y="5984"/>
                    <a:pt x="5321" y="5824"/>
                    <a:pt x="5675" y="5490"/>
                  </a:cubicBezTo>
                  <a:cubicBezTo>
                    <a:pt x="6638" y="4580"/>
                    <a:pt x="6371" y="2724"/>
                    <a:pt x="5068" y="1351"/>
                  </a:cubicBezTo>
                  <a:cubicBezTo>
                    <a:pt x="4244" y="475"/>
                    <a:pt x="3205" y="0"/>
                    <a:pt x="2309" y="0"/>
                  </a:cubicBezTo>
                  <a:close/>
                </a:path>
              </a:pathLst>
            </a:custGeom>
            <a:gradFill>
              <a:gsLst>
                <a:gs pos="0">
                  <a:schemeClr val="accent1"/>
                </a:gs>
                <a:gs pos="5000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33">
              <a:extLst>
                <a:ext uri="{FF2B5EF4-FFF2-40B4-BE49-F238E27FC236}">
                  <a16:creationId xmlns:a16="http://schemas.microsoft.com/office/drawing/2014/main" id="{31DA23DA-E165-54C2-19E4-C0AC19A878D2}"/>
                </a:ext>
              </a:extLst>
            </p:cNvPr>
            <p:cNvSpPr/>
            <p:nvPr/>
          </p:nvSpPr>
          <p:spPr>
            <a:xfrm>
              <a:off x="470050" y="3743450"/>
              <a:ext cx="155700" cy="150400"/>
            </a:xfrm>
            <a:custGeom>
              <a:avLst/>
              <a:gdLst/>
              <a:ahLst/>
              <a:cxnLst/>
              <a:rect l="l" t="t" r="r" b="b"/>
              <a:pathLst>
                <a:path w="6228" h="6016" extrusionOk="0">
                  <a:moveTo>
                    <a:pt x="1517" y="0"/>
                  </a:moveTo>
                  <a:cubicBezTo>
                    <a:pt x="1514" y="3"/>
                    <a:pt x="1511" y="6"/>
                    <a:pt x="1508" y="9"/>
                  </a:cubicBezTo>
                  <a:lnTo>
                    <a:pt x="1508" y="9"/>
                  </a:lnTo>
                  <a:lnTo>
                    <a:pt x="1517" y="0"/>
                  </a:lnTo>
                  <a:close/>
                  <a:moveTo>
                    <a:pt x="1508" y="9"/>
                  </a:moveTo>
                  <a:lnTo>
                    <a:pt x="964" y="527"/>
                  </a:lnTo>
                  <a:cubicBezTo>
                    <a:pt x="1" y="1436"/>
                    <a:pt x="269" y="3292"/>
                    <a:pt x="1571" y="4666"/>
                  </a:cubicBezTo>
                  <a:cubicBezTo>
                    <a:pt x="2395" y="5541"/>
                    <a:pt x="3434" y="6016"/>
                    <a:pt x="4330" y="6016"/>
                  </a:cubicBezTo>
                  <a:cubicBezTo>
                    <a:pt x="4850" y="6016"/>
                    <a:pt x="5321" y="5856"/>
                    <a:pt x="5675" y="5522"/>
                  </a:cubicBezTo>
                  <a:lnTo>
                    <a:pt x="6228" y="4996"/>
                  </a:lnTo>
                  <a:lnTo>
                    <a:pt x="6228" y="4996"/>
                  </a:lnTo>
                  <a:cubicBezTo>
                    <a:pt x="5874" y="5330"/>
                    <a:pt x="5403" y="5490"/>
                    <a:pt x="4884" y="5490"/>
                  </a:cubicBezTo>
                  <a:cubicBezTo>
                    <a:pt x="3989" y="5490"/>
                    <a:pt x="2952" y="5015"/>
                    <a:pt x="2133" y="4140"/>
                  </a:cubicBezTo>
                  <a:cubicBezTo>
                    <a:pt x="835" y="2770"/>
                    <a:pt x="556" y="922"/>
                    <a:pt x="1508" y="9"/>
                  </a:cubicBezTo>
                  <a:close/>
                </a:path>
              </a:pathLst>
            </a:custGeom>
            <a:gradFill>
              <a:gsLst>
                <a:gs pos="0">
                  <a:schemeClr val="accent2"/>
                </a:gs>
                <a:gs pos="5000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33">
              <a:extLst>
                <a:ext uri="{FF2B5EF4-FFF2-40B4-BE49-F238E27FC236}">
                  <a16:creationId xmlns:a16="http://schemas.microsoft.com/office/drawing/2014/main" id="{6C5CD195-19FB-445D-8AA0-DC101D0E2243}"/>
                </a:ext>
              </a:extLst>
            </p:cNvPr>
            <p:cNvSpPr/>
            <p:nvPr/>
          </p:nvSpPr>
          <p:spPr>
            <a:xfrm>
              <a:off x="503950" y="3749100"/>
              <a:ext cx="126050" cy="113600"/>
            </a:xfrm>
            <a:custGeom>
              <a:avLst/>
              <a:gdLst/>
              <a:ahLst/>
              <a:cxnLst/>
              <a:rect l="l" t="t" r="r" b="b"/>
              <a:pathLst>
                <a:path w="5042" h="4544" extrusionOk="0">
                  <a:moveTo>
                    <a:pt x="1748" y="1"/>
                  </a:moveTo>
                  <a:cubicBezTo>
                    <a:pt x="1356" y="1"/>
                    <a:pt x="1000" y="121"/>
                    <a:pt x="732" y="372"/>
                  </a:cubicBezTo>
                  <a:cubicBezTo>
                    <a:pt x="1" y="1068"/>
                    <a:pt x="206" y="2477"/>
                    <a:pt x="1196" y="3521"/>
                  </a:cubicBezTo>
                  <a:cubicBezTo>
                    <a:pt x="1819" y="4183"/>
                    <a:pt x="2610" y="4543"/>
                    <a:pt x="3292" y="4543"/>
                  </a:cubicBezTo>
                  <a:cubicBezTo>
                    <a:pt x="3685" y="4543"/>
                    <a:pt x="4042" y="4423"/>
                    <a:pt x="4310" y="4172"/>
                  </a:cubicBezTo>
                  <a:cubicBezTo>
                    <a:pt x="5041" y="3476"/>
                    <a:pt x="4827" y="2076"/>
                    <a:pt x="3846" y="1023"/>
                  </a:cubicBezTo>
                  <a:cubicBezTo>
                    <a:pt x="3218" y="361"/>
                    <a:pt x="2428" y="1"/>
                    <a:pt x="174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33">
              <a:extLst>
                <a:ext uri="{FF2B5EF4-FFF2-40B4-BE49-F238E27FC236}">
                  <a16:creationId xmlns:a16="http://schemas.microsoft.com/office/drawing/2014/main" id="{5E26D57F-A434-CD17-A5EB-C51A51611B08}"/>
                </a:ext>
              </a:extLst>
            </p:cNvPr>
            <p:cNvSpPr/>
            <p:nvPr/>
          </p:nvSpPr>
          <p:spPr>
            <a:xfrm>
              <a:off x="533175" y="3763725"/>
              <a:ext cx="71175" cy="80775"/>
            </a:xfrm>
            <a:custGeom>
              <a:avLst/>
              <a:gdLst/>
              <a:ahLst/>
              <a:cxnLst/>
              <a:rect l="l" t="t" r="r" b="b"/>
              <a:pathLst>
                <a:path w="2847" h="3231" extrusionOk="0">
                  <a:moveTo>
                    <a:pt x="1348" y="893"/>
                  </a:moveTo>
                  <a:lnTo>
                    <a:pt x="1713" y="902"/>
                  </a:lnTo>
                  <a:lnTo>
                    <a:pt x="1910" y="1375"/>
                  </a:lnTo>
                  <a:lnTo>
                    <a:pt x="1544" y="1366"/>
                  </a:lnTo>
                  <a:lnTo>
                    <a:pt x="1348" y="893"/>
                  </a:lnTo>
                  <a:close/>
                  <a:moveTo>
                    <a:pt x="955" y="1883"/>
                  </a:moveTo>
                  <a:lnTo>
                    <a:pt x="1321" y="1892"/>
                  </a:lnTo>
                  <a:lnTo>
                    <a:pt x="1508" y="2338"/>
                  </a:lnTo>
                  <a:lnTo>
                    <a:pt x="1142" y="2329"/>
                  </a:lnTo>
                  <a:lnTo>
                    <a:pt x="955" y="1883"/>
                  </a:lnTo>
                  <a:close/>
                  <a:moveTo>
                    <a:pt x="518" y="1"/>
                  </a:moveTo>
                  <a:lnTo>
                    <a:pt x="661" y="340"/>
                  </a:lnTo>
                  <a:lnTo>
                    <a:pt x="286" y="331"/>
                  </a:lnTo>
                  <a:cubicBezTo>
                    <a:pt x="197" y="331"/>
                    <a:pt x="134" y="358"/>
                    <a:pt x="90" y="402"/>
                  </a:cubicBezTo>
                  <a:cubicBezTo>
                    <a:pt x="36" y="447"/>
                    <a:pt x="9" y="501"/>
                    <a:pt x="9" y="581"/>
                  </a:cubicBezTo>
                  <a:cubicBezTo>
                    <a:pt x="1" y="661"/>
                    <a:pt x="18" y="750"/>
                    <a:pt x="63" y="848"/>
                  </a:cubicBezTo>
                  <a:lnTo>
                    <a:pt x="161" y="1071"/>
                  </a:lnTo>
                  <a:lnTo>
                    <a:pt x="616" y="1080"/>
                  </a:lnTo>
                  <a:lnTo>
                    <a:pt x="527" y="875"/>
                  </a:lnTo>
                  <a:lnTo>
                    <a:pt x="893" y="884"/>
                  </a:lnTo>
                  <a:lnTo>
                    <a:pt x="1089" y="1357"/>
                  </a:lnTo>
                  <a:lnTo>
                    <a:pt x="705" y="1348"/>
                  </a:lnTo>
                  <a:cubicBezTo>
                    <a:pt x="625" y="1348"/>
                    <a:pt x="563" y="1366"/>
                    <a:pt x="509" y="1410"/>
                  </a:cubicBezTo>
                  <a:cubicBezTo>
                    <a:pt x="464" y="1455"/>
                    <a:pt x="438" y="1518"/>
                    <a:pt x="438" y="1589"/>
                  </a:cubicBezTo>
                  <a:cubicBezTo>
                    <a:pt x="429" y="1669"/>
                    <a:pt x="447" y="1749"/>
                    <a:pt x="482" y="1839"/>
                  </a:cubicBezTo>
                  <a:lnTo>
                    <a:pt x="687" y="2338"/>
                  </a:lnTo>
                  <a:cubicBezTo>
                    <a:pt x="732" y="2436"/>
                    <a:pt x="786" y="2517"/>
                    <a:pt x="857" y="2606"/>
                  </a:cubicBezTo>
                  <a:cubicBezTo>
                    <a:pt x="928" y="2686"/>
                    <a:pt x="1009" y="2749"/>
                    <a:pt x="1098" y="2793"/>
                  </a:cubicBezTo>
                  <a:cubicBezTo>
                    <a:pt x="1187" y="2847"/>
                    <a:pt x="1267" y="2865"/>
                    <a:pt x="1348" y="2874"/>
                  </a:cubicBezTo>
                  <a:lnTo>
                    <a:pt x="1731" y="2882"/>
                  </a:lnTo>
                  <a:lnTo>
                    <a:pt x="1874" y="3221"/>
                  </a:lnTo>
                  <a:lnTo>
                    <a:pt x="2329" y="3230"/>
                  </a:lnTo>
                  <a:lnTo>
                    <a:pt x="2329" y="3230"/>
                  </a:lnTo>
                  <a:lnTo>
                    <a:pt x="2186" y="2891"/>
                  </a:lnTo>
                  <a:lnTo>
                    <a:pt x="2570" y="2900"/>
                  </a:lnTo>
                  <a:cubicBezTo>
                    <a:pt x="2650" y="2900"/>
                    <a:pt x="2721" y="2874"/>
                    <a:pt x="2766" y="2829"/>
                  </a:cubicBezTo>
                  <a:cubicBezTo>
                    <a:pt x="2811" y="2784"/>
                    <a:pt x="2837" y="2722"/>
                    <a:pt x="2846" y="2642"/>
                  </a:cubicBezTo>
                  <a:cubicBezTo>
                    <a:pt x="2846" y="2570"/>
                    <a:pt x="2829" y="2481"/>
                    <a:pt x="2793" y="2383"/>
                  </a:cubicBezTo>
                  <a:lnTo>
                    <a:pt x="2695" y="2160"/>
                  </a:lnTo>
                  <a:lnTo>
                    <a:pt x="2240" y="2151"/>
                  </a:lnTo>
                  <a:lnTo>
                    <a:pt x="2329" y="2356"/>
                  </a:lnTo>
                  <a:lnTo>
                    <a:pt x="1963" y="2347"/>
                  </a:lnTo>
                  <a:lnTo>
                    <a:pt x="1776" y="1901"/>
                  </a:lnTo>
                  <a:lnTo>
                    <a:pt x="2151" y="1910"/>
                  </a:lnTo>
                  <a:cubicBezTo>
                    <a:pt x="2240" y="1910"/>
                    <a:pt x="2302" y="1892"/>
                    <a:pt x="2347" y="1848"/>
                  </a:cubicBezTo>
                  <a:cubicBezTo>
                    <a:pt x="2400" y="1803"/>
                    <a:pt x="2427" y="1741"/>
                    <a:pt x="2427" y="1660"/>
                  </a:cubicBezTo>
                  <a:cubicBezTo>
                    <a:pt x="2436" y="1580"/>
                    <a:pt x="2418" y="1491"/>
                    <a:pt x="2374" y="1393"/>
                  </a:cubicBezTo>
                  <a:lnTo>
                    <a:pt x="2159" y="893"/>
                  </a:lnTo>
                  <a:cubicBezTo>
                    <a:pt x="2124" y="795"/>
                    <a:pt x="2061" y="706"/>
                    <a:pt x="1990" y="625"/>
                  </a:cubicBezTo>
                  <a:cubicBezTo>
                    <a:pt x="1927" y="545"/>
                    <a:pt x="1847" y="483"/>
                    <a:pt x="1758" y="438"/>
                  </a:cubicBezTo>
                  <a:cubicBezTo>
                    <a:pt x="1678" y="385"/>
                    <a:pt x="1588" y="367"/>
                    <a:pt x="1499" y="358"/>
                  </a:cubicBezTo>
                  <a:lnTo>
                    <a:pt x="1116" y="349"/>
                  </a:lnTo>
                  <a:lnTo>
                    <a:pt x="973" y="10"/>
                  </a:lnTo>
                  <a:lnTo>
                    <a:pt x="5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CaixaDeTexto 1">
            <a:extLst>
              <a:ext uri="{FF2B5EF4-FFF2-40B4-BE49-F238E27FC236}">
                <a16:creationId xmlns:a16="http://schemas.microsoft.com/office/drawing/2014/main" id="{026AB521-0EC2-C18A-7A46-5D107FC79188}"/>
              </a:ext>
            </a:extLst>
          </p:cNvPr>
          <p:cNvSpPr txBox="1"/>
          <p:nvPr/>
        </p:nvSpPr>
        <p:spPr>
          <a:xfrm>
            <a:off x="8802303" y="4837497"/>
            <a:ext cx="413886" cy="307777"/>
          </a:xfrm>
          <a:prstGeom prst="rect">
            <a:avLst/>
          </a:prstGeom>
          <a:noFill/>
        </p:spPr>
        <p:txBody>
          <a:bodyPr wrap="square" rtlCol="0">
            <a:spAutoFit/>
          </a:bodyPr>
          <a:lstStyle/>
          <a:p>
            <a:r>
              <a:rPr lang="en-GB"/>
              <a:t>39</a:t>
            </a:r>
            <a:endParaRPr lang="pt-PT"/>
          </a:p>
        </p:txBody>
      </p:sp>
    </p:spTree>
    <p:extLst>
      <p:ext uri="{BB962C8B-B14F-4D97-AF65-F5344CB8AC3E}">
        <p14:creationId xmlns:p14="http://schemas.microsoft.com/office/powerpoint/2010/main" val="143315085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405">
          <a:extLst>
            <a:ext uri="{FF2B5EF4-FFF2-40B4-BE49-F238E27FC236}">
              <a16:creationId xmlns:a16="http://schemas.microsoft.com/office/drawing/2014/main" id="{840D61F6-8FA7-7AC5-5994-E8A210BD9F6E}"/>
            </a:ext>
          </a:extLst>
        </p:cNvPr>
        <p:cNvGrpSpPr/>
        <p:nvPr/>
      </p:nvGrpSpPr>
      <p:grpSpPr>
        <a:xfrm>
          <a:off x="0" y="0"/>
          <a:ext cx="0" cy="0"/>
          <a:chOff x="0" y="0"/>
          <a:chExt cx="0" cy="0"/>
        </a:xfrm>
      </p:grpSpPr>
      <p:sp>
        <p:nvSpPr>
          <p:cNvPr id="1406" name="Google Shape;1406;p32">
            <a:extLst>
              <a:ext uri="{FF2B5EF4-FFF2-40B4-BE49-F238E27FC236}">
                <a16:creationId xmlns:a16="http://schemas.microsoft.com/office/drawing/2014/main" id="{7FDBE49A-AA54-C267-DFFE-6ACE6E3EA000}"/>
              </a:ext>
            </a:extLst>
          </p:cNvPr>
          <p:cNvSpPr txBox="1">
            <a:spLocks noGrp="1"/>
          </p:cNvSpPr>
          <p:nvPr>
            <p:ph type="title"/>
          </p:nvPr>
        </p:nvSpPr>
        <p:spPr>
          <a:xfrm>
            <a:off x="720000" y="445025"/>
            <a:ext cx="8424000" cy="572700"/>
          </a:xfrm>
          <a:prstGeom prst="rect">
            <a:avLst/>
          </a:prstGeom>
        </p:spPr>
        <p:txBody>
          <a:bodyPr spcFirstLastPara="1" wrap="square" lIns="91425" tIns="91425" rIns="91425" bIns="91425" anchor="t" anchorCtr="0">
            <a:noAutofit/>
          </a:bodyPr>
          <a:lstStyle/>
          <a:p>
            <a:r>
              <a:rPr lang="en" sz="2400"/>
              <a:t>Ferramentas de Gestão de Dados e Tecnologia</a:t>
            </a:r>
          </a:p>
        </p:txBody>
      </p:sp>
      <p:graphicFrame>
        <p:nvGraphicFramePr>
          <p:cNvPr id="2" name="Tabela 1">
            <a:extLst>
              <a:ext uri="{FF2B5EF4-FFF2-40B4-BE49-F238E27FC236}">
                <a16:creationId xmlns:a16="http://schemas.microsoft.com/office/drawing/2014/main" id="{16476817-E5A9-EEE2-BE1C-FCFF33BC0FFE}"/>
              </a:ext>
            </a:extLst>
          </p:cNvPr>
          <p:cNvGraphicFramePr>
            <a:graphicFrameLocks noGrp="1"/>
          </p:cNvGraphicFramePr>
          <p:nvPr>
            <p:extLst>
              <p:ext uri="{D42A27DB-BD31-4B8C-83A1-F6EECF244321}">
                <p14:modId xmlns:p14="http://schemas.microsoft.com/office/powerpoint/2010/main" val="4218387386"/>
              </p:ext>
            </p:extLst>
          </p:nvPr>
        </p:nvGraphicFramePr>
        <p:xfrm>
          <a:off x="720001" y="1462457"/>
          <a:ext cx="8021663" cy="3435838"/>
        </p:xfrm>
        <a:graphic>
          <a:graphicData uri="http://schemas.openxmlformats.org/drawingml/2006/table">
            <a:tbl>
              <a:tblPr>
                <a:tableStyleId>{3C2FFA5D-87B4-456A-9821-1D502468CF0F}</a:tableStyleId>
              </a:tblPr>
              <a:tblGrid>
                <a:gridCol w="2065561">
                  <a:extLst>
                    <a:ext uri="{9D8B030D-6E8A-4147-A177-3AD203B41FA5}">
                      <a16:colId xmlns:a16="http://schemas.microsoft.com/office/drawing/2014/main" val="3323085085"/>
                    </a:ext>
                  </a:extLst>
                </a:gridCol>
                <a:gridCol w="2978051">
                  <a:extLst>
                    <a:ext uri="{9D8B030D-6E8A-4147-A177-3AD203B41FA5}">
                      <a16:colId xmlns:a16="http://schemas.microsoft.com/office/drawing/2014/main" val="929900192"/>
                    </a:ext>
                  </a:extLst>
                </a:gridCol>
                <a:gridCol w="2978051">
                  <a:extLst>
                    <a:ext uri="{9D8B030D-6E8A-4147-A177-3AD203B41FA5}">
                      <a16:colId xmlns:a16="http://schemas.microsoft.com/office/drawing/2014/main" val="852287296"/>
                    </a:ext>
                  </a:extLst>
                </a:gridCol>
              </a:tblGrid>
              <a:tr h="280549">
                <a:tc>
                  <a:txBody>
                    <a:bodyPr/>
                    <a:lstStyle/>
                    <a:p>
                      <a:pPr algn="ctr"/>
                      <a:r>
                        <a:rPr lang="pt-PT" sz="1400" b="1">
                          <a:solidFill>
                            <a:schemeClr val="bg2"/>
                          </a:solidFill>
                        </a:rPr>
                        <a:t>Ferramenta</a:t>
                      </a:r>
                      <a:endParaRPr lang="pt-PT" sz="1400">
                        <a:solidFill>
                          <a:schemeClr val="bg2"/>
                        </a:solidFill>
                      </a:endParaRPr>
                    </a:p>
                  </a:txBody>
                  <a:tcPr marL="76484" marR="76484" marT="38242" marB="38242" anchor="ctr"/>
                </a:tc>
                <a:tc>
                  <a:txBody>
                    <a:bodyPr/>
                    <a:lstStyle/>
                    <a:p>
                      <a:pPr algn="ctr"/>
                      <a:r>
                        <a:rPr lang="pt-PT" sz="1400" b="1">
                          <a:solidFill>
                            <a:schemeClr val="bg2"/>
                          </a:solidFill>
                        </a:rPr>
                        <a:t>Função Principal</a:t>
                      </a:r>
                      <a:endParaRPr lang="pt-PT" sz="1400">
                        <a:solidFill>
                          <a:schemeClr val="bg2"/>
                        </a:solidFill>
                      </a:endParaRPr>
                    </a:p>
                  </a:txBody>
                  <a:tcPr marL="76484" marR="76484" marT="38242" marB="38242" anchor="ctr"/>
                </a:tc>
                <a:tc>
                  <a:txBody>
                    <a:bodyPr/>
                    <a:lstStyle/>
                    <a:p>
                      <a:pPr algn="ctr"/>
                      <a:r>
                        <a:rPr lang="pt-PT" sz="1400" b="1">
                          <a:solidFill>
                            <a:schemeClr val="bg2"/>
                          </a:solidFill>
                        </a:rPr>
                        <a:t>Benefícios</a:t>
                      </a:r>
                      <a:endParaRPr lang="pt-PT" sz="1400">
                        <a:solidFill>
                          <a:schemeClr val="bg2"/>
                        </a:solidFill>
                      </a:endParaRPr>
                    </a:p>
                  </a:txBody>
                  <a:tcPr marL="76484" marR="76484" marT="38242" marB="38242" anchor="ctr"/>
                </a:tc>
                <a:extLst>
                  <a:ext uri="{0D108BD9-81ED-4DB2-BD59-A6C34878D82A}">
                    <a16:rowId xmlns:a16="http://schemas.microsoft.com/office/drawing/2014/main" val="2121422654"/>
                  </a:ext>
                </a:extLst>
              </a:tr>
              <a:tr h="782092">
                <a:tc>
                  <a:txBody>
                    <a:bodyPr/>
                    <a:lstStyle/>
                    <a:p>
                      <a:endParaRPr lang="pt-PT" sz="1200" b="1">
                        <a:solidFill>
                          <a:schemeClr val="bg2"/>
                        </a:solidFill>
                      </a:endParaRPr>
                    </a:p>
                  </a:txBody>
                  <a:tcPr marL="76484" marR="76484" marT="38242" marB="38242" anchor="ctr"/>
                </a:tc>
                <a:tc>
                  <a:txBody>
                    <a:bodyPr/>
                    <a:lstStyle/>
                    <a:p>
                      <a:r>
                        <a:rPr lang="pt-PT" sz="1200">
                          <a:solidFill>
                            <a:schemeClr val="bg2"/>
                          </a:solidFill>
                        </a:rPr>
                        <a:t>Governança centralizada de dados</a:t>
                      </a:r>
                    </a:p>
                  </a:txBody>
                  <a:tcPr marL="76484" marR="76484" marT="38242" marB="38242" anchor="ctr"/>
                </a:tc>
                <a:tc>
                  <a:txBody>
                    <a:bodyPr/>
                    <a:lstStyle/>
                    <a:p>
                      <a:r>
                        <a:rPr lang="pt-PT" sz="1200">
                          <a:solidFill>
                            <a:schemeClr val="bg2"/>
                          </a:solidFill>
                        </a:rPr>
                        <a:t>- Facilita o alinhamento às políticas de governança </a:t>
                      </a:r>
                      <a:br>
                        <a:rPr lang="pt-PT" sz="1200">
                          <a:solidFill>
                            <a:schemeClr val="bg2"/>
                          </a:solidFill>
                        </a:rPr>
                      </a:br>
                      <a:r>
                        <a:rPr lang="pt-PT" sz="1200">
                          <a:solidFill>
                            <a:schemeClr val="bg2"/>
                          </a:solidFill>
                        </a:rPr>
                        <a:t>- Aumenta a consistência e confiabilidade dos dados</a:t>
                      </a:r>
                    </a:p>
                  </a:txBody>
                  <a:tcPr marL="76484" marR="76484" marT="38242" marB="38242" anchor="ctr"/>
                </a:tc>
                <a:extLst>
                  <a:ext uri="{0D108BD9-81ED-4DB2-BD59-A6C34878D82A}">
                    <a16:rowId xmlns:a16="http://schemas.microsoft.com/office/drawing/2014/main" val="3468650336"/>
                  </a:ext>
                </a:extLst>
              </a:tr>
              <a:tr h="764993">
                <a:tc>
                  <a:txBody>
                    <a:bodyPr/>
                    <a:lstStyle/>
                    <a:p>
                      <a:endParaRPr lang="pt-PT" sz="1200">
                        <a:solidFill>
                          <a:schemeClr val="bg2"/>
                        </a:solidFill>
                      </a:endParaRPr>
                    </a:p>
                  </a:txBody>
                  <a:tcPr marL="76484" marR="76484" marT="38242" marB="38242" anchor="ctr"/>
                </a:tc>
                <a:tc>
                  <a:txBody>
                    <a:bodyPr/>
                    <a:lstStyle/>
                    <a:p>
                      <a:r>
                        <a:rPr lang="pt-PT" sz="1200">
                          <a:solidFill>
                            <a:schemeClr val="bg2"/>
                          </a:solidFill>
                        </a:rPr>
                        <a:t>Integração e qualidade de dados</a:t>
                      </a:r>
                    </a:p>
                  </a:txBody>
                  <a:tcPr marL="76484" marR="76484" marT="38242" marB="38242" anchor="ctr"/>
                </a:tc>
                <a:tc>
                  <a:txBody>
                    <a:bodyPr/>
                    <a:lstStyle/>
                    <a:p>
                      <a:r>
                        <a:rPr lang="pt-PT" sz="1200">
                          <a:solidFill>
                            <a:schemeClr val="bg2"/>
                          </a:solidFill>
                        </a:rPr>
                        <a:t>- Automatiza processos de integração </a:t>
                      </a:r>
                      <a:br>
                        <a:rPr lang="pt-PT" sz="1200">
                          <a:solidFill>
                            <a:schemeClr val="bg2"/>
                          </a:solidFill>
                        </a:rPr>
                      </a:br>
                      <a:r>
                        <a:rPr lang="pt-PT" sz="1200">
                          <a:solidFill>
                            <a:schemeClr val="bg2"/>
                          </a:solidFill>
                        </a:rPr>
                        <a:t>- Garante dados limpos e preparados para análise</a:t>
                      </a:r>
                    </a:p>
                  </a:txBody>
                  <a:tcPr marL="76484" marR="76484" marT="38242" marB="38242" anchor="ctr"/>
                </a:tc>
                <a:extLst>
                  <a:ext uri="{0D108BD9-81ED-4DB2-BD59-A6C34878D82A}">
                    <a16:rowId xmlns:a16="http://schemas.microsoft.com/office/drawing/2014/main" val="3173869027"/>
                  </a:ext>
                </a:extLst>
              </a:tr>
              <a:tr h="782092">
                <a:tc>
                  <a:txBody>
                    <a:bodyPr/>
                    <a:lstStyle/>
                    <a:p>
                      <a:endParaRPr lang="pt-PT" sz="1200">
                        <a:solidFill>
                          <a:schemeClr val="bg2"/>
                        </a:solidFill>
                      </a:endParaRPr>
                    </a:p>
                  </a:txBody>
                  <a:tcPr marL="76484" marR="76484" marT="38242" marB="38242" anchor="ctr"/>
                </a:tc>
                <a:tc>
                  <a:txBody>
                    <a:bodyPr/>
                    <a:lstStyle/>
                    <a:p>
                      <a:r>
                        <a:rPr lang="pt-PT" sz="1200">
                          <a:solidFill>
                            <a:schemeClr val="bg2"/>
                          </a:solidFill>
                        </a:rPr>
                        <a:t>Visualização e análise de dados</a:t>
                      </a:r>
                    </a:p>
                  </a:txBody>
                  <a:tcPr marL="76484" marR="76484" marT="38242" marB="38242" anchor="ctr"/>
                </a:tc>
                <a:tc>
                  <a:txBody>
                    <a:bodyPr/>
                    <a:lstStyle/>
                    <a:p>
                      <a:r>
                        <a:rPr lang="pt-PT" sz="1200">
                          <a:solidFill>
                            <a:schemeClr val="bg2"/>
                          </a:solidFill>
                        </a:rPr>
                        <a:t>- Criação de dashboards e relatórios interativos </a:t>
                      </a:r>
                      <a:br>
                        <a:rPr lang="pt-PT" sz="1200">
                          <a:solidFill>
                            <a:schemeClr val="bg2"/>
                          </a:solidFill>
                        </a:rPr>
                      </a:br>
                      <a:r>
                        <a:rPr lang="pt-PT" sz="1200">
                          <a:solidFill>
                            <a:schemeClr val="bg2"/>
                          </a:solidFill>
                        </a:rPr>
                        <a:t>- Suporte à tomada de decisões estratégicas</a:t>
                      </a:r>
                    </a:p>
                  </a:txBody>
                  <a:tcPr marL="76484" marR="76484" marT="38242" marB="38242" anchor="ctr"/>
                </a:tc>
                <a:extLst>
                  <a:ext uri="{0D108BD9-81ED-4DB2-BD59-A6C34878D82A}">
                    <a16:rowId xmlns:a16="http://schemas.microsoft.com/office/drawing/2014/main" val="477509729"/>
                  </a:ext>
                </a:extLst>
              </a:tr>
              <a:tr h="764993">
                <a:tc>
                  <a:txBody>
                    <a:bodyPr/>
                    <a:lstStyle/>
                    <a:p>
                      <a:endParaRPr lang="pt-PT" sz="1200">
                        <a:solidFill>
                          <a:schemeClr val="bg2"/>
                        </a:solidFill>
                      </a:endParaRPr>
                    </a:p>
                  </a:txBody>
                  <a:tcPr marL="76484" marR="76484" marT="38242" marB="38242" anchor="ctr"/>
                </a:tc>
                <a:tc>
                  <a:txBody>
                    <a:bodyPr/>
                    <a:lstStyle/>
                    <a:p>
                      <a:r>
                        <a:rPr lang="pt-PT" sz="1200">
                          <a:solidFill>
                            <a:schemeClr val="bg2"/>
                          </a:solidFill>
                        </a:rPr>
                        <a:t>Armazenamento, colaboração e partilha de documentos</a:t>
                      </a:r>
                    </a:p>
                  </a:txBody>
                  <a:tcPr marL="76484" marR="76484" marT="38242" marB="38242" anchor="ctr"/>
                </a:tc>
                <a:tc>
                  <a:txBody>
                    <a:bodyPr/>
                    <a:lstStyle/>
                    <a:p>
                      <a:r>
                        <a:rPr lang="pt-PT" sz="1200">
                          <a:solidFill>
                            <a:schemeClr val="bg2"/>
                          </a:solidFill>
                        </a:rPr>
                        <a:t>- Centraliza a gestão documental </a:t>
                      </a:r>
                      <a:br>
                        <a:rPr lang="pt-PT" sz="1200">
                          <a:solidFill>
                            <a:schemeClr val="bg2"/>
                          </a:solidFill>
                        </a:rPr>
                      </a:br>
                      <a:r>
                        <a:rPr lang="pt-PT" sz="1200">
                          <a:solidFill>
                            <a:schemeClr val="bg2"/>
                          </a:solidFill>
                        </a:rPr>
                        <a:t>- Melhora a comunicação e o trabalho em equipa</a:t>
                      </a:r>
                    </a:p>
                  </a:txBody>
                  <a:tcPr marL="76484" marR="76484" marT="38242" marB="38242" anchor="ctr"/>
                </a:tc>
                <a:extLst>
                  <a:ext uri="{0D108BD9-81ED-4DB2-BD59-A6C34878D82A}">
                    <a16:rowId xmlns:a16="http://schemas.microsoft.com/office/drawing/2014/main" val="2238735961"/>
                  </a:ext>
                </a:extLst>
              </a:tr>
            </a:tbl>
          </a:graphicData>
        </a:graphic>
      </p:graphicFrame>
      <p:pic>
        <p:nvPicPr>
          <p:cNvPr id="6" name="Imagem 5" descr="Uma imagem com Tipo de letra, Gráficos, tipografia, texto&#10;&#10;Descrição gerada automaticamente">
            <a:extLst>
              <a:ext uri="{FF2B5EF4-FFF2-40B4-BE49-F238E27FC236}">
                <a16:creationId xmlns:a16="http://schemas.microsoft.com/office/drawing/2014/main" id="{32914A9E-C3D3-7948-381E-C7EF6F43434F}"/>
              </a:ext>
            </a:extLst>
          </p:cNvPr>
          <p:cNvPicPr>
            <a:picLocks noChangeAspect="1"/>
          </p:cNvPicPr>
          <p:nvPr/>
        </p:nvPicPr>
        <p:blipFill>
          <a:blip r:embed="rId3"/>
          <a:stretch>
            <a:fillRect/>
          </a:stretch>
        </p:blipFill>
        <p:spPr>
          <a:xfrm>
            <a:off x="1012905" y="2650113"/>
            <a:ext cx="1444752" cy="368893"/>
          </a:xfrm>
          <a:prstGeom prst="rect">
            <a:avLst/>
          </a:prstGeom>
        </p:spPr>
      </p:pic>
      <p:pic>
        <p:nvPicPr>
          <p:cNvPr id="8" name="Imagem 7" descr="Uma imagem com amarelo, captura de ecrã, Âmbar&#10;&#10;Descrição gerada automaticamente">
            <a:extLst>
              <a:ext uri="{FF2B5EF4-FFF2-40B4-BE49-F238E27FC236}">
                <a16:creationId xmlns:a16="http://schemas.microsoft.com/office/drawing/2014/main" id="{80D9795C-4FB2-8612-0431-1F806A307D89}"/>
              </a:ext>
            </a:extLst>
          </p:cNvPr>
          <p:cNvPicPr>
            <a:picLocks noChangeAspect="1"/>
          </p:cNvPicPr>
          <p:nvPr/>
        </p:nvPicPr>
        <p:blipFill>
          <a:blip r:embed="rId4"/>
          <a:stretch>
            <a:fillRect/>
          </a:stretch>
        </p:blipFill>
        <p:spPr>
          <a:xfrm>
            <a:off x="1126665" y="3361588"/>
            <a:ext cx="1217232" cy="684693"/>
          </a:xfrm>
          <a:prstGeom prst="rect">
            <a:avLst/>
          </a:prstGeom>
        </p:spPr>
      </p:pic>
      <p:pic>
        <p:nvPicPr>
          <p:cNvPr id="10" name="Imagem 9" descr="Uma imagem com captura de ecrã, Gráficos, Tipo de letra, logótipo&#10;&#10;Descrição gerada automaticamente">
            <a:extLst>
              <a:ext uri="{FF2B5EF4-FFF2-40B4-BE49-F238E27FC236}">
                <a16:creationId xmlns:a16="http://schemas.microsoft.com/office/drawing/2014/main" id="{8CA89990-360A-BAF8-D393-05020014F8D1}"/>
              </a:ext>
            </a:extLst>
          </p:cNvPr>
          <p:cNvPicPr>
            <a:picLocks noChangeAspect="1"/>
          </p:cNvPicPr>
          <p:nvPr/>
        </p:nvPicPr>
        <p:blipFill>
          <a:blip r:embed="rId5"/>
          <a:stretch>
            <a:fillRect/>
          </a:stretch>
        </p:blipFill>
        <p:spPr>
          <a:xfrm>
            <a:off x="1126664" y="4229178"/>
            <a:ext cx="1217234" cy="684694"/>
          </a:xfrm>
          <a:prstGeom prst="rect">
            <a:avLst/>
          </a:prstGeom>
        </p:spPr>
      </p:pic>
      <p:pic>
        <p:nvPicPr>
          <p:cNvPr id="3074" name="Picture 2">
            <a:extLst>
              <a:ext uri="{FF2B5EF4-FFF2-40B4-BE49-F238E27FC236}">
                <a16:creationId xmlns:a16="http://schemas.microsoft.com/office/drawing/2014/main" id="{22DD536B-39CD-57FC-8B4C-E3028DA3E76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12905" y="1910703"/>
            <a:ext cx="1444752" cy="378746"/>
          </a:xfrm>
          <a:prstGeom prst="rect">
            <a:avLst/>
          </a:prstGeom>
          <a:noFill/>
          <a:extLst>
            <a:ext uri="{909E8E84-426E-40DD-AFC4-6F175D3DCCD1}">
              <a14:hiddenFill xmlns:a14="http://schemas.microsoft.com/office/drawing/2010/main">
                <a:solidFill>
                  <a:srgbClr val="FFFFFF"/>
                </a:solidFill>
              </a14:hiddenFill>
            </a:ext>
          </a:extLst>
        </p:spPr>
      </p:pic>
      <p:sp>
        <p:nvSpPr>
          <p:cNvPr id="3" name="CaixaDeTexto 2">
            <a:extLst>
              <a:ext uri="{FF2B5EF4-FFF2-40B4-BE49-F238E27FC236}">
                <a16:creationId xmlns:a16="http://schemas.microsoft.com/office/drawing/2014/main" id="{787B5318-B6A9-477E-2622-7BFA2168A795}"/>
              </a:ext>
            </a:extLst>
          </p:cNvPr>
          <p:cNvSpPr txBox="1"/>
          <p:nvPr/>
        </p:nvSpPr>
        <p:spPr>
          <a:xfrm>
            <a:off x="8802303" y="4837497"/>
            <a:ext cx="413886" cy="307777"/>
          </a:xfrm>
          <a:prstGeom prst="rect">
            <a:avLst/>
          </a:prstGeom>
          <a:noFill/>
        </p:spPr>
        <p:txBody>
          <a:bodyPr wrap="square" rtlCol="0">
            <a:spAutoFit/>
          </a:bodyPr>
          <a:lstStyle/>
          <a:p>
            <a:r>
              <a:rPr lang="en-GB"/>
              <a:t>40</a:t>
            </a:r>
            <a:endParaRPr lang="pt-PT"/>
          </a:p>
        </p:txBody>
      </p:sp>
    </p:spTree>
    <p:extLst>
      <p:ext uri="{BB962C8B-B14F-4D97-AF65-F5344CB8AC3E}">
        <p14:creationId xmlns:p14="http://schemas.microsoft.com/office/powerpoint/2010/main" val="156211446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405">
          <a:extLst>
            <a:ext uri="{FF2B5EF4-FFF2-40B4-BE49-F238E27FC236}">
              <a16:creationId xmlns:a16="http://schemas.microsoft.com/office/drawing/2014/main" id="{39857B2A-49F6-2D5B-DC64-4607B7C6EA0B}"/>
            </a:ext>
          </a:extLst>
        </p:cNvPr>
        <p:cNvGrpSpPr/>
        <p:nvPr/>
      </p:nvGrpSpPr>
      <p:grpSpPr>
        <a:xfrm>
          <a:off x="0" y="0"/>
          <a:ext cx="0" cy="0"/>
          <a:chOff x="0" y="0"/>
          <a:chExt cx="0" cy="0"/>
        </a:xfrm>
      </p:grpSpPr>
      <p:sp>
        <p:nvSpPr>
          <p:cNvPr id="1406" name="Google Shape;1406;p32">
            <a:extLst>
              <a:ext uri="{FF2B5EF4-FFF2-40B4-BE49-F238E27FC236}">
                <a16:creationId xmlns:a16="http://schemas.microsoft.com/office/drawing/2014/main" id="{02F8E8A7-C3B5-55D2-206B-F4D9EDFC21C1}"/>
              </a:ext>
            </a:extLst>
          </p:cNvPr>
          <p:cNvSpPr txBox="1">
            <a:spLocks noGrp="1"/>
          </p:cNvSpPr>
          <p:nvPr>
            <p:ph type="title"/>
          </p:nvPr>
        </p:nvSpPr>
        <p:spPr>
          <a:xfrm>
            <a:off x="720000" y="445025"/>
            <a:ext cx="8424000" cy="572700"/>
          </a:xfrm>
          <a:prstGeom prst="rect">
            <a:avLst/>
          </a:prstGeom>
        </p:spPr>
        <p:txBody>
          <a:bodyPr spcFirstLastPara="1" wrap="square" lIns="91425" tIns="91425" rIns="91425" bIns="91425" anchor="t" anchorCtr="0">
            <a:noAutofit/>
          </a:bodyPr>
          <a:lstStyle/>
          <a:p>
            <a:r>
              <a:rPr lang="en"/>
              <a:t>Conclusão</a:t>
            </a:r>
          </a:p>
        </p:txBody>
      </p:sp>
      <p:sp>
        <p:nvSpPr>
          <p:cNvPr id="3" name="CaixaDeTexto 2">
            <a:extLst>
              <a:ext uri="{FF2B5EF4-FFF2-40B4-BE49-F238E27FC236}">
                <a16:creationId xmlns:a16="http://schemas.microsoft.com/office/drawing/2014/main" id="{410BA912-B3B1-1240-792E-3684C223010D}"/>
              </a:ext>
            </a:extLst>
          </p:cNvPr>
          <p:cNvSpPr txBox="1"/>
          <p:nvPr/>
        </p:nvSpPr>
        <p:spPr>
          <a:xfrm>
            <a:off x="719942" y="1180110"/>
            <a:ext cx="7637316" cy="212365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171450" indent="-171450">
              <a:buFont typeface="Wingdings" panose="05000000000000000000" pitchFamily="2" charset="2"/>
              <a:buChar char="ü"/>
            </a:pPr>
            <a:r>
              <a:rPr lang="pt-PT" sz="1200">
                <a:latin typeface="Montserrat"/>
              </a:rPr>
              <a:t>O PGSD do Banco </a:t>
            </a:r>
            <a:r>
              <a:rPr lang="pt-PT" sz="1200" err="1">
                <a:latin typeface="Montserrat"/>
              </a:rPr>
              <a:t>InovaData</a:t>
            </a:r>
            <a:r>
              <a:rPr lang="pt-PT" sz="1200">
                <a:latin typeface="Montserrat"/>
              </a:rPr>
              <a:t> representa um passo estratégico para enfrentar os desafios de qualidade, segurança e integração de dados.</a:t>
            </a:r>
          </a:p>
          <a:p>
            <a:endParaRPr lang="pt-PT" sz="1200">
              <a:latin typeface="Montserrat"/>
            </a:endParaRPr>
          </a:p>
          <a:p>
            <a:pPr marL="171450" indent="-171450">
              <a:buFont typeface="Wingdings" panose="05000000000000000000" pitchFamily="2" charset="2"/>
              <a:buChar char="ü"/>
            </a:pPr>
            <a:r>
              <a:rPr lang="pt-PT" sz="1200">
                <a:latin typeface="Montserrat"/>
              </a:rPr>
              <a:t>Com uma estrutura clara, ferramentas adequadas e um plano de formação sólido, garante-se o alinhamento estratégico, eficiência e conformidade regulatória.</a:t>
            </a:r>
          </a:p>
          <a:p>
            <a:pPr marL="171450" indent="-171450">
              <a:buFont typeface="Wingdings" panose="05000000000000000000" pitchFamily="2" charset="2"/>
              <a:buChar char="ü"/>
            </a:pPr>
            <a:endParaRPr lang="pt-PT" sz="1200">
              <a:latin typeface="Montserrat"/>
            </a:endParaRPr>
          </a:p>
          <a:p>
            <a:pPr marL="171450" indent="-171450">
              <a:buFont typeface="Wingdings" panose="05000000000000000000" pitchFamily="2" charset="2"/>
              <a:buChar char="ü"/>
            </a:pPr>
            <a:r>
              <a:rPr lang="pt-PT" sz="1200">
                <a:latin typeface="Montserrat"/>
              </a:rPr>
              <a:t>O sucesso do programa depende da adesão das partes interessadas e da integração contínua das melhores práticas de governança de dados.</a:t>
            </a:r>
          </a:p>
          <a:p>
            <a:pPr marL="171450" indent="-171450">
              <a:buFont typeface="Wingdings" panose="05000000000000000000" pitchFamily="2" charset="2"/>
              <a:buChar char="ü"/>
            </a:pPr>
            <a:endParaRPr lang="pt-PT" sz="1200">
              <a:latin typeface="Montserrat"/>
            </a:endParaRPr>
          </a:p>
          <a:p>
            <a:pPr marL="171450" indent="-171450">
              <a:buFont typeface="Wingdings" panose="05000000000000000000" pitchFamily="2" charset="2"/>
              <a:buChar char="ü"/>
            </a:pPr>
            <a:r>
              <a:rPr lang="pt-PT" sz="1200">
                <a:latin typeface="Montserrat"/>
              </a:rPr>
              <a:t>O Banco está preparado para transformar dados num ativo estratégico e aumentar a competitividade e sustentabilidade da organização.</a:t>
            </a:r>
          </a:p>
        </p:txBody>
      </p:sp>
      <p:sp>
        <p:nvSpPr>
          <p:cNvPr id="7" name="CaixaDeTexto 6">
            <a:extLst>
              <a:ext uri="{FF2B5EF4-FFF2-40B4-BE49-F238E27FC236}">
                <a16:creationId xmlns:a16="http://schemas.microsoft.com/office/drawing/2014/main" id="{DE65BF34-7360-7963-F6C4-0F8D7D7725C6}"/>
              </a:ext>
            </a:extLst>
          </p:cNvPr>
          <p:cNvSpPr txBox="1"/>
          <p:nvPr/>
        </p:nvSpPr>
        <p:spPr>
          <a:xfrm>
            <a:off x="8802303" y="4837497"/>
            <a:ext cx="413886" cy="307777"/>
          </a:xfrm>
          <a:prstGeom prst="rect">
            <a:avLst/>
          </a:prstGeom>
          <a:noFill/>
        </p:spPr>
        <p:txBody>
          <a:bodyPr wrap="square" rtlCol="0">
            <a:spAutoFit/>
          </a:bodyPr>
          <a:lstStyle/>
          <a:p>
            <a:r>
              <a:rPr lang="en-GB"/>
              <a:t>41</a:t>
            </a:r>
            <a:endParaRPr lang="pt-PT"/>
          </a:p>
        </p:txBody>
      </p:sp>
    </p:spTree>
    <p:extLst>
      <p:ext uri="{BB962C8B-B14F-4D97-AF65-F5344CB8AC3E}">
        <p14:creationId xmlns:p14="http://schemas.microsoft.com/office/powerpoint/2010/main" val="384155601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692"/>
        <p:cNvGrpSpPr/>
        <p:nvPr/>
      </p:nvGrpSpPr>
      <p:grpSpPr>
        <a:xfrm>
          <a:off x="0" y="0"/>
          <a:ext cx="0" cy="0"/>
          <a:chOff x="0" y="0"/>
          <a:chExt cx="0" cy="0"/>
        </a:xfrm>
      </p:grpSpPr>
      <p:sp>
        <p:nvSpPr>
          <p:cNvPr id="1693" name="Google Shape;1693;p47"/>
          <p:cNvSpPr txBox="1">
            <a:spLocks noGrp="1"/>
          </p:cNvSpPr>
          <p:nvPr>
            <p:ph type="title"/>
          </p:nvPr>
        </p:nvSpPr>
        <p:spPr>
          <a:xfrm>
            <a:off x="2347938" y="752375"/>
            <a:ext cx="5099342" cy="105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Obrigada!</a:t>
            </a:r>
            <a:endParaRPr/>
          </a:p>
        </p:txBody>
      </p:sp>
      <p:sp>
        <p:nvSpPr>
          <p:cNvPr id="1694" name="Google Shape;1694;p47"/>
          <p:cNvSpPr txBox="1">
            <a:spLocks noGrp="1"/>
          </p:cNvSpPr>
          <p:nvPr>
            <p:ph type="subTitle" idx="1"/>
          </p:nvPr>
        </p:nvSpPr>
        <p:spPr>
          <a:xfrm>
            <a:off x="2347900" y="1841449"/>
            <a:ext cx="4448100" cy="117072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600" b="1">
                <a:latin typeface="Montserrat"/>
                <a:ea typeface="Montserrat"/>
                <a:cs typeface="Montserrat"/>
                <a:sym typeface="Montserrat"/>
              </a:rPr>
              <a:t>Questões?</a:t>
            </a:r>
            <a:endParaRPr sz="1600" b="1">
              <a:latin typeface="Montserrat"/>
              <a:ea typeface="Montserrat"/>
              <a:cs typeface="Montserrat"/>
              <a:sym typeface="Montserrat"/>
            </a:endParaRPr>
          </a:p>
          <a:p>
            <a:pPr marL="0" lvl="0" indent="0" algn="ctr" rtl="0">
              <a:spcBef>
                <a:spcPts val="0"/>
              </a:spcBef>
              <a:spcAft>
                <a:spcPts val="0"/>
              </a:spcAft>
              <a:buNone/>
            </a:pPr>
            <a:r>
              <a:rPr lang="en-GB"/>
              <a:t>Eliana Oliveira</a:t>
            </a:r>
          </a:p>
          <a:p>
            <a:pPr marL="0" lvl="0" indent="0" algn="ctr" rtl="0">
              <a:spcBef>
                <a:spcPts val="0"/>
              </a:spcBef>
              <a:spcAft>
                <a:spcPts val="0"/>
              </a:spcAft>
              <a:buNone/>
            </a:pPr>
            <a:r>
              <a:rPr lang="en-GB"/>
              <a:t>Jéssica </a:t>
            </a:r>
            <a:r>
              <a:rPr lang="en-GB" err="1"/>
              <a:t>Grácio</a:t>
            </a:r>
            <a:endParaRPr lang="en-GB"/>
          </a:p>
          <a:p>
            <a:pPr marL="0" lvl="0" indent="0" algn="ctr" rtl="0">
              <a:spcBef>
                <a:spcPts val="0"/>
              </a:spcBef>
              <a:spcAft>
                <a:spcPts val="0"/>
              </a:spcAft>
              <a:buNone/>
            </a:pPr>
            <a:r>
              <a:rPr lang="en-GB"/>
              <a:t>Maria Fialho</a:t>
            </a:r>
          </a:p>
          <a:p>
            <a:pPr marL="0" lvl="0" indent="0" algn="ctr" rtl="0">
              <a:spcBef>
                <a:spcPts val="0"/>
              </a:spcBef>
              <a:spcAft>
                <a:spcPts val="0"/>
              </a:spcAft>
              <a:buNone/>
            </a:pPr>
            <a:r>
              <a:rPr lang="en-GB"/>
              <a:t>Rodrigo Fernandes</a:t>
            </a:r>
            <a:endParaRPr/>
          </a:p>
        </p:txBody>
      </p:sp>
      <p:grpSp>
        <p:nvGrpSpPr>
          <p:cNvPr id="1696" name="Google Shape;1696;p47"/>
          <p:cNvGrpSpPr/>
          <p:nvPr/>
        </p:nvGrpSpPr>
        <p:grpSpPr>
          <a:xfrm>
            <a:off x="4991362" y="3030082"/>
            <a:ext cx="362947" cy="356576"/>
            <a:chOff x="4211985" y="3817357"/>
            <a:chExt cx="362947" cy="356576"/>
          </a:xfrm>
        </p:grpSpPr>
        <p:sp>
          <p:nvSpPr>
            <p:cNvPr id="1697" name="Google Shape;1697;p47"/>
            <p:cNvSpPr/>
            <p:nvPr/>
          </p:nvSpPr>
          <p:spPr>
            <a:xfrm>
              <a:off x="4211985" y="3817357"/>
              <a:ext cx="356498" cy="356498"/>
            </a:xfrm>
            <a:custGeom>
              <a:avLst/>
              <a:gdLst/>
              <a:ahLst/>
              <a:cxnLst/>
              <a:rect l="l" t="t" r="r" b="b"/>
              <a:pathLst>
                <a:path w="13599" h="13599" extrusionOk="0">
                  <a:moveTo>
                    <a:pt x="6800" y="0"/>
                  </a:moveTo>
                  <a:cubicBezTo>
                    <a:pt x="3047" y="0"/>
                    <a:pt x="1" y="3046"/>
                    <a:pt x="1" y="6799"/>
                  </a:cubicBezTo>
                  <a:cubicBezTo>
                    <a:pt x="1" y="10552"/>
                    <a:pt x="3047" y="13598"/>
                    <a:pt x="6800" y="13598"/>
                  </a:cubicBezTo>
                  <a:cubicBezTo>
                    <a:pt x="10553" y="13598"/>
                    <a:pt x="13599" y="10552"/>
                    <a:pt x="13599" y="6799"/>
                  </a:cubicBezTo>
                  <a:cubicBezTo>
                    <a:pt x="13599" y="3046"/>
                    <a:pt x="10553" y="0"/>
                    <a:pt x="68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47"/>
            <p:cNvSpPr/>
            <p:nvPr/>
          </p:nvSpPr>
          <p:spPr>
            <a:xfrm>
              <a:off x="4366758" y="3817357"/>
              <a:ext cx="208173" cy="356576"/>
            </a:xfrm>
            <a:custGeom>
              <a:avLst/>
              <a:gdLst/>
              <a:ahLst/>
              <a:cxnLst/>
              <a:rect l="l" t="t" r="r" b="b"/>
              <a:pathLst>
                <a:path w="7941" h="13602" extrusionOk="0">
                  <a:moveTo>
                    <a:pt x="896" y="0"/>
                  </a:moveTo>
                  <a:cubicBezTo>
                    <a:pt x="593" y="0"/>
                    <a:pt x="304" y="15"/>
                    <a:pt x="1" y="58"/>
                  </a:cubicBezTo>
                  <a:cubicBezTo>
                    <a:pt x="3393" y="505"/>
                    <a:pt x="5919" y="3378"/>
                    <a:pt x="5919" y="6799"/>
                  </a:cubicBezTo>
                  <a:cubicBezTo>
                    <a:pt x="5919" y="10220"/>
                    <a:pt x="3393" y="13093"/>
                    <a:pt x="1" y="13541"/>
                  </a:cubicBezTo>
                  <a:cubicBezTo>
                    <a:pt x="306" y="13581"/>
                    <a:pt x="610" y="13601"/>
                    <a:pt x="909" y="13601"/>
                  </a:cubicBezTo>
                  <a:cubicBezTo>
                    <a:pt x="4431" y="13601"/>
                    <a:pt x="7441" y="10865"/>
                    <a:pt x="7681" y="7247"/>
                  </a:cubicBezTo>
                  <a:cubicBezTo>
                    <a:pt x="7940" y="3320"/>
                    <a:pt x="4822" y="0"/>
                    <a:pt x="8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47"/>
            <p:cNvSpPr/>
            <p:nvPr/>
          </p:nvSpPr>
          <p:spPr>
            <a:xfrm>
              <a:off x="4288061" y="3909555"/>
              <a:ext cx="227756" cy="187463"/>
            </a:xfrm>
            <a:custGeom>
              <a:avLst/>
              <a:gdLst/>
              <a:ahLst/>
              <a:cxnLst/>
              <a:rect l="l" t="t" r="r" b="b"/>
              <a:pathLst>
                <a:path w="8688" h="7151" extrusionOk="0">
                  <a:moveTo>
                    <a:pt x="5678" y="0"/>
                  </a:moveTo>
                  <a:cubicBezTo>
                    <a:pt x="4639" y="0"/>
                    <a:pt x="3643" y="810"/>
                    <a:pt x="3652" y="2026"/>
                  </a:cubicBezTo>
                  <a:lnTo>
                    <a:pt x="3652" y="2070"/>
                  </a:lnTo>
                  <a:lnTo>
                    <a:pt x="3551" y="2070"/>
                  </a:lnTo>
                  <a:cubicBezTo>
                    <a:pt x="3219" y="2012"/>
                    <a:pt x="2887" y="1940"/>
                    <a:pt x="2570" y="1839"/>
                  </a:cubicBezTo>
                  <a:cubicBezTo>
                    <a:pt x="1819" y="1579"/>
                    <a:pt x="1155" y="1160"/>
                    <a:pt x="592" y="612"/>
                  </a:cubicBezTo>
                  <a:lnTo>
                    <a:pt x="390" y="410"/>
                  </a:lnTo>
                  <a:cubicBezTo>
                    <a:pt x="375" y="395"/>
                    <a:pt x="358" y="388"/>
                    <a:pt x="342" y="388"/>
                  </a:cubicBezTo>
                  <a:cubicBezTo>
                    <a:pt x="312" y="388"/>
                    <a:pt x="284" y="410"/>
                    <a:pt x="275" y="438"/>
                  </a:cubicBezTo>
                  <a:lnTo>
                    <a:pt x="202" y="727"/>
                  </a:lnTo>
                  <a:cubicBezTo>
                    <a:pt x="0" y="1492"/>
                    <a:pt x="318" y="2301"/>
                    <a:pt x="982" y="2734"/>
                  </a:cubicBezTo>
                  <a:cubicBezTo>
                    <a:pt x="852" y="2734"/>
                    <a:pt x="708" y="2719"/>
                    <a:pt x="578" y="2690"/>
                  </a:cubicBezTo>
                  <a:lnTo>
                    <a:pt x="332" y="2633"/>
                  </a:lnTo>
                  <a:cubicBezTo>
                    <a:pt x="327" y="2631"/>
                    <a:pt x="321" y="2630"/>
                    <a:pt x="315" y="2630"/>
                  </a:cubicBezTo>
                  <a:cubicBezTo>
                    <a:pt x="278" y="2630"/>
                    <a:pt x="246" y="2667"/>
                    <a:pt x="246" y="2705"/>
                  </a:cubicBezTo>
                  <a:lnTo>
                    <a:pt x="289" y="2950"/>
                  </a:lnTo>
                  <a:cubicBezTo>
                    <a:pt x="390" y="3513"/>
                    <a:pt x="751" y="3990"/>
                    <a:pt x="1256" y="4221"/>
                  </a:cubicBezTo>
                  <a:cubicBezTo>
                    <a:pt x="1314" y="4249"/>
                    <a:pt x="1299" y="4336"/>
                    <a:pt x="1242" y="4350"/>
                  </a:cubicBezTo>
                  <a:lnTo>
                    <a:pt x="967" y="4350"/>
                  </a:lnTo>
                  <a:cubicBezTo>
                    <a:pt x="910" y="4365"/>
                    <a:pt x="881" y="4408"/>
                    <a:pt x="910" y="4452"/>
                  </a:cubicBezTo>
                  <a:lnTo>
                    <a:pt x="1040" y="4697"/>
                  </a:lnTo>
                  <a:cubicBezTo>
                    <a:pt x="1314" y="5173"/>
                    <a:pt x="1790" y="5491"/>
                    <a:pt x="2324" y="5563"/>
                  </a:cubicBezTo>
                  <a:cubicBezTo>
                    <a:pt x="2382" y="5577"/>
                    <a:pt x="2397" y="5650"/>
                    <a:pt x="2353" y="5693"/>
                  </a:cubicBezTo>
                  <a:cubicBezTo>
                    <a:pt x="1891" y="6025"/>
                    <a:pt x="1357" y="6256"/>
                    <a:pt x="794" y="6357"/>
                  </a:cubicBezTo>
                  <a:lnTo>
                    <a:pt x="188" y="6458"/>
                  </a:lnTo>
                  <a:cubicBezTo>
                    <a:pt x="116" y="6472"/>
                    <a:pt x="116" y="6559"/>
                    <a:pt x="174" y="6588"/>
                  </a:cubicBezTo>
                  <a:lnTo>
                    <a:pt x="751" y="6804"/>
                  </a:lnTo>
                  <a:cubicBezTo>
                    <a:pt x="1328" y="7035"/>
                    <a:pt x="1949" y="7151"/>
                    <a:pt x="2570" y="7151"/>
                  </a:cubicBezTo>
                  <a:cubicBezTo>
                    <a:pt x="5385" y="7136"/>
                    <a:pt x="7680" y="4870"/>
                    <a:pt x="7694" y="2055"/>
                  </a:cubicBezTo>
                  <a:lnTo>
                    <a:pt x="7694" y="2026"/>
                  </a:lnTo>
                  <a:lnTo>
                    <a:pt x="7694" y="1983"/>
                  </a:lnTo>
                  <a:lnTo>
                    <a:pt x="7694" y="1969"/>
                  </a:lnTo>
                  <a:cubicBezTo>
                    <a:pt x="7896" y="1839"/>
                    <a:pt x="8070" y="1680"/>
                    <a:pt x="8243" y="1507"/>
                  </a:cubicBezTo>
                  <a:lnTo>
                    <a:pt x="8647" y="1088"/>
                  </a:lnTo>
                  <a:cubicBezTo>
                    <a:pt x="8687" y="1048"/>
                    <a:pt x="8653" y="971"/>
                    <a:pt x="8591" y="971"/>
                  </a:cubicBezTo>
                  <a:cubicBezTo>
                    <a:pt x="8586" y="971"/>
                    <a:pt x="8580" y="971"/>
                    <a:pt x="8575" y="973"/>
                  </a:cubicBezTo>
                  <a:lnTo>
                    <a:pt x="8012" y="1117"/>
                  </a:lnTo>
                  <a:lnTo>
                    <a:pt x="7824" y="1146"/>
                  </a:lnTo>
                  <a:cubicBezTo>
                    <a:pt x="7820" y="1147"/>
                    <a:pt x="7816" y="1147"/>
                    <a:pt x="7812" y="1147"/>
                  </a:cubicBezTo>
                  <a:cubicBezTo>
                    <a:pt x="7761" y="1147"/>
                    <a:pt x="7728" y="1070"/>
                    <a:pt x="7781" y="1030"/>
                  </a:cubicBezTo>
                  <a:cubicBezTo>
                    <a:pt x="7839" y="973"/>
                    <a:pt x="7896" y="915"/>
                    <a:pt x="7954" y="857"/>
                  </a:cubicBezTo>
                  <a:lnTo>
                    <a:pt x="8402" y="366"/>
                  </a:lnTo>
                  <a:cubicBezTo>
                    <a:pt x="8439" y="329"/>
                    <a:pt x="8401" y="259"/>
                    <a:pt x="8353" y="259"/>
                  </a:cubicBezTo>
                  <a:cubicBezTo>
                    <a:pt x="8346" y="259"/>
                    <a:pt x="8338" y="261"/>
                    <a:pt x="8330" y="265"/>
                  </a:cubicBezTo>
                  <a:lnTo>
                    <a:pt x="7709" y="467"/>
                  </a:lnTo>
                  <a:cubicBezTo>
                    <a:pt x="7521" y="525"/>
                    <a:pt x="7334" y="583"/>
                    <a:pt x="7131" y="612"/>
                  </a:cubicBezTo>
                  <a:cubicBezTo>
                    <a:pt x="7117" y="612"/>
                    <a:pt x="7088" y="597"/>
                    <a:pt x="7074" y="583"/>
                  </a:cubicBezTo>
                  <a:cubicBezTo>
                    <a:pt x="6667" y="180"/>
                    <a:pt x="6168" y="0"/>
                    <a:pt x="567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00" name="Google Shape;1700;p47"/>
          <p:cNvGrpSpPr/>
          <p:nvPr/>
        </p:nvGrpSpPr>
        <p:grpSpPr>
          <a:xfrm>
            <a:off x="4390528" y="3030082"/>
            <a:ext cx="362920" cy="356865"/>
            <a:chOff x="3314750" y="3817357"/>
            <a:chExt cx="362920" cy="356865"/>
          </a:xfrm>
        </p:grpSpPr>
        <p:grpSp>
          <p:nvGrpSpPr>
            <p:cNvPr id="1701" name="Google Shape;1701;p47"/>
            <p:cNvGrpSpPr/>
            <p:nvPr/>
          </p:nvGrpSpPr>
          <p:grpSpPr>
            <a:xfrm>
              <a:off x="3314750" y="3817357"/>
              <a:ext cx="362920" cy="356865"/>
              <a:chOff x="3314750" y="3817357"/>
              <a:chExt cx="362920" cy="356865"/>
            </a:xfrm>
          </p:grpSpPr>
          <p:sp>
            <p:nvSpPr>
              <p:cNvPr id="1702" name="Google Shape;1702;p47"/>
              <p:cNvSpPr/>
              <p:nvPr/>
            </p:nvSpPr>
            <p:spPr>
              <a:xfrm>
                <a:off x="3314750" y="3817357"/>
                <a:ext cx="356865" cy="356498"/>
              </a:xfrm>
              <a:custGeom>
                <a:avLst/>
                <a:gdLst/>
                <a:ahLst/>
                <a:cxnLst/>
                <a:rect l="l" t="t" r="r" b="b"/>
                <a:pathLst>
                  <a:path w="13613" h="13599" extrusionOk="0">
                    <a:moveTo>
                      <a:pt x="6814" y="0"/>
                    </a:moveTo>
                    <a:cubicBezTo>
                      <a:pt x="3046" y="0"/>
                      <a:pt x="0" y="3046"/>
                      <a:pt x="0" y="6799"/>
                    </a:cubicBezTo>
                    <a:cubicBezTo>
                      <a:pt x="0" y="10552"/>
                      <a:pt x="3046" y="13598"/>
                      <a:pt x="6814" y="13598"/>
                    </a:cubicBezTo>
                    <a:cubicBezTo>
                      <a:pt x="10567" y="13598"/>
                      <a:pt x="13613" y="10552"/>
                      <a:pt x="13613" y="6799"/>
                    </a:cubicBezTo>
                    <a:cubicBezTo>
                      <a:pt x="13613" y="3046"/>
                      <a:pt x="10567" y="0"/>
                      <a:pt x="681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47"/>
              <p:cNvSpPr/>
              <p:nvPr/>
            </p:nvSpPr>
            <p:spPr>
              <a:xfrm>
                <a:off x="3469891" y="3817357"/>
                <a:ext cx="207780" cy="356865"/>
              </a:xfrm>
              <a:custGeom>
                <a:avLst/>
                <a:gdLst/>
                <a:ahLst/>
                <a:cxnLst/>
                <a:rect l="l" t="t" r="r" b="b"/>
                <a:pathLst>
                  <a:path w="7926" h="13613" extrusionOk="0">
                    <a:moveTo>
                      <a:pt x="881" y="0"/>
                    </a:moveTo>
                    <a:cubicBezTo>
                      <a:pt x="884" y="0"/>
                      <a:pt x="886" y="0"/>
                      <a:pt x="888" y="0"/>
                    </a:cubicBezTo>
                    <a:lnTo>
                      <a:pt x="888" y="0"/>
                    </a:lnTo>
                    <a:cubicBezTo>
                      <a:pt x="891" y="0"/>
                      <a:pt x="893" y="0"/>
                      <a:pt x="896" y="0"/>
                    </a:cubicBezTo>
                    <a:close/>
                    <a:moveTo>
                      <a:pt x="888" y="0"/>
                    </a:moveTo>
                    <a:lnTo>
                      <a:pt x="888" y="0"/>
                    </a:lnTo>
                    <a:cubicBezTo>
                      <a:pt x="588" y="0"/>
                      <a:pt x="301" y="15"/>
                      <a:pt x="1" y="58"/>
                    </a:cubicBezTo>
                    <a:cubicBezTo>
                      <a:pt x="3393" y="491"/>
                      <a:pt x="5934" y="3378"/>
                      <a:pt x="5934" y="6799"/>
                    </a:cubicBezTo>
                    <a:cubicBezTo>
                      <a:pt x="5934" y="10220"/>
                      <a:pt x="3393" y="13107"/>
                      <a:pt x="1" y="13555"/>
                    </a:cubicBezTo>
                    <a:cubicBezTo>
                      <a:pt x="299" y="13594"/>
                      <a:pt x="595" y="13612"/>
                      <a:pt x="887" y="13612"/>
                    </a:cubicBezTo>
                    <a:cubicBezTo>
                      <a:pt x="4418" y="13612"/>
                      <a:pt x="7441" y="10873"/>
                      <a:pt x="7680" y="7247"/>
                    </a:cubicBezTo>
                    <a:cubicBezTo>
                      <a:pt x="7926" y="3323"/>
                      <a:pt x="4826" y="4"/>
                      <a:pt x="88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04" name="Google Shape;1704;p47"/>
            <p:cNvGrpSpPr/>
            <p:nvPr/>
          </p:nvGrpSpPr>
          <p:grpSpPr>
            <a:xfrm>
              <a:off x="3394986" y="3894612"/>
              <a:ext cx="202339" cy="202323"/>
              <a:chOff x="935197" y="1793977"/>
              <a:chExt cx="256451" cy="256430"/>
            </a:xfrm>
          </p:grpSpPr>
          <p:sp>
            <p:nvSpPr>
              <p:cNvPr id="1705" name="Google Shape;1705;p47"/>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47"/>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707" name="Google Shape;1707;p47"/>
          <p:cNvGrpSpPr/>
          <p:nvPr/>
        </p:nvGrpSpPr>
        <p:grpSpPr>
          <a:xfrm>
            <a:off x="3789694" y="3030082"/>
            <a:ext cx="362920" cy="356865"/>
            <a:chOff x="2866317" y="3817357"/>
            <a:chExt cx="362920" cy="356865"/>
          </a:xfrm>
        </p:grpSpPr>
        <p:sp>
          <p:nvSpPr>
            <p:cNvPr id="1708" name="Google Shape;1708;p47"/>
            <p:cNvSpPr/>
            <p:nvPr/>
          </p:nvSpPr>
          <p:spPr>
            <a:xfrm>
              <a:off x="2866317" y="3817357"/>
              <a:ext cx="356865" cy="356498"/>
            </a:xfrm>
            <a:custGeom>
              <a:avLst/>
              <a:gdLst/>
              <a:ahLst/>
              <a:cxnLst/>
              <a:rect l="l" t="t" r="r" b="b"/>
              <a:pathLst>
                <a:path w="13613" h="13599" extrusionOk="0">
                  <a:moveTo>
                    <a:pt x="6799" y="0"/>
                  </a:moveTo>
                  <a:cubicBezTo>
                    <a:pt x="3046" y="0"/>
                    <a:pt x="0" y="3046"/>
                    <a:pt x="0" y="6799"/>
                  </a:cubicBezTo>
                  <a:cubicBezTo>
                    <a:pt x="0" y="10552"/>
                    <a:pt x="3046" y="13598"/>
                    <a:pt x="6799" y="13598"/>
                  </a:cubicBezTo>
                  <a:cubicBezTo>
                    <a:pt x="10567" y="13598"/>
                    <a:pt x="13613" y="10552"/>
                    <a:pt x="13613" y="6799"/>
                  </a:cubicBezTo>
                  <a:cubicBezTo>
                    <a:pt x="13613" y="3046"/>
                    <a:pt x="10567" y="0"/>
                    <a:pt x="679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47"/>
            <p:cNvSpPr/>
            <p:nvPr/>
          </p:nvSpPr>
          <p:spPr>
            <a:xfrm>
              <a:off x="3021457" y="3817357"/>
              <a:ext cx="207780" cy="356576"/>
            </a:xfrm>
            <a:custGeom>
              <a:avLst/>
              <a:gdLst/>
              <a:ahLst/>
              <a:cxnLst/>
              <a:rect l="l" t="t" r="r" b="b"/>
              <a:pathLst>
                <a:path w="7926" h="13602" extrusionOk="0">
                  <a:moveTo>
                    <a:pt x="881" y="0"/>
                  </a:moveTo>
                  <a:cubicBezTo>
                    <a:pt x="593" y="0"/>
                    <a:pt x="290" y="15"/>
                    <a:pt x="1" y="58"/>
                  </a:cubicBezTo>
                  <a:cubicBezTo>
                    <a:pt x="3379" y="505"/>
                    <a:pt x="5919" y="3378"/>
                    <a:pt x="5919" y="6799"/>
                  </a:cubicBezTo>
                  <a:cubicBezTo>
                    <a:pt x="5919" y="10220"/>
                    <a:pt x="3379" y="13093"/>
                    <a:pt x="1" y="13541"/>
                  </a:cubicBezTo>
                  <a:cubicBezTo>
                    <a:pt x="306" y="13581"/>
                    <a:pt x="610" y="13601"/>
                    <a:pt x="909" y="13601"/>
                  </a:cubicBezTo>
                  <a:cubicBezTo>
                    <a:pt x="4431" y="13601"/>
                    <a:pt x="7440" y="10865"/>
                    <a:pt x="7666" y="7247"/>
                  </a:cubicBezTo>
                  <a:cubicBezTo>
                    <a:pt x="7926" y="3320"/>
                    <a:pt x="4822" y="0"/>
                    <a:pt x="8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47"/>
            <p:cNvSpPr/>
            <p:nvPr/>
          </p:nvSpPr>
          <p:spPr>
            <a:xfrm>
              <a:off x="2928367" y="3894561"/>
              <a:ext cx="194175" cy="279662"/>
            </a:xfrm>
            <a:custGeom>
              <a:avLst/>
              <a:gdLst/>
              <a:ahLst/>
              <a:cxnLst/>
              <a:rect l="l" t="t" r="r" b="b"/>
              <a:pathLst>
                <a:path w="7407" h="10668" extrusionOk="0">
                  <a:moveTo>
                    <a:pt x="6208" y="0"/>
                  </a:moveTo>
                  <a:cubicBezTo>
                    <a:pt x="4086" y="14"/>
                    <a:pt x="2079" y="1732"/>
                    <a:pt x="2079" y="3854"/>
                  </a:cubicBezTo>
                  <a:lnTo>
                    <a:pt x="2079" y="4114"/>
                  </a:lnTo>
                  <a:cubicBezTo>
                    <a:pt x="2079" y="4129"/>
                    <a:pt x="2051" y="4157"/>
                    <a:pt x="2036" y="4157"/>
                  </a:cubicBezTo>
                  <a:lnTo>
                    <a:pt x="174" y="4157"/>
                  </a:lnTo>
                  <a:cubicBezTo>
                    <a:pt x="73" y="4157"/>
                    <a:pt x="1" y="4230"/>
                    <a:pt x="1" y="4331"/>
                  </a:cubicBezTo>
                  <a:lnTo>
                    <a:pt x="1" y="6048"/>
                  </a:lnTo>
                  <a:cubicBezTo>
                    <a:pt x="1" y="6149"/>
                    <a:pt x="73" y="6236"/>
                    <a:pt x="174" y="6236"/>
                  </a:cubicBezTo>
                  <a:lnTo>
                    <a:pt x="2036" y="6236"/>
                  </a:lnTo>
                  <a:cubicBezTo>
                    <a:pt x="2051" y="6236"/>
                    <a:pt x="2079" y="6251"/>
                    <a:pt x="2079" y="6279"/>
                  </a:cubicBezTo>
                  <a:lnTo>
                    <a:pt x="2079" y="10220"/>
                  </a:lnTo>
                  <a:cubicBezTo>
                    <a:pt x="2079" y="10235"/>
                    <a:pt x="2079" y="10249"/>
                    <a:pt x="2108" y="10264"/>
                  </a:cubicBezTo>
                  <a:cubicBezTo>
                    <a:pt x="2743" y="10495"/>
                    <a:pt x="3422" y="10624"/>
                    <a:pt x="4100" y="10668"/>
                  </a:cubicBezTo>
                  <a:cubicBezTo>
                    <a:pt x="4129" y="10668"/>
                    <a:pt x="4144" y="10639"/>
                    <a:pt x="4144" y="10624"/>
                  </a:cubicBezTo>
                  <a:lnTo>
                    <a:pt x="4144" y="6279"/>
                  </a:lnTo>
                  <a:cubicBezTo>
                    <a:pt x="4144" y="6251"/>
                    <a:pt x="4158" y="6236"/>
                    <a:pt x="4187" y="6236"/>
                  </a:cubicBezTo>
                  <a:lnTo>
                    <a:pt x="7218" y="6236"/>
                  </a:lnTo>
                  <a:cubicBezTo>
                    <a:pt x="7319" y="6236"/>
                    <a:pt x="7406" y="6149"/>
                    <a:pt x="7406" y="6048"/>
                  </a:cubicBezTo>
                  <a:lnTo>
                    <a:pt x="7406" y="4331"/>
                  </a:lnTo>
                  <a:cubicBezTo>
                    <a:pt x="7406" y="4230"/>
                    <a:pt x="7319" y="4143"/>
                    <a:pt x="7218" y="4143"/>
                  </a:cubicBezTo>
                  <a:lnTo>
                    <a:pt x="4187" y="4143"/>
                  </a:lnTo>
                  <a:cubicBezTo>
                    <a:pt x="4158" y="4143"/>
                    <a:pt x="4144" y="4129"/>
                    <a:pt x="4144" y="4100"/>
                  </a:cubicBezTo>
                  <a:lnTo>
                    <a:pt x="4144" y="3854"/>
                  </a:lnTo>
                  <a:cubicBezTo>
                    <a:pt x="4144" y="2714"/>
                    <a:pt x="5068" y="2079"/>
                    <a:pt x="6208" y="2079"/>
                  </a:cubicBezTo>
                  <a:lnTo>
                    <a:pt x="7218" y="2079"/>
                  </a:lnTo>
                  <a:cubicBezTo>
                    <a:pt x="7319" y="2079"/>
                    <a:pt x="7406" y="1992"/>
                    <a:pt x="7406" y="1891"/>
                  </a:cubicBezTo>
                  <a:lnTo>
                    <a:pt x="7406" y="173"/>
                  </a:lnTo>
                  <a:cubicBezTo>
                    <a:pt x="7406" y="72"/>
                    <a:pt x="7319" y="0"/>
                    <a:pt x="72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Retângulo 2">
            <a:extLst>
              <a:ext uri="{FF2B5EF4-FFF2-40B4-BE49-F238E27FC236}">
                <a16:creationId xmlns:a16="http://schemas.microsoft.com/office/drawing/2014/main" id="{90163F74-BA39-70AF-5394-2C3C577897A2}"/>
              </a:ext>
            </a:extLst>
          </p:cNvPr>
          <p:cNvSpPr/>
          <p:nvPr/>
        </p:nvSpPr>
        <p:spPr>
          <a:xfrm>
            <a:off x="2113280" y="3012545"/>
            <a:ext cx="5334000" cy="137858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16">
          <a:extLst>
            <a:ext uri="{FF2B5EF4-FFF2-40B4-BE49-F238E27FC236}">
              <a16:creationId xmlns:a16="http://schemas.microsoft.com/office/drawing/2014/main" id="{420DA7E6-7ABE-B86D-FB82-F72B7B684A76}"/>
            </a:ext>
          </a:extLst>
        </p:cNvPr>
        <p:cNvGrpSpPr/>
        <p:nvPr/>
      </p:nvGrpSpPr>
      <p:grpSpPr>
        <a:xfrm>
          <a:off x="0" y="0"/>
          <a:ext cx="0" cy="0"/>
          <a:chOff x="0" y="0"/>
          <a:chExt cx="0" cy="0"/>
        </a:xfrm>
      </p:grpSpPr>
      <p:sp>
        <p:nvSpPr>
          <p:cNvPr id="1417" name="Google Shape;1417;p33">
            <a:extLst>
              <a:ext uri="{FF2B5EF4-FFF2-40B4-BE49-F238E27FC236}">
                <a16:creationId xmlns:a16="http://schemas.microsoft.com/office/drawing/2014/main" id="{47BEEB6F-6216-54B9-CC6F-CF167BFE4A5A}"/>
              </a:ext>
            </a:extLst>
          </p:cNvPr>
          <p:cNvSpPr txBox="1">
            <a:spLocks noGrp="1"/>
          </p:cNvSpPr>
          <p:nvPr>
            <p:ph type="title"/>
          </p:nvPr>
        </p:nvSpPr>
        <p:spPr>
          <a:xfrm>
            <a:off x="2973658" y="2646090"/>
            <a:ext cx="4449621"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pt-BR" sz="2500"/>
              <a:t>Identificação de Iniciativas de Gestão de Dados </a:t>
            </a:r>
            <a:r>
              <a:rPr lang="pt-BR" sz="2500" i="1"/>
              <a:t>(Business Case)</a:t>
            </a:r>
            <a:endParaRPr sz="2500"/>
          </a:p>
        </p:txBody>
      </p:sp>
      <p:sp>
        <p:nvSpPr>
          <p:cNvPr id="1418" name="Google Shape;1418;p33">
            <a:extLst>
              <a:ext uri="{FF2B5EF4-FFF2-40B4-BE49-F238E27FC236}">
                <a16:creationId xmlns:a16="http://schemas.microsoft.com/office/drawing/2014/main" id="{0B7ECACC-ED2A-D5D5-4F09-6510748830A7}"/>
              </a:ext>
            </a:extLst>
          </p:cNvPr>
          <p:cNvSpPr txBox="1">
            <a:spLocks noGrp="1"/>
          </p:cNvSpPr>
          <p:nvPr>
            <p:ph type="title" idx="2"/>
          </p:nvPr>
        </p:nvSpPr>
        <p:spPr>
          <a:xfrm>
            <a:off x="2881200" y="1729950"/>
            <a:ext cx="12888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grpSp>
        <p:nvGrpSpPr>
          <p:cNvPr id="1419" name="Google Shape;1419;p33">
            <a:extLst>
              <a:ext uri="{FF2B5EF4-FFF2-40B4-BE49-F238E27FC236}">
                <a16:creationId xmlns:a16="http://schemas.microsoft.com/office/drawing/2014/main" id="{75FF9260-4137-E3E4-C397-23C5DFB8CFC8}"/>
              </a:ext>
            </a:extLst>
          </p:cNvPr>
          <p:cNvGrpSpPr/>
          <p:nvPr/>
        </p:nvGrpSpPr>
        <p:grpSpPr>
          <a:xfrm>
            <a:off x="7527178" y="539493"/>
            <a:ext cx="903604" cy="817401"/>
            <a:chOff x="431250" y="4269675"/>
            <a:chExt cx="623175" cy="563725"/>
          </a:xfrm>
        </p:grpSpPr>
        <p:sp>
          <p:nvSpPr>
            <p:cNvPr id="1420" name="Google Shape;1420;p33">
              <a:extLst>
                <a:ext uri="{FF2B5EF4-FFF2-40B4-BE49-F238E27FC236}">
                  <a16:creationId xmlns:a16="http://schemas.microsoft.com/office/drawing/2014/main" id="{6C7D220F-DA32-AB7E-C073-149D918B0354}"/>
                </a:ext>
              </a:extLst>
            </p:cNvPr>
            <p:cNvSpPr/>
            <p:nvPr/>
          </p:nvSpPr>
          <p:spPr>
            <a:xfrm>
              <a:off x="431250" y="4269675"/>
              <a:ext cx="574775" cy="518225"/>
            </a:xfrm>
            <a:custGeom>
              <a:avLst/>
              <a:gdLst/>
              <a:ahLst/>
              <a:cxnLst/>
              <a:rect l="l" t="t" r="r" b="b"/>
              <a:pathLst>
                <a:path w="22991" h="20729" extrusionOk="0">
                  <a:moveTo>
                    <a:pt x="14995" y="0"/>
                  </a:moveTo>
                  <a:cubicBezTo>
                    <a:pt x="11895" y="0"/>
                    <a:pt x="8303" y="1644"/>
                    <a:pt x="5451" y="4670"/>
                  </a:cubicBezTo>
                  <a:cubicBezTo>
                    <a:pt x="946" y="9452"/>
                    <a:pt x="1" y="15875"/>
                    <a:pt x="3346" y="19024"/>
                  </a:cubicBezTo>
                  <a:cubicBezTo>
                    <a:pt x="4571" y="20177"/>
                    <a:pt x="6203" y="20729"/>
                    <a:pt x="8002" y="20729"/>
                  </a:cubicBezTo>
                  <a:cubicBezTo>
                    <a:pt x="11102" y="20729"/>
                    <a:pt x="14697" y="19089"/>
                    <a:pt x="17548" y="16063"/>
                  </a:cubicBezTo>
                  <a:cubicBezTo>
                    <a:pt x="22053" y="11281"/>
                    <a:pt x="22990" y="4849"/>
                    <a:pt x="19654" y="1709"/>
                  </a:cubicBezTo>
                  <a:cubicBezTo>
                    <a:pt x="18426" y="553"/>
                    <a:pt x="16793" y="0"/>
                    <a:pt x="14995" y="0"/>
                  </a:cubicBezTo>
                  <a:close/>
                </a:path>
              </a:pathLst>
            </a:custGeom>
            <a:gradFill>
              <a:gsLst>
                <a:gs pos="0">
                  <a:schemeClr val="accent1"/>
                </a:gs>
                <a:gs pos="5000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33">
              <a:extLst>
                <a:ext uri="{FF2B5EF4-FFF2-40B4-BE49-F238E27FC236}">
                  <a16:creationId xmlns:a16="http://schemas.microsoft.com/office/drawing/2014/main" id="{E1FF5D7A-A3DA-2FFC-F3EF-3826A8908B8C}"/>
                </a:ext>
              </a:extLst>
            </p:cNvPr>
            <p:cNvSpPr/>
            <p:nvPr/>
          </p:nvSpPr>
          <p:spPr>
            <a:xfrm>
              <a:off x="514900" y="4312375"/>
              <a:ext cx="539525" cy="521025"/>
            </a:xfrm>
            <a:custGeom>
              <a:avLst/>
              <a:gdLst/>
              <a:ahLst/>
              <a:cxnLst/>
              <a:rect l="l" t="t" r="r" b="b"/>
              <a:pathLst>
                <a:path w="21581" h="20841" extrusionOk="0">
                  <a:moveTo>
                    <a:pt x="16308" y="1"/>
                  </a:moveTo>
                  <a:lnTo>
                    <a:pt x="16323" y="15"/>
                  </a:lnTo>
                  <a:lnTo>
                    <a:pt x="16323" y="15"/>
                  </a:lnTo>
                  <a:cubicBezTo>
                    <a:pt x="16318" y="10"/>
                    <a:pt x="16313" y="5"/>
                    <a:pt x="16308" y="1"/>
                  </a:cubicBezTo>
                  <a:close/>
                  <a:moveTo>
                    <a:pt x="16323" y="15"/>
                  </a:moveTo>
                  <a:cubicBezTo>
                    <a:pt x="19641" y="3160"/>
                    <a:pt x="18701" y="9580"/>
                    <a:pt x="14202" y="14355"/>
                  </a:cubicBezTo>
                  <a:cubicBezTo>
                    <a:pt x="11351" y="17381"/>
                    <a:pt x="7756" y="19021"/>
                    <a:pt x="4656" y="19021"/>
                  </a:cubicBezTo>
                  <a:cubicBezTo>
                    <a:pt x="2857" y="19021"/>
                    <a:pt x="1225" y="18469"/>
                    <a:pt x="0" y="17316"/>
                  </a:cubicBezTo>
                  <a:lnTo>
                    <a:pt x="0" y="17316"/>
                  </a:lnTo>
                  <a:lnTo>
                    <a:pt x="1927" y="19136"/>
                  </a:lnTo>
                  <a:cubicBezTo>
                    <a:pt x="3155" y="20289"/>
                    <a:pt x="4789" y="20841"/>
                    <a:pt x="6589" y="20841"/>
                  </a:cubicBezTo>
                  <a:cubicBezTo>
                    <a:pt x="9691" y="20841"/>
                    <a:pt x="13284" y="19201"/>
                    <a:pt x="16129" y="16174"/>
                  </a:cubicBezTo>
                  <a:cubicBezTo>
                    <a:pt x="20634" y="11393"/>
                    <a:pt x="21580" y="4961"/>
                    <a:pt x="18235" y="1821"/>
                  </a:cubicBezTo>
                  <a:lnTo>
                    <a:pt x="16323" y="15"/>
                  </a:lnTo>
                  <a:close/>
                </a:path>
              </a:pathLst>
            </a:custGeom>
            <a:gradFill>
              <a:gsLst>
                <a:gs pos="0">
                  <a:schemeClr val="accent2"/>
                </a:gs>
                <a:gs pos="5000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33">
              <a:extLst>
                <a:ext uri="{FF2B5EF4-FFF2-40B4-BE49-F238E27FC236}">
                  <a16:creationId xmlns:a16="http://schemas.microsoft.com/office/drawing/2014/main" id="{3E9434E3-4D80-593C-134D-F2CC5485C993}"/>
                </a:ext>
              </a:extLst>
            </p:cNvPr>
            <p:cNvSpPr/>
            <p:nvPr/>
          </p:nvSpPr>
          <p:spPr>
            <a:xfrm>
              <a:off x="500625" y="4332000"/>
              <a:ext cx="436250" cy="393550"/>
            </a:xfrm>
            <a:custGeom>
              <a:avLst/>
              <a:gdLst/>
              <a:ahLst/>
              <a:cxnLst/>
              <a:rect l="l" t="t" r="r" b="b"/>
              <a:pathLst>
                <a:path w="17450" h="15742" extrusionOk="0">
                  <a:moveTo>
                    <a:pt x="11378" y="1"/>
                  </a:moveTo>
                  <a:cubicBezTo>
                    <a:pt x="9023" y="1"/>
                    <a:pt x="6293" y="1245"/>
                    <a:pt x="4131" y="3542"/>
                  </a:cubicBezTo>
                  <a:cubicBezTo>
                    <a:pt x="714" y="7173"/>
                    <a:pt x="0" y="12053"/>
                    <a:pt x="2534" y="14444"/>
                  </a:cubicBezTo>
                  <a:cubicBezTo>
                    <a:pt x="3464" y="15321"/>
                    <a:pt x="4703" y="15741"/>
                    <a:pt x="6068" y="15741"/>
                  </a:cubicBezTo>
                  <a:cubicBezTo>
                    <a:pt x="8422" y="15741"/>
                    <a:pt x="11151" y="14494"/>
                    <a:pt x="13319" y="12196"/>
                  </a:cubicBezTo>
                  <a:cubicBezTo>
                    <a:pt x="16736" y="8565"/>
                    <a:pt x="17450" y="3685"/>
                    <a:pt x="14916" y="1294"/>
                  </a:cubicBezTo>
                  <a:cubicBezTo>
                    <a:pt x="13986" y="420"/>
                    <a:pt x="12745" y="1"/>
                    <a:pt x="1137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33">
              <a:extLst>
                <a:ext uri="{FF2B5EF4-FFF2-40B4-BE49-F238E27FC236}">
                  <a16:creationId xmlns:a16="http://schemas.microsoft.com/office/drawing/2014/main" id="{22E5C6D4-9B84-4C18-9873-388113EA0AB7}"/>
                </a:ext>
              </a:extLst>
            </p:cNvPr>
            <p:cNvSpPr/>
            <p:nvPr/>
          </p:nvSpPr>
          <p:spPr>
            <a:xfrm>
              <a:off x="588925" y="4382400"/>
              <a:ext cx="246250" cy="280375"/>
            </a:xfrm>
            <a:custGeom>
              <a:avLst/>
              <a:gdLst/>
              <a:ahLst/>
              <a:cxnLst/>
              <a:rect l="l" t="t" r="r" b="b"/>
              <a:pathLst>
                <a:path w="9850" h="11215" extrusionOk="0">
                  <a:moveTo>
                    <a:pt x="5193" y="3096"/>
                  </a:moveTo>
                  <a:lnTo>
                    <a:pt x="4506" y="4738"/>
                  </a:lnTo>
                  <a:lnTo>
                    <a:pt x="3239" y="4765"/>
                  </a:lnTo>
                  <a:lnTo>
                    <a:pt x="3926" y="3123"/>
                  </a:lnTo>
                  <a:lnTo>
                    <a:pt x="5193" y="3096"/>
                  </a:lnTo>
                  <a:close/>
                  <a:moveTo>
                    <a:pt x="6576" y="6540"/>
                  </a:moveTo>
                  <a:lnTo>
                    <a:pt x="5924" y="8092"/>
                  </a:lnTo>
                  <a:lnTo>
                    <a:pt x="4658" y="8119"/>
                  </a:lnTo>
                  <a:lnTo>
                    <a:pt x="5309" y="6567"/>
                  </a:lnTo>
                  <a:lnTo>
                    <a:pt x="6576" y="6540"/>
                  </a:lnTo>
                  <a:close/>
                  <a:moveTo>
                    <a:pt x="8065" y="1"/>
                  </a:moveTo>
                  <a:lnTo>
                    <a:pt x="6495" y="36"/>
                  </a:lnTo>
                  <a:lnTo>
                    <a:pt x="5987" y="1232"/>
                  </a:lnTo>
                  <a:lnTo>
                    <a:pt x="4658" y="1259"/>
                  </a:lnTo>
                  <a:cubicBezTo>
                    <a:pt x="4363" y="1268"/>
                    <a:pt x="4069" y="1348"/>
                    <a:pt x="3774" y="1517"/>
                  </a:cubicBezTo>
                  <a:cubicBezTo>
                    <a:pt x="3480" y="1678"/>
                    <a:pt x="3203" y="1901"/>
                    <a:pt x="2963" y="2178"/>
                  </a:cubicBezTo>
                  <a:cubicBezTo>
                    <a:pt x="2713" y="2454"/>
                    <a:pt x="2517" y="2757"/>
                    <a:pt x="2374" y="3096"/>
                  </a:cubicBezTo>
                  <a:lnTo>
                    <a:pt x="1651" y="4836"/>
                  </a:lnTo>
                  <a:cubicBezTo>
                    <a:pt x="1500" y="5184"/>
                    <a:pt x="1437" y="5496"/>
                    <a:pt x="1455" y="5764"/>
                  </a:cubicBezTo>
                  <a:cubicBezTo>
                    <a:pt x="1473" y="6040"/>
                    <a:pt x="1562" y="6254"/>
                    <a:pt x="1723" y="6406"/>
                  </a:cubicBezTo>
                  <a:cubicBezTo>
                    <a:pt x="1883" y="6558"/>
                    <a:pt x="2091" y="6630"/>
                    <a:pt x="2354" y="6630"/>
                  </a:cubicBezTo>
                  <a:cubicBezTo>
                    <a:pt x="2369" y="6630"/>
                    <a:pt x="2385" y="6630"/>
                    <a:pt x="2401" y="6629"/>
                  </a:cubicBezTo>
                  <a:lnTo>
                    <a:pt x="3721" y="6602"/>
                  </a:lnTo>
                  <a:lnTo>
                    <a:pt x="3070" y="8155"/>
                  </a:lnTo>
                  <a:lnTo>
                    <a:pt x="1803" y="8181"/>
                  </a:lnTo>
                  <a:lnTo>
                    <a:pt x="1803" y="8181"/>
                  </a:lnTo>
                  <a:lnTo>
                    <a:pt x="2097" y="7468"/>
                  </a:lnTo>
                  <a:lnTo>
                    <a:pt x="527" y="7503"/>
                  </a:lnTo>
                  <a:lnTo>
                    <a:pt x="206" y="8271"/>
                  </a:lnTo>
                  <a:cubicBezTo>
                    <a:pt x="63" y="8601"/>
                    <a:pt x="1" y="8895"/>
                    <a:pt x="19" y="9172"/>
                  </a:cubicBezTo>
                  <a:cubicBezTo>
                    <a:pt x="28" y="9448"/>
                    <a:pt x="117" y="9662"/>
                    <a:pt x="277" y="9823"/>
                  </a:cubicBezTo>
                  <a:cubicBezTo>
                    <a:pt x="438" y="9967"/>
                    <a:pt x="648" y="10047"/>
                    <a:pt x="920" y="10047"/>
                  </a:cubicBezTo>
                  <a:cubicBezTo>
                    <a:pt x="935" y="10047"/>
                    <a:pt x="949" y="10046"/>
                    <a:pt x="964" y="10046"/>
                  </a:cubicBezTo>
                  <a:lnTo>
                    <a:pt x="2294" y="10019"/>
                  </a:lnTo>
                  <a:lnTo>
                    <a:pt x="1794" y="11215"/>
                  </a:lnTo>
                  <a:lnTo>
                    <a:pt x="3364" y="11179"/>
                  </a:lnTo>
                  <a:lnTo>
                    <a:pt x="3873" y="9983"/>
                  </a:lnTo>
                  <a:lnTo>
                    <a:pt x="5184" y="9957"/>
                  </a:lnTo>
                  <a:cubicBezTo>
                    <a:pt x="5478" y="9948"/>
                    <a:pt x="5773" y="9859"/>
                    <a:pt x="6067" y="9689"/>
                  </a:cubicBezTo>
                  <a:cubicBezTo>
                    <a:pt x="6362" y="9528"/>
                    <a:pt x="6638" y="9305"/>
                    <a:pt x="6888" y="9020"/>
                  </a:cubicBezTo>
                  <a:cubicBezTo>
                    <a:pt x="7138" y="8743"/>
                    <a:pt x="7334" y="8440"/>
                    <a:pt x="7468" y="8119"/>
                  </a:cubicBezTo>
                  <a:lnTo>
                    <a:pt x="8199" y="6379"/>
                  </a:lnTo>
                  <a:cubicBezTo>
                    <a:pt x="8333" y="6076"/>
                    <a:pt x="8387" y="5791"/>
                    <a:pt x="8369" y="5523"/>
                  </a:cubicBezTo>
                  <a:cubicBezTo>
                    <a:pt x="8342" y="5264"/>
                    <a:pt x="8253" y="5059"/>
                    <a:pt x="8092" y="4898"/>
                  </a:cubicBezTo>
                  <a:cubicBezTo>
                    <a:pt x="7941" y="4747"/>
                    <a:pt x="7725" y="4675"/>
                    <a:pt x="7454" y="4675"/>
                  </a:cubicBezTo>
                  <a:cubicBezTo>
                    <a:pt x="7438" y="4675"/>
                    <a:pt x="7422" y="4675"/>
                    <a:pt x="7405" y="4675"/>
                  </a:cubicBezTo>
                  <a:lnTo>
                    <a:pt x="6094" y="4702"/>
                  </a:lnTo>
                  <a:lnTo>
                    <a:pt x="6781" y="3061"/>
                  </a:lnTo>
                  <a:lnTo>
                    <a:pt x="8048" y="3034"/>
                  </a:lnTo>
                  <a:lnTo>
                    <a:pt x="7744" y="3757"/>
                  </a:lnTo>
                  <a:lnTo>
                    <a:pt x="9314" y="3721"/>
                  </a:lnTo>
                  <a:lnTo>
                    <a:pt x="9644" y="2945"/>
                  </a:lnTo>
                  <a:cubicBezTo>
                    <a:pt x="9787" y="2597"/>
                    <a:pt x="9850" y="2294"/>
                    <a:pt x="9841" y="2026"/>
                  </a:cubicBezTo>
                  <a:cubicBezTo>
                    <a:pt x="9823" y="1758"/>
                    <a:pt x="9734" y="1544"/>
                    <a:pt x="9573" y="1392"/>
                  </a:cubicBezTo>
                  <a:cubicBezTo>
                    <a:pt x="9413" y="1241"/>
                    <a:pt x="9205" y="1169"/>
                    <a:pt x="8927" y="1169"/>
                  </a:cubicBezTo>
                  <a:cubicBezTo>
                    <a:pt x="8911" y="1169"/>
                    <a:pt x="8894" y="1169"/>
                    <a:pt x="8877" y="1169"/>
                  </a:cubicBezTo>
                  <a:lnTo>
                    <a:pt x="7566" y="1196"/>
                  </a:lnTo>
                  <a:lnTo>
                    <a:pt x="7566" y="1196"/>
                  </a:lnTo>
                  <a:lnTo>
                    <a:pt x="80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4" name="Google Shape;1424;p33">
            <a:extLst>
              <a:ext uri="{FF2B5EF4-FFF2-40B4-BE49-F238E27FC236}">
                <a16:creationId xmlns:a16="http://schemas.microsoft.com/office/drawing/2014/main" id="{93A391FB-21B9-0B9E-A1E4-2D09A8D41DBC}"/>
              </a:ext>
            </a:extLst>
          </p:cNvPr>
          <p:cNvGrpSpPr/>
          <p:nvPr/>
        </p:nvGrpSpPr>
        <p:grpSpPr>
          <a:xfrm>
            <a:off x="7296178" y="2978507"/>
            <a:ext cx="547707" cy="495785"/>
            <a:chOff x="470050" y="3731100"/>
            <a:chExt cx="179800" cy="162750"/>
          </a:xfrm>
        </p:grpSpPr>
        <p:sp>
          <p:nvSpPr>
            <p:cNvPr id="1425" name="Google Shape;1425;p33">
              <a:extLst>
                <a:ext uri="{FF2B5EF4-FFF2-40B4-BE49-F238E27FC236}">
                  <a16:creationId xmlns:a16="http://schemas.microsoft.com/office/drawing/2014/main" id="{A4D877C0-465D-97B6-D778-C38EE66FAFE4}"/>
                </a:ext>
              </a:extLst>
            </p:cNvPr>
            <p:cNvSpPr/>
            <p:nvPr/>
          </p:nvSpPr>
          <p:spPr>
            <a:xfrm>
              <a:off x="483875" y="3731100"/>
              <a:ext cx="165975" cy="149600"/>
            </a:xfrm>
            <a:custGeom>
              <a:avLst/>
              <a:gdLst/>
              <a:ahLst/>
              <a:cxnLst/>
              <a:rect l="l" t="t" r="r" b="b"/>
              <a:pathLst>
                <a:path w="6639" h="5984" extrusionOk="0">
                  <a:moveTo>
                    <a:pt x="2309" y="0"/>
                  </a:moveTo>
                  <a:cubicBezTo>
                    <a:pt x="1790" y="0"/>
                    <a:pt x="1318" y="160"/>
                    <a:pt x="964" y="494"/>
                  </a:cubicBezTo>
                  <a:cubicBezTo>
                    <a:pt x="1" y="1404"/>
                    <a:pt x="278" y="3260"/>
                    <a:pt x="1580" y="4634"/>
                  </a:cubicBezTo>
                  <a:cubicBezTo>
                    <a:pt x="2399" y="5509"/>
                    <a:pt x="3436" y="5984"/>
                    <a:pt x="4331" y="5984"/>
                  </a:cubicBezTo>
                  <a:cubicBezTo>
                    <a:pt x="4850" y="5984"/>
                    <a:pt x="5321" y="5824"/>
                    <a:pt x="5675" y="5490"/>
                  </a:cubicBezTo>
                  <a:cubicBezTo>
                    <a:pt x="6638" y="4580"/>
                    <a:pt x="6371" y="2724"/>
                    <a:pt x="5068" y="1351"/>
                  </a:cubicBezTo>
                  <a:cubicBezTo>
                    <a:pt x="4244" y="475"/>
                    <a:pt x="3205" y="0"/>
                    <a:pt x="2309" y="0"/>
                  </a:cubicBezTo>
                  <a:close/>
                </a:path>
              </a:pathLst>
            </a:custGeom>
            <a:gradFill>
              <a:gsLst>
                <a:gs pos="0">
                  <a:schemeClr val="accent1"/>
                </a:gs>
                <a:gs pos="5000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33">
              <a:extLst>
                <a:ext uri="{FF2B5EF4-FFF2-40B4-BE49-F238E27FC236}">
                  <a16:creationId xmlns:a16="http://schemas.microsoft.com/office/drawing/2014/main" id="{7E0EF9AB-FF8A-B57F-9988-1F15D1C73797}"/>
                </a:ext>
              </a:extLst>
            </p:cNvPr>
            <p:cNvSpPr/>
            <p:nvPr/>
          </p:nvSpPr>
          <p:spPr>
            <a:xfrm>
              <a:off x="470050" y="3743450"/>
              <a:ext cx="155700" cy="150400"/>
            </a:xfrm>
            <a:custGeom>
              <a:avLst/>
              <a:gdLst/>
              <a:ahLst/>
              <a:cxnLst/>
              <a:rect l="l" t="t" r="r" b="b"/>
              <a:pathLst>
                <a:path w="6228" h="6016" extrusionOk="0">
                  <a:moveTo>
                    <a:pt x="1517" y="0"/>
                  </a:moveTo>
                  <a:cubicBezTo>
                    <a:pt x="1514" y="3"/>
                    <a:pt x="1511" y="6"/>
                    <a:pt x="1508" y="9"/>
                  </a:cubicBezTo>
                  <a:lnTo>
                    <a:pt x="1508" y="9"/>
                  </a:lnTo>
                  <a:lnTo>
                    <a:pt x="1517" y="0"/>
                  </a:lnTo>
                  <a:close/>
                  <a:moveTo>
                    <a:pt x="1508" y="9"/>
                  </a:moveTo>
                  <a:lnTo>
                    <a:pt x="964" y="527"/>
                  </a:lnTo>
                  <a:cubicBezTo>
                    <a:pt x="1" y="1436"/>
                    <a:pt x="269" y="3292"/>
                    <a:pt x="1571" y="4666"/>
                  </a:cubicBezTo>
                  <a:cubicBezTo>
                    <a:pt x="2395" y="5541"/>
                    <a:pt x="3434" y="6016"/>
                    <a:pt x="4330" y="6016"/>
                  </a:cubicBezTo>
                  <a:cubicBezTo>
                    <a:pt x="4850" y="6016"/>
                    <a:pt x="5321" y="5856"/>
                    <a:pt x="5675" y="5522"/>
                  </a:cubicBezTo>
                  <a:lnTo>
                    <a:pt x="6228" y="4996"/>
                  </a:lnTo>
                  <a:lnTo>
                    <a:pt x="6228" y="4996"/>
                  </a:lnTo>
                  <a:cubicBezTo>
                    <a:pt x="5874" y="5330"/>
                    <a:pt x="5403" y="5490"/>
                    <a:pt x="4884" y="5490"/>
                  </a:cubicBezTo>
                  <a:cubicBezTo>
                    <a:pt x="3989" y="5490"/>
                    <a:pt x="2952" y="5015"/>
                    <a:pt x="2133" y="4140"/>
                  </a:cubicBezTo>
                  <a:cubicBezTo>
                    <a:pt x="835" y="2770"/>
                    <a:pt x="556" y="922"/>
                    <a:pt x="1508" y="9"/>
                  </a:cubicBezTo>
                  <a:close/>
                </a:path>
              </a:pathLst>
            </a:custGeom>
            <a:gradFill>
              <a:gsLst>
                <a:gs pos="0">
                  <a:schemeClr val="accent2"/>
                </a:gs>
                <a:gs pos="5000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33">
              <a:extLst>
                <a:ext uri="{FF2B5EF4-FFF2-40B4-BE49-F238E27FC236}">
                  <a16:creationId xmlns:a16="http://schemas.microsoft.com/office/drawing/2014/main" id="{BFED4917-9FD1-73B6-6BA1-C4B584F1CEBE}"/>
                </a:ext>
              </a:extLst>
            </p:cNvPr>
            <p:cNvSpPr/>
            <p:nvPr/>
          </p:nvSpPr>
          <p:spPr>
            <a:xfrm>
              <a:off x="503950" y="3749100"/>
              <a:ext cx="126050" cy="113600"/>
            </a:xfrm>
            <a:custGeom>
              <a:avLst/>
              <a:gdLst/>
              <a:ahLst/>
              <a:cxnLst/>
              <a:rect l="l" t="t" r="r" b="b"/>
              <a:pathLst>
                <a:path w="5042" h="4544" extrusionOk="0">
                  <a:moveTo>
                    <a:pt x="1748" y="1"/>
                  </a:moveTo>
                  <a:cubicBezTo>
                    <a:pt x="1356" y="1"/>
                    <a:pt x="1000" y="121"/>
                    <a:pt x="732" y="372"/>
                  </a:cubicBezTo>
                  <a:cubicBezTo>
                    <a:pt x="1" y="1068"/>
                    <a:pt x="206" y="2477"/>
                    <a:pt x="1196" y="3521"/>
                  </a:cubicBezTo>
                  <a:cubicBezTo>
                    <a:pt x="1819" y="4183"/>
                    <a:pt x="2610" y="4543"/>
                    <a:pt x="3292" y="4543"/>
                  </a:cubicBezTo>
                  <a:cubicBezTo>
                    <a:pt x="3685" y="4543"/>
                    <a:pt x="4042" y="4423"/>
                    <a:pt x="4310" y="4172"/>
                  </a:cubicBezTo>
                  <a:cubicBezTo>
                    <a:pt x="5041" y="3476"/>
                    <a:pt x="4827" y="2076"/>
                    <a:pt x="3846" y="1023"/>
                  </a:cubicBezTo>
                  <a:cubicBezTo>
                    <a:pt x="3218" y="361"/>
                    <a:pt x="2428" y="1"/>
                    <a:pt x="174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33">
              <a:extLst>
                <a:ext uri="{FF2B5EF4-FFF2-40B4-BE49-F238E27FC236}">
                  <a16:creationId xmlns:a16="http://schemas.microsoft.com/office/drawing/2014/main" id="{FB68CD4C-1F83-190B-FF2F-0C318E882D2F}"/>
                </a:ext>
              </a:extLst>
            </p:cNvPr>
            <p:cNvSpPr/>
            <p:nvPr/>
          </p:nvSpPr>
          <p:spPr>
            <a:xfrm>
              <a:off x="533175" y="3763725"/>
              <a:ext cx="71175" cy="80775"/>
            </a:xfrm>
            <a:custGeom>
              <a:avLst/>
              <a:gdLst/>
              <a:ahLst/>
              <a:cxnLst/>
              <a:rect l="l" t="t" r="r" b="b"/>
              <a:pathLst>
                <a:path w="2847" h="3231" extrusionOk="0">
                  <a:moveTo>
                    <a:pt x="1348" y="893"/>
                  </a:moveTo>
                  <a:lnTo>
                    <a:pt x="1713" y="902"/>
                  </a:lnTo>
                  <a:lnTo>
                    <a:pt x="1910" y="1375"/>
                  </a:lnTo>
                  <a:lnTo>
                    <a:pt x="1544" y="1366"/>
                  </a:lnTo>
                  <a:lnTo>
                    <a:pt x="1348" y="893"/>
                  </a:lnTo>
                  <a:close/>
                  <a:moveTo>
                    <a:pt x="955" y="1883"/>
                  </a:moveTo>
                  <a:lnTo>
                    <a:pt x="1321" y="1892"/>
                  </a:lnTo>
                  <a:lnTo>
                    <a:pt x="1508" y="2338"/>
                  </a:lnTo>
                  <a:lnTo>
                    <a:pt x="1142" y="2329"/>
                  </a:lnTo>
                  <a:lnTo>
                    <a:pt x="955" y="1883"/>
                  </a:lnTo>
                  <a:close/>
                  <a:moveTo>
                    <a:pt x="518" y="1"/>
                  </a:moveTo>
                  <a:lnTo>
                    <a:pt x="661" y="340"/>
                  </a:lnTo>
                  <a:lnTo>
                    <a:pt x="286" y="331"/>
                  </a:lnTo>
                  <a:cubicBezTo>
                    <a:pt x="197" y="331"/>
                    <a:pt x="134" y="358"/>
                    <a:pt x="90" y="402"/>
                  </a:cubicBezTo>
                  <a:cubicBezTo>
                    <a:pt x="36" y="447"/>
                    <a:pt x="9" y="501"/>
                    <a:pt x="9" y="581"/>
                  </a:cubicBezTo>
                  <a:cubicBezTo>
                    <a:pt x="1" y="661"/>
                    <a:pt x="18" y="750"/>
                    <a:pt x="63" y="848"/>
                  </a:cubicBezTo>
                  <a:lnTo>
                    <a:pt x="161" y="1071"/>
                  </a:lnTo>
                  <a:lnTo>
                    <a:pt x="616" y="1080"/>
                  </a:lnTo>
                  <a:lnTo>
                    <a:pt x="527" y="875"/>
                  </a:lnTo>
                  <a:lnTo>
                    <a:pt x="893" y="884"/>
                  </a:lnTo>
                  <a:lnTo>
                    <a:pt x="1089" y="1357"/>
                  </a:lnTo>
                  <a:lnTo>
                    <a:pt x="705" y="1348"/>
                  </a:lnTo>
                  <a:cubicBezTo>
                    <a:pt x="625" y="1348"/>
                    <a:pt x="563" y="1366"/>
                    <a:pt x="509" y="1410"/>
                  </a:cubicBezTo>
                  <a:cubicBezTo>
                    <a:pt x="464" y="1455"/>
                    <a:pt x="438" y="1518"/>
                    <a:pt x="438" y="1589"/>
                  </a:cubicBezTo>
                  <a:cubicBezTo>
                    <a:pt x="429" y="1669"/>
                    <a:pt x="447" y="1749"/>
                    <a:pt x="482" y="1839"/>
                  </a:cubicBezTo>
                  <a:lnTo>
                    <a:pt x="687" y="2338"/>
                  </a:lnTo>
                  <a:cubicBezTo>
                    <a:pt x="732" y="2436"/>
                    <a:pt x="786" y="2517"/>
                    <a:pt x="857" y="2606"/>
                  </a:cubicBezTo>
                  <a:cubicBezTo>
                    <a:pt x="928" y="2686"/>
                    <a:pt x="1009" y="2749"/>
                    <a:pt x="1098" y="2793"/>
                  </a:cubicBezTo>
                  <a:cubicBezTo>
                    <a:pt x="1187" y="2847"/>
                    <a:pt x="1267" y="2865"/>
                    <a:pt x="1348" y="2874"/>
                  </a:cubicBezTo>
                  <a:lnTo>
                    <a:pt x="1731" y="2882"/>
                  </a:lnTo>
                  <a:lnTo>
                    <a:pt x="1874" y="3221"/>
                  </a:lnTo>
                  <a:lnTo>
                    <a:pt x="2329" y="3230"/>
                  </a:lnTo>
                  <a:lnTo>
                    <a:pt x="2329" y="3230"/>
                  </a:lnTo>
                  <a:lnTo>
                    <a:pt x="2186" y="2891"/>
                  </a:lnTo>
                  <a:lnTo>
                    <a:pt x="2570" y="2900"/>
                  </a:lnTo>
                  <a:cubicBezTo>
                    <a:pt x="2650" y="2900"/>
                    <a:pt x="2721" y="2874"/>
                    <a:pt x="2766" y="2829"/>
                  </a:cubicBezTo>
                  <a:cubicBezTo>
                    <a:pt x="2811" y="2784"/>
                    <a:pt x="2837" y="2722"/>
                    <a:pt x="2846" y="2642"/>
                  </a:cubicBezTo>
                  <a:cubicBezTo>
                    <a:pt x="2846" y="2570"/>
                    <a:pt x="2829" y="2481"/>
                    <a:pt x="2793" y="2383"/>
                  </a:cubicBezTo>
                  <a:lnTo>
                    <a:pt x="2695" y="2160"/>
                  </a:lnTo>
                  <a:lnTo>
                    <a:pt x="2240" y="2151"/>
                  </a:lnTo>
                  <a:lnTo>
                    <a:pt x="2329" y="2356"/>
                  </a:lnTo>
                  <a:lnTo>
                    <a:pt x="1963" y="2347"/>
                  </a:lnTo>
                  <a:lnTo>
                    <a:pt x="1776" y="1901"/>
                  </a:lnTo>
                  <a:lnTo>
                    <a:pt x="2151" y="1910"/>
                  </a:lnTo>
                  <a:cubicBezTo>
                    <a:pt x="2240" y="1910"/>
                    <a:pt x="2302" y="1892"/>
                    <a:pt x="2347" y="1848"/>
                  </a:cubicBezTo>
                  <a:cubicBezTo>
                    <a:pt x="2400" y="1803"/>
                    <a:pt x="2427" y="1741"/>
                    <a:pt x="2427" y="1660"/>
                  </a:cubicBezTo>
                  <a:cubicBezTo>
                    <a:pt x="2436" y="1580"/>
                    <a:pt x="2418" y="1491"/>
                    <a:pt x="2374" y="1393"/>
                  </a:cubicBezTo>
                  <a:lnTo>
                    <a:pt x="2159" y="893"/>
                  </a:lnTo>
                  <a:cubicBezTo>
                    <a:pt x="2124" y="795"/>
                    <a:pt x="2061" y="706"/>
                    <a:pt x="1990" y="625"/>
                  </a:cubicBezTo>
                  <a:cubicBezTo>
                    <a:pt x="1927" y="545"/>
                    <a:pt x="1847" y="483"/>
                    <a:pt x="1758" y="438"/>
                  </a:cubicBezTo>
                  <a:cubicBezTo>
                    <a:pt x="1678" y="385"/>
                    <a:pt x="1588" y="367"/>
                    <a:pt x="1499" y="358"/>
                  </a:cubicBezTo>
                  <a:lnTo>
                    <a:pt x="1116" y="349"/>
                  </a:lnTo>
                  <a:lnTo>
                    <a:pt x="973" y="10"/>
                  </a:lnTo>
                  <a:lnTo>
                    <a:pt x="5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CaixaDeTexto 1">
            <a:extLst>
              <a:ext uri="{FF2B5EF4-FFF2-40B4-BE49-F238E27FC236}">
                <a16:creationId xmlns:a16="http://schemas.microsoft.com/office/drawing/2014/main" id="{8775BDC1-4878-AAB3-855A-06EBD0B2FE9E}"/>
              </a:ext>
            </a:extLst>
          </p:cNvPr>
          <p:cNvSpPr txBox="1"/>
          <p:nvPr/>
        </p:nvSpPr>
        <p:spPr>
          <a:xfrm>
            <a:off x="8527983" y="4639377"/>
            <a:ext cx="413886" cy="307777"/>
          </a:xfrm>
          <a:prstGeom prst="rect">
            <a:avLst/>
          </a:prstGeom>
          <a:noFill/>
        </p:spPr>
        <p:txBody>
          <a:bodyPr wrap="square" rtlCol="0">
            <a:spAutoFit/>
          </a:bodyPr>
          <a:lstStyle/>
          <a:p>
            <a:r>
              <a:rPr lang="en-GB"/>
              <a:t>4</a:t>
            </a:r>
            <a:endParaRPr lang="pt-PT"/>
          </a:p>
        </p:txBody>
      </p:sp>
    </p:spTree>
    <p:extLst>
      <p:ext uri="{BB962C8B-B14F-4D97-AF65-F5344CB8AC3E}">
        <p14:creationId xmlns:p14="http://schemas.microsoft.com/office/powerpoint/2010/main" val="15091246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76">
          <a:extLst>
            <a:ext uri="{FF2B5EF4-FFF2-40B4-BE49-F238E27FC236}">
              <a16:creationId xmlns:a16="http://schemas.microsoft.com/office/drawing/2014/main" id="{C11D1662-0CAA-A681-9555-0AB6D76845E2}"/>
            </a:ext>
          </a:extLst>
        </p:cNvPr>
        <p:cNvGrpSpPr/>
        <p:nvPr/>
      </p:nvGrpSpPr>
      <p:grpSpPr>
        <a:xfrm>
          <a:off x="0" y="0"/>
          <a:ext cx="0" cy="0"/>
          <a:chOff x="0" y="0"/>
          <a:chExt cx="0" cy="0"/>
        </a:xfrm>
      </p:grpSpPr>
      <p:sp>
        <p:nvSpPr>
          <p:cNvPr id="1377" name="Google Shape;1377;p30">
            <a:extLst>
              <a:ext uri="{FF2B5EF4-FFF2-40B4-BE49-F238E27FC236}">
                <a16:creationId xmlns:a16="http://schemas.microsoft.com/office/drawing/2014/main" id="{ADC33015-A40C-EA04-F16E-F97BB89F3B7A}"/>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BR" i="1"/>
              <a:t>Business Case</a:t>
            </a:r>
          </a:p>
        </p:txBody>
      </p:sp>
      <p:pic>
        <p:nvPicPr>
          <p:cNvPr id="27" name="Imagem 26">
            <a:extLst>
              <a:ext uri="{FF2B5EF4-FFF2-40B4-BE49-F238E27FC236}">
                <a16:creationId xmlns:a16="http://schemas.microsoft.com/office/drawing/2014/main" id="{172267E1-1F4A-1F63-D1F6-3843F69E579D}"/>
              </a:ext>
            </a:extLst>
          </p:cNvPr>
          <p:cNvPicPr>
            <a:picLocks noChangeAspect="1"/>
          </p:cNvPicPr>
          <p:nvPr/>
        </p:nvPicPr>
        <p:blipFill>
          <a:blip r:embed="rId3"/>
          <a:srcRect t="5588" r="1865" b="3932"/>
          <a:stretch/>
        </p:blipFill>
        <p:spPr>
          <a:xfrm>
            <a:off x="777311" y="988836"/>
            <a:ext cx="6820387" cy="3709639"/>
          </a:xfrm>
          <a:prstGeom prst="rect">
            <a:avLst/>
          </a:prstGeom>
        </p:spPr>
      </p:pic>
      <p:sp>
        <p:nvSpPr>
          <p:cNvPr id="2" name="CaixaDeTexto 1">
            <a:extLst>
              <a:ext uri="{FF2B5EF4-FFF2-40B4-BE49-F238E27FC236}">
                <a16:creationId xmlns:a16="http://schemas.microsoft.com/office/drawing/2014/main" id="{39F32B1A-DC84-C071-FEEE-E4A0016086F7}"/>
              </a:ext>
            </a:extLst>
          </p:cNvPr>
          <p:cNvSpPr txBox="1"/>
          <p:nvPr/>
        </p:nvSpPr>
        <p:spPr>
          <a:xfrm>
            <a:off x="8527983" y="4639377"/>
            <a:ext cx="413886" cy="307777"/>
          </a:xfrm>
          <a:prstGeom prst="rect">
            <a:avLst/>
          </a:prstGeom>
          <a:noFill/>
        </p:spPr>
        <p:txBody>
          <a:bodyPr wrap="square" rtlCol="0">
            <a:spAutoFit/>
          </a:bodyPr>
          <a:lstStyle/>
          <a:p>
            <a:r>
              <a:rPr lang="en-GB"/>
              <a:t>5</a:t>
            </a:r>
            <a:endParaRPr lang="pt-PT"/>
          </a:p>
        </p:txBody>
      </p:sp>
    </p:spTree>
    <p:extLst>
      <p:ext uri="{BB962C8B-B14F-4D97-AF65-F5344CB8AC3E}">
        <p14:creationId xmlns:p14="http://schemas.microsoft.com/office/powerpoint/2010/main" val="17702239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16">
          <a:extLst>
            <a:ext uri="{FF2B5EF4-FFF2-40B4-BE49-F238E27FC236}">
              <a16:creationId xmlns:a16="http://schemas.microsoft.com/office/drawing/2014/main" id="{05802683-EF4E-CDE9-A24D-4076ABC00EE7}"/>
            </a:ext>
          </a:extLst>
        </p:cNvPr>
        <p:cNvGrpSpPr/>
        <p:nvPr/>
      </p:nvGrpSpPr>
      <p:grpSpPr>
        <a:xfrm>
          <a:off x="0" y="0"/>
          <a:ext cx="0" cy="0"/>
          <a:chOff x="0" y="0"/>
          <a:chExt cx="0" cy="0"/>
        </a:xfrm>
      </p:grpSpPr>
      <p:sp>
        <p:nvSpPr>
          <p:cNvPr id="1417" name="Google Shape;1417;p33">
            <a:extLst>
              <a:ext uri="{FF2B5EF4-FFF2-40B4-BE49-F238E27FC236}">
                <a16:creationId xmlns:a16="http://schemas.microsoft.com/office/drawing/2014/main" id="{F66F45F5-3BAD-4E44-4BBE-0CD48E1FAA7A}"/>
              </a:ext>
            </a:extLst>
          </p:cNvPr>
          <p:cNvSpPr txBox="1">
            <a:spLocks noGrp="1"/>
          </p:cNvSpPr>
          <p:nvPr>
            <p:ph type="title"/>
          </p:nvPr>
        </p:nvSpPr>
        <p:spPr>
          <a:xfrm>
            <a:off x="2973658" y="2646090"/>
            <a:ext cx="4449621"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pt-BR" sz="2500" i="1"/>
              <a:t>Engagement</a:t>
            </a:r>
            <a:r>
              <a:rPr lang="pt-BR" sz="2500"/>
              <a:t> e Obtenção de Compromisso das Partes Interessadas</a:t>
            </a:r>
            <a:endParaRPr sz="2500"/>
          </a:p>
        </p:txBody>
      </p:sp>
      <p:sp>
        <p:nvSpPr>
          <p:cNvPr id="1418" name="Google Shape;1418;p33">
            <a:extLst>
              <a:ext uri="{FF2B5EF4-FFF2-40B4-BE49-F238E27FC236}">
                <a16:creationId xmlns:a16="http://schemas.microsoft.com/office/drawing/2014/main" id="{6E19C384-7315-F304-389F-1DBB9A033837}"/>
              </a:ext>
            </a:extLst>
          </p:cNvPr>
          <p:cNvSpPr txBox="1">
            <a:spLocks noGrp="1"/>
          </p:cNvSpPr>
          <p:nvPr>
            <p:ph type="title" idx="2"/>
          </p:nvPr>
        </p:nvSpPr>
        <p:spPr>
          <a:xfrm>
            <a:off x="2881200" y="1729950"/>
            <a:ext cx="12888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grpSp>
        <p:nvGrpSpPr>
          <p:cNvPr id="1419" name="Google Shape;1419;p33">
            <a:extLst>
              <a:ext uri="{FF2B5EF4-FFF2-40B4-BE49-F238E27FC236}">
                <a16:creationId xmlns:a16="http://schemas.microsoft.com/office/drawing/2014/main" id="{13D18C13-E636-58F2-A0CD-4A89BBCF1861}"/>
              </a:ext>
            </a:extLst>
          </p:cNvPr>
          <p:cNvGrpSpPr/>
          <p:nvPr/>
        </p:nvGrpSpPr>
        <p:grpSpPr>
          <a:xfrm>
            <a:off x="7527178" y="539493"/>
            <a:ext cx="903604" cy="817401"/>
            <a:chOff x="431250" y="4269675"/>
            <a:chExt cx="623175" cy="563725"/>
          </a:xfrm>
        </p:grpSpPr>
        <p:sp>
          <p:nvSpPr>
            <p:cNvPr id="1420" name="Google Shape;1420;p33">
              <a:extLst>
                <a:ext uri="{FF2B5EF4-FFF2-40B4-BE49-F238E27FC236}">
                  <a16:creationId xmlns:a16="http://schemas.microsoft.com/office/drawing/2014/main" id="{A8E21850-428F-6F60-6E37-22F398E9A09F}"/>
                </a:ext>
              </a:extLst>
            </p:cNvPr>
            <p:cNvSpPr/>
            <p:nvPr/>
          </p:nvSpPr>
          <p:spPr>
            <a:xfrm>
              <a:off x="431250" y="4269675"/>
              <a:ext cx="574775" cy="518225"/>
            </a:xfrm>
            <a:custGeom>
              <a:avLst/>
              <a:gdLst/>
              <a:ahLst/>
              <a:cxnLst/>
              <a:rect l="l" t="t" r="r" b="b"/>
              <a:pathLst>
                <a:path w="22991" h="20729" extrusionOk="0">
                  <a:moveTo>
                    <a:pt x="14995" y="0"/>
                  </a:moveTo>
                  <a:cubicBezTo>
                    <a:pt x="11895" y="0"/>
                    <a:pt x="8303" y="1644"/>
                    <a:pt x="5451" y="4670"/>
                  </a:cubicBezTo>
                  <a:cubicBezTo>
                    <a:pt x="946" y="9452"/>
                    <a:pt x="1" y="15875"/>
                    <a:pt x="3346" y="19024"/>
                  </a:cubicBezTo>
                  <a:cubicBezTo>
                    <a:pt x="4571" y="20177"/>
                    <a:pt x="6203" y="20729"/>
                    <a:pt x="8002" y="20729"/>
                  </a:cubicBezTo>
                  <a:cubicBezTo>
                    <a:pt x="11102" y="20729"/>
                    <a:pt x="14697" y="19089"/>
                    <a:pt x="17548" y="16063"/>
                  </a:cubicBezTo>
                  <a:cubicBezTo>
                    <a:pt x="22053" y="11281"/>
                    <a:pt x="22990" y="4849"/>
                    <a:pt x="19654" y="1709"/>
                  </a:cubicBezTo>
                  <a:cubicBezTo>
                    <a:pt x="18426" y="553"/>
                    <a:pt x="16793" y="0"/>
                    <a:pt x="14995" y="0"/>
                  </a:cubicBezTo>
                  <a:close/>
                </a:path>
              </a:pathLst>
            </a:custGeom>
            <a:gradFill>
              <a:gsLst>
                <a:gs pos="0">
                  <a:schemeClr val="accent1"/>
                </a:gs>
                <a:gs pos="5000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33">
              <a:extLst>
                <a:ext uri="{FF2B5EF4-FFF2-40B4-BE49-F238E27FC236}">
                  <a16:creationId xmlns:a16="http://schemas.microsoft.com/office/drawing/2014/main" id="{26F0EB7A-3740-32AA-C26B-5C892DEF724B}"/>
                </a:ext>
              </a:extLst>
            </p:cNvPr>
            <p:cNvSpPr/>
            <p:nvPr/>
          </p:nvSpPr>
          <p:spPr>
            <a:xfrm>
              <a:off x="514900" y="4312375"/>
              <a:ext cx="539525" cy="521025"/>
            </a:xfrm>
            <a:custGeom>
              <a:avLst/>
              <a:gdLst/>
              <a:ahLst/>
              <a:cxnLst/>
              <a:rect l="l" t="t" r="r" b="b"/>
              <a:pathLst>
                <a:path w="21581" h="20841" extrusionOk="0">
                  <a:moveTo>
                    <a:pt x="16308" y="1"/>
                  </a:moveTo>
                  <a:lnTo>
                    <a:pt x="16323" y="15"/>
                  </a:lnTo>
                  <a:lnTo>
                    <a:pt x="16323" y="15"/>
                  </a:lnTo>
                  <a:cubicBezTo>
                    <a:pt x="16318" y="10"/>
                    <a:pt x="16313" y="5"/>
                    <a:pt x="16308" y="1"/>
                  </a:cubicBezTo>
                  <a:close/>
                  <a:moveTo>
                    <a:pt x="16323" y="15"/>
                  </a:moveTo>
                  <a:cubicBezTo>
                    <a:pt x="19641" y="3160"/>
                    <a:pt x="18701" y="9580"/>
                    <a:pt x="14202" y="14355"/>
                  </a:cubicBezTo>
                  <a:cubicBezTo>
                    <a:pt x="11351" y="17381"/>
                    <a:pt x="7756" y="19021"/>
                    <a:pt x="4656" y="19021"/>
                  </a:cubicBezTo>
                  <a:cubicBezTo>
                    <a:pt x="2857" y="19021"/>
                    <a:pt x="1225" y="18469"/>
                    <a:pt x="0" y="17316"/>
                  </a:cubicBezTo>
                  <a:lnTo>
                    <a:pt x="0" y="17316"/>
                  </a:lnTo>
                  <a:lnTo>
                    <a:pt x="1927" y="19136"/>
                  </a:lnTo>
                  <a:cubicBezTo>
                    <a:pt x="3155" y="20289"/>
                    <a:pt x="4789" y="20841"/>
                    <a:pt x="6589" y="20841"/>
                  </a:cubicBezTo>
                  <a:cubicBezTo>
                    <a:pt x="9691" y="20841"/>
                    <a:pt x="13284" y="19201"/>
                    <a:pt x="16129" y="16174"/>
                  </a:cubicBezTo>
                  <a:cubicBezTo>
                    <a:pt x="20634" y="11393"/>
                    <a:pt x="21580" y="4961"/>
                    <a:pt x="18235" y="1821"/>
                  </a:cubicBezTo>
                  <a:lnTo>
                    <a:pt x="16323" y="15"/>
                  </a:lnTo>
                  <a:close/>
                </a:path>
              </a:pathLst>
            </a:custGeom>
            <a:gradFill>
              <a:gsLst>
                <a:gs pos="0">
                  <a:schemeClr val="accent2"/>
                </a:gs>
                <a:gs pos="5000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33">
              <a:extLst>
                <a:ext uri="{FF2B5EF4-FFF2-40B4-BE49-F238E27FC236}">
                  <a16:creationId xmlns:a16="http://schemas.microsoft.com/office/drawing/2014/main" id="{87EF60C6-469A-38F6-05DF-3F837F195D18}"/>
                </a:ext>
              </a:extLst>
            </p:cNvPr>
            <p:cNvSpPr/>
            <p:nvPr/>
          </p:nvSpPr>
          <p:spPr>
            <a:xfrm>
              <a:off x="500625" y="4332000"/>
              <a:ext cx="436250" cy="393550"/>
            </a:xfrm>
            <a:custGeom>
              <a:avLst/>
              <a:gdLst/>
              <a:ahLst/>
              <a:cxnLst/>
              <a:rect l="l" t="t" r="r" b="b"/>
              <a:pathLst>
                <a:path w="17450" h="15742" extrusionOk="0">
                  <a:moveTo>
                    <a:pt x="11378" y="1"/>
                  </a:moveTo>
                  <a:cubicBezTo>
                    <a:pt x="9023" y="1"/>
                    <a:pt x="6293" y="1245"/>
                    <a:pt x="4131" y="3542"/>
                  </a:cubicBezTo>
                  <a:cubicBezTo>
                    <a:pt x="714" y="7173"/>
                    <a:pt x="0" y="12053"/>
                    <a:pt x="2534" y="14444"/>
                  </a:cubicBezTo>
                  <a:cubicBezTo>
                    <a:pt x="3464" y="15321"/>
                    <a:pt x="4703" y="15741"/>
                    <a:pt x="6068" y="15741"/>
                  </a:cubicBezTo>
                  <a:cubicBezTo>
                    <a:pt x="8422" y="15741"/>
                    <a:pt x="11151" y="14494"/>
                    <a:pt x="13319" y="12196"/>
                  </a:cubicBezTo>
                  <a:cubicBezTo>
                    <a:pt x="16736" y="8565"/>
                    <a:pt x="17450" y="3685"/>
                    <a:pt x="14916" y="1294"/>
                  </a:cubicBezTo>
                  <a:cubicBezTo>
                    <a:pt x="13986" y="420"/>
                    <a:pt x="12745" y="1"/>
                    <a:pt x="1137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33">
              <a:extLst>
                <a:ext uri="{FF2B5EF4-FFF2-40B4-BE49-F238E27FC236}">
                  <a16:creationId xmlns:a16="http://schemas.microsoft.com/office/drawing/2014/main" id="{55EEC4BA-E55C-9AA5-2118-2B70C1124788}"/>
                </a:ext>
              </a:extLst>
            </p:cNvPr>
            <p:cNvSpPr/>
            <p:nvPr/>
          </p:nvSpPr>
          <p:spPr>
            <a:xfrm>
              <a:off x="588925" y="4382400"/>
              <a:ext cx="246250" cy="280375"/>
            </a:xfrm>
            <a:custGeom>
              <a:avLst/>
              <a:gdLst/>
              <a:ahLst/>
              <a:cxnLst/>
              <a:rect l="l" t="t" r="r" b="b"/>
              <a:pathLst>
                <a:path w="9850" h="11215" extrusionOk="0">
                  <a:moveTo>
                    <a:pt x="5193" y="3096"/>
                  </a:moveTo>
                  <a:lnTo>
                    <a:pt x="4506" y="4738"/>
                  </a:lnTo>
                  <a:lnTo>
                    <a:pt x="3239" y="4765"/>
                  </a:lnTo>
                  <a:lnTo>
                    <a:pt x="3926" y="3123"/>
                  </a:lnTo>
                  <a:lnTo>
                    <a:pt x="5193" y="3096"/>
                  </a:lnTo>
                  <a:close/>
                  <a:moveTo>
                    <a:pt x="6576" y="6540"/>
                  </a:moveTo>
                  <a:lnTo>
                    <a:pt x="5924" y="8092"/>
                  </a:lnTo>
                  <a:lnTo>
                    <a:pt x="4658" y="8119"/>
                  </a:lnTo>
                  <a:lnTo>
                    <a:pt x="5309" y="6567"/>
                  </a:lnTo>
                  <a:lnTo>
                    <a:pt x="6576" y="6540"/>
                  </a:lnTo>
                  <a:close/>
                  <a:moveTo>
                    <a:pt x="8065" y="1"/>
                  </a:moveTo>
                  <a:lnTo>
                    <a:pt x="6495" y="36"/>
                  </a:lnTo>
                  <a:lnTo>
                    <a:pt x="5987" y="1232"/>
                  </a:lnTo>
                  <a:lnTo>
                    <a:pt x="4658" y="1259"/>
                  </a:lnTo>
                  <a:cubicBezTo>
                    <a:pt x="4363" y="1268"/>
                    <a:pt x="4069" y="1348"/>
                    <a:pt x="3774" y="1517"/>
                  </a:cubicBezTo>
                  <a:cubicBezTo>
                    <a:pt x="3480" y="1678"/>
                    <a:pt x="3203" y="1901"/>
                    <a:pt x="2963" y="2178"/>
                  </a:cubicBezTo>
                  <a:cubicBezTo>
                    <a:pt x="2713" y="2454"/>
                    <a:pt x="2517" y="2757"/>
                    <a:pt x="2374" y="3096"/>
                  </a:cubicBezTo>
                  <a:lnTo>
                    <a:pt x="1651" y="4836"/>
                  </a:lnTo>
                  <a:cubicBezTo>
                    <a:pt x="1500" y="5184"/>
                    <a:pt x="1437" y="5496"/>
                    <a:pt x="1455" y="5764"/>
                  </a:cubicBezTo>
                  <a:cubicBezTo>
                    <a:pt x="1473" y="6040"/>
                    <a:pt x="1562" y="6254"/>
                    <a:pt x="1723" y="6406"/>
                  </a:cubicBezTo>
                  <a:cubicBezTo>
                    <a:pt x="1883" y="6558"/>
                    <a:pt x="2091" y="6630"/>
                    <a:pt x="2354" y="6630"/>
                  </a:cubicBezTo>
                  <a:cubicBezTo>
                    <a:pt x="2369" y="6630"/>
                    <a:pt x="2385" y="6630"/>
                    <a:pt x="2401" y="6629"/>
                  </a:cubicBezTo>
                  <a:lnTo>
                    <a:pt x="3721" y="6602"/>
                  </a:lnTo>
                  <a:lnTo>
                    <a:pt x="3070" y="8155"/>
                  </a:lnTo>
                  <a:lnTo>
                    <a:pt x="1803" y="8181"/>
                  </a:lnTo>
                  <a:lnTo>
                    <a:pt x="1803" y="8181"/>
                  </a:lnTo>
                  <a:lnTo>
                    <a:pt x="2097" y="7468"/>
                  </a:lnTo>
                  <a:lnTo>
                    <a:pt x="527" y="7503"/>
                  </a:lnTo>
                  <a:lnTo>
                    <a:pt x="206" y="8271"/>
                  </a:lnTo>
                  <a:cubicBezTo>
                    <a:pt x="63" y="8601"/>
                    <a:pt x="1" y="8895"/>
                    <a:pt x="19" y="9172"/>
                  </a:cubicBezTo>
                  <a:cubicBezTo>
                    <a:pt x="28" y="9448"/>
                    <a:pt x="117" y="9662"/>
                    <a:pt x="277" y="9823"/>
                  </a:cubicBezTo>
                  <a:cubicBezTo>
                    <a:pt x="438" y="9967"/>
                    <a:pt x="648" y="10047"/>
                    <a:pt x="920" y="10047"/>
                  </a:cubicBezTo>
                  <a:cubicBezTo>
                    <a:pt x="935" y="10047"/>
                    <a:pt x="949" y="10046"/>
                    <a:pt x="964" y="10046"/>
                  </a:cubicBezTo>
                  <a:lnTo>
                    <a:pt x="2294" y="10019"/>
                  </a:lnTo>
                  <a:lnTo>
                    <a:pt x="1794" y="11215"/>
                  </a:lnTo>
                  <a:lnTo>
                    <a:pt x="3364" y="11179"/>
                  </a:lnTo>
                  <a:lnTo>
                    <a:pt x="3873" y="9983"/>
                  </a:lnTo>
                  <a:lnTo>
                    <a:pt x="5184" y="9957"/>
                  </a:lnTo>
                  <a:cubicBezTo>
                    <a:pt x="5478" y="9948"/>
                    <a:pt x="5773" y="9859"/>
                    <a:pt x="6067" y="9689"/>
                  </a:cubicBezTo>
                  <a:cubicBezTo>
                    <a:pt x="6362" y="9528"/>
                    <a:pt x="6638" y="9305"/>
                    <a:pt x="6888" y="9020"/>
                  </a:cubicBezTo>
                  <a:cubicBezTo>
                    <a:pt x="7138" y="8743"/>
                    <a:pt x="7334" y="8440"/>
                    <a:pt x="7468" y="8119"/>
                  </a:cubicBezTo>
                  <a:lnTo>
                    <a:pt x="8199" y="6379"/>
                  </a:lnTo>
                  <a:cubicBezTo>
                    <a:pt x="8333" y="6076"/>
                    <a:pt x="8387" y="5791"/>
                    <a:pt x="8369" y="5523"/>
                  </a:cubicBezTo>
                  <a:cubicBezTo>
                    <a:pt x="8342" y="5264"/>
                    <a:pt x="8253" y="5059"/>
                    <a:pt x="8092" y="4898"/>
                  </a:cubicBezTo>
                  <a:cubicBezTo>
                    <a:pt x="7941" y="4747"/>
                    <a:pt x="7725" y="4675"/>
                    <a:pt x="7454" y="4675"/>
                  </a:cubicBezTo>
                  <a:cubicBezTo>
                    <a:pt x="7438" y="4675"/>
                    <a:pt x="7422" y="4675"/>
                    <a:pt x="7405" y="4675"/>
                  </a:cubicBezTo>
                  <a:lnTo>
                    <a:pt x="6094" y="4702"/>
                  </a:lnTo>
                  <a:lnTo>
                    <a:pt x="6781" y="3061"/>
                  </a:lnTo>
                  <a:lnTo>
                    <a:pt x="8048" y="3034"/>
                  </a:lnTo>
                  <a:lnTo>
                    <a:pt x="7744" y="3757"/>
                  </a:lnTo>
                  <a:lnTo>
                    <a:pt x="9314" y="3721"/>
                  </a:lnTo>
                  <a:lnTo>
                    <a:pt x="9644" y="2945"/>
                  </a:lnTo>
                  <a:cubicBezTo>
                    <a:pt x="9787" y="2597"/>
                    <a:pt x="9850" y="2294"/>
                    <a:pt x="9841" y="2026"/>
                  </a:cubicBezTo>
                  <a:cubicBezTo>
                    <a:pt x="9823" y="1758"/>
                    <a:pt x="9734" y="1544"/>
                    <a:pt x="9573" y="1392"/>
                  </a:cubicBezTo>
                  <a:cubicBezTo>
                    <a:pt x="9413" y="1241"/>
                    <a:pt x="9205" y="1169"/>
                    <a:pt x="8927" y="1169"/>
                  </a:cubicBezTo>
                  <a:cubicBezTo>
                    <a:pt x="8911" y="1169"/>
                    <a:pt x="8894" y="1169"/>
                    <a:pt x="8877" y="1169"/>
                  </a:cubicBezTo>
                  <a:lnTo>
                    <a:pt x="7566" y="1196"/>
                  </a:lnTo>
                  <a:lnTo>
                    <a:pt x="7566" y="1196"/>
                  </a:lnTo>
                  <a:lnTo>
                    <a:pt x="80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4" name="Google Shape;1424;p33">
            <a:extLst>
              <a:ext uri="{FF2B5EF4-FFF2-40B4-BE49-F238E27FC236}">
                <a16:creationId xmlns:a16="http://schemas.microsoft.com/office/drawing/2014/main" id="{6354FBCE-74D1-2755-4C05-68B24A99DDCC}"/>
              </a:ext>
            </a:extLst>
          </p:cNvPr>
          <p:cNvGrpSpPr/>
          <p:nvPr/>
        </p:nvGrpSpPr>
        <p:grpSpPr>
          <a:xfrm>
            <a:off x="7296178" y="2978507"/>
            <a:ext cx="547707" cy="495785"/>
            <a:chOff x="470050" y="3731100"/>
            <a:chExt cx="179800" cy="162750"/>
          </a:xfrm>
        </p:grpSpPr>
        <p:sp>
          <p:nvSpPr>
            <p:cNvPr id="1425" name="Google Shape;1425;p33">
              <a:extLst>
                <a:ext uri="{FF2B5EF4-FFF2-40B4-BE49-F238E27FC236}">
                  <a16:creationId xmlns:a16="http://schemas.microsoft.com/office/drawing/2014/main" id="{938519E1-640B-F5B1-A67A-EA787D94DB28}"/>
                </a:ext>
              </a:extLst>
            </p:cNvPr>
            <p:cNvSpPr/>
            <p:nvPr/>
          </p:nvSpPr>
          <p:spPr>
            <a:xfrm>
              <a:off x="483875" y="3731100"/>
              <a:ext cx="165975" cy="149600"/>
            </a:xfrm>
            <a:custGeom>
              <a:avLst/>
              <a:gdLst/>
              <a:ahLst/>
              <a:cxnLst/>
              <a:rect l="l" t="t" r="r" b="b"/>
              <a:pathLst>
                <a:path w="6639" h="5984" extrusionOk="0">
                  <a:moveTo>
                    <a:pt x="2309" y="0"/>
                  </a:moveTo>
                  <a:cubicBezTo>
                    <a:pt x="1790" y="0"/>
                    <a:pt x="1318" y="160"/>
                    <a:pt x="964" y="494"/>
                  </a:cubicBezTo>
                  <a:cubicBezTo>
                    <a:pt x="1" y="1404"/>
                    <a:pt x="278" y="3260"/>
                    <a:pt x="1580" y="4634"/>
                  </a:cubicBezTo>
                  <a:cubicBezTo>
                    <a:pt x="2399" y="5509"/>
                    <a:pt x="3436" y="5984"/>
                    <a:pt x="4331" y="5984"/>
                  </a:cubicBezTo>
                  <a:cubicBezTo>
                    <a:pt x="4850" y="5984"/>
                    <a:pt x="5321" y="5824"/>
                    <a:pt x="5675" y="5490"/>
                  </a:cubicBezTo>
                  <a:cubicBezTo>
                    <a:pt x="6638" y="4580"/>
                    <a:pt x="6371" y="2724"/>
                    <a:pt x="5068" y="1351"/>
                  </a:cubicBezTo>
                  <a:cubicBezTo>
                    <a:pt x="4244" y="475"/>
                    <a:pt x="3205" y="0"/>
                    <a:pt x="2309" y="0"/>
                  </a:cubicBezTo>
                  <a:close/>
                </a:path>
              </a:pathLst>
            </a:custGeom>
            <a:gradFill>
              <a:gsLst>
                <a:gs pos="0">
                  <a:schemeClr val="accent1"/>
                </a:gs>
                <a:gs pos="5000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33">
              <a:extLst>
                <a:ext uri="{FF2B5EF4-FFF2-40B4-BE49-F238E27FC236}">
                  <a16:creationId xmlns:a16="http://schemas.microsoft.com/office/drawing/2014/main" id="{44539D95-C3DD-AE11-5A1C-8B2A3C829487}"/>
                </a:ext>
              </a:extLst>
            </p:cNvPr>
            <p:cNvSpPr/>
            <p:nvPr/>
          </p:nvSpPr>
          <p:spPr>
            <a:xfrm>
              <a:off x="470050" y="3743450"/>
              <a:ext cx="155700" cy="150400"/>
            </a:xfrm>
            <a:custGeom>
              <a:avLst/>
              <a:gdLst/>
              <a:ahLst/>
              <a:cxnLst/>
              <a:rect l="l" t="t" r="r" b="b"/>
              <a:pathLst>
                <a:path w="6228" h="6016" extrusionOk="0">
                  <a:moveTo>
                    <a:pt x="1517" y="0"/>
                  </a:moveTo>
                  <a:cubicBezTo>
                    <a:pt x="1514" y="3"/>
                    <a:pt x="1511" y="6"/>
                    <a:pt x="1508" y="9"/>
                  </a:cubicBezTo>
                  <a:lnTo>
                    <a:pt x="1508" y="9"/>
                  </a:lnTo>
                  <a:lnTo>
                    <a:pt x="1517" y="0"/>
                  </a:lnTo>
                  <a:close/>
                  <a:moveTo>
                    <a:pt x="1508" y="9"/>
                  </a:moveTo>
                  <a:lnTo>
                    <a:pt x="964" y="527"/>
                  </a:lnTo>
                  <a:cubicBezTo>
                    <a:pt x="1" y="1436"/>
                    <a:pt x="269" y="3292"/>
                    <a:pt x="1571" y="4666"/>
                  </a:cubicBezTo>
                  <a:cubicBezTo>
                    <a:pt x="2395" y="5541"/>
                    <a:pt x="3434" y="6016"/>
                    <a:pt x="4330" y="6016"/>
                  </a:cubicBezTo>
                  <a:cubicBezTo>
                    <a:pt x="4850" y="6016"/>
                    <a:pt x="5321" y="5856"/>
                    <a:pt x="5675" y="5522"/>
                  </a:cubicBezTo>
                  <a:lnTo>
                    <a:pt x="6228" y="4996"/>
                  </a:lnTo>
                  <a:lnTo>
                    <a:pt x="6228" y="4996"/>
                  </a:lnTo>
                  <a:cubicBezTo>
                    <a:pt x="5874" y="5330"/>
                    <a:pt x="5403" y="5490"/>
                    <a:pt x="4884" y="5490"/>
                  </a:cubicBezTo>
                  <a:cubicBezTo>
                    <a:pt x="3989" y="5490"/>
                    <a:pt x="2952" y="5015"/>
                    <a:pt x="2133" y="4140"/>
                  </a:cubicBezTo>
                  <a:cubicBezTo>
                    <a:pt x="835" y="2770"/>
                    <a:pt x="556" y="922"/>
                    <a:pt x="1508" y="9"/>
                  </a:cubicBezTo>
                  <a:close/>
                </a:path>
              </a:pathLst>
            </a:custGeom>
            <a:gradFill>
              <a:gsLst>
                <a:gs pos="0">
                  <a:schemeClr val="accent2"/>
                </a:gs>
                <a:gs pos="5000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33">
              <a:extLst>
                <a:ext uri="{FF2B5EF4-FFF2-40B4-BE49-F238E27FC236}">
                  <a16:creationId xmlns:a16="http://schemas.microsoft.com/office/drawing/2014/main" id="{BA933C81-8B11-B44D-E86B-A66EEF8B97F7}"/>
                </a:ext>
              </a:extLst>
            </p:cNvPr>
            <p:cNvSpPr/>
            <p:nvPr/>
          </p:nvSpPr>
          <p:spPr>
            <a:xfrm>
              <a:off x="503950" y="3749100"/>
              <a:ext cx="126050" cy="113600"/>
            </a:xfrm>
            <a:custGeom>
              <a:avLst/>
              <a:gdLst/>
              <a:ahLst/>
              <a:cxnLst/>
              <a:rect l="l" t="t" r="r" b="b"/>
              <a:pathLst>
                <a:path w="5042" h="4544" extrusionOk="0">
                  <a:moveTo>
                    <a:pt x="1748" y="1"/>
                  </a:moveTo>
                  <a:cubicBezTo>
                    <a:pt x="1356" y="1"/>
                    <a:pt x="1000" y="121"/>
                    <a:pt x="732" y="372"/>
                  </a:cubicBezTo>
                  <a:cubicBezTo>
                    <a:pt x="1" y="1068"/>
                    <a:pt x="206" y="2477"/>
                    <a:pt x="1196" y="3521"/>
                  </a:cubicBezTo>
                  <a:cubicBezTo>
                    <a:pt x="1819" y="4183"/>
                    <a:pt x="2610" y="4543"/>
                    <a:pt x="3292" y="4543"/>
                  </a:cubicBezTo>
                  <a:cubicBezTo>
                    <a:pt x="3685" y="4543"/>
                    <a:pt x="4042" y="4423"/>
                    <a:pt x="4310" y="4172"/>
                  </a:cubicBezTo>
                  <a:cubicBezTo>
                    <a:pt x="5041" y="3476"/>
                    <a:pt x="4827" y="2076"/>
                    <a:pt x="3846" y="1023"/>
                  </a:cubicBezTo>
                  <a:cubicBezTo>
                    <a:pt x="3218" y="361"/>
                    <a:pt x="2428" y="1"/>
                    <a:pt x="174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33">
              <a:extLst>
                <a:ext uri="{FF2B5EF4-FFF2-40B4-BE49-F238E27FC236}">
                  <a16:creationId xmlns:a16="http://schemas.microsoft.com/office/drawing/2014/main" id="{7800AC39-1098-36BB-FDE3-97F845500C2E}"/>
                </a:ext>
              </a:extLst>
            </p:cNvPr>
            <p:cNvSpPr/>
            <p:nvPr/>
          </p:nvSpPr>
          <p:spPr>
            <a:xfrm>
              <a:off x="533175" y="3763725"/>
              <a:ext cx="71175" cy="80775"/>
            </a:xfrm>
            <a:custGeom>
              <a:avLst/>
              <a:gdLst/>
              <a:ahLst/>
              <a:cxnLst/>
              <a:rect l="l" t="t" r="r" b="b"/>
              <a:pathLst>
                <a:path w="2847" h="3231" extrusionOk="0">
                  <a:moveTo>
                    <a:pt x="1348" y="893"/>
                  </a:moveTo>
                  <a:lnTo>
                    <a:pt x="1713" y="902"/>
                  </a:lnTo>
                  <a:lnTo>
                    <a:pt x="1910" y="1375"/>
                  </a:lnTo>
                  <a:lnTo>
                    <a:pt x="1544" y="1366"/>
                  </a:lnTo>
                  <a:lnTo>
                    <a:pt x="1348" y="893"/>
                  </a:lnTo>
                  <a:close/>
                  <a:moveTo>
                    <a:pt x="955" y="1883"/>
                  </a:moveTo>
                  <a:lnTo>
                    <a:pt x="1321" y="1892"/>
                  </a:lnTo>
                  <a:lnTo>
                    <a:pt x="1508" y="2338"/>
                  </a:lnTo>
                  <a:lnTo>
                    <a:pt x="1142" y="2329"/>
                  </a:lnTo>
                  <a:lnTo>
                    <a:pt x="955" y="1883"/>
                  </a:lnTo>
                  <a:close/>
                  <a:moveTo>
                    <a:pt x="518" y="1"/>
                  </a:moveTo>
                  <a:lnTo>
                    <a:pt x="661" y="340"/>
                  </a:lnTo>
                  <a:lnTo>
                    <a:pt x="286" y="331"/>
                  </a:lnTo>
                  <a:cubicBezTo>
                    <a:pt x="197" y="331"/>
                    <a:pt x="134" y="358"/>
                    <a:pt x="90" y="402"/>
                  </a:cubicBezTo>
                  <a:cubicBezTo>
                    <a:pt x="36" y="447"/>
                    <a:pt x="9" y="501"/>
                    <a:pt x="9" y="581"/>
                  </a:cubicBezTo>
                  <a:cubicBezTo>
                    <a:pt x="1" y="661"/>
                    <a:pt x="18" y="750"/>
                    <a:pt x="63" y="848"/>
                  </a:cubicBezTo>
                  <a:lnTo>
                    <a:pt x="161" y="1071"/>
                  </a:lnTo>
                  <a:lnTo>
                    <a:pt x="616" y="1080"/>
                  </a:lnTo>
                  <a:lnTo>
                    <a:pt x="527" y="875"/>
                  </a:lnTo>
                  <a:lnTo>
                    <a:pt x="893" y="884"/>
                  </a:lnTo>
                  <a:lnTo>
                    <a:pt x="1089" y="1357"/>
                  </a:lnTo>
                  <a:lnTo>
                    <a:pt x="705" y="1348"/>
                  </a:lnTo>
                  <a:cubicBezTo>
                    <a:pt x="625" y="1348"/>
                    <a:pt x="563" y="1366"/>
                    <a:pt x="509" y="1410"/>
                  </a:cubicBezTo>
                  <a:cubicBezTo>
                    <a:pt x="464" y="1455"/>
                    <a:pt x="438" y="1518"/>
                    <a:pt x="438" y="1589"/>
                  </a:cubicBezTo>
                  <a:cubicBezTo>
                    <a:pt x="429" y="1669"/>
                    <a:pt x="447" y="1749"/>
                    <a:pt x="482" y="1839"/>
                  </a:cubicBezTo>
                  <a:lnTo>
                    <a:pt x="687" y="2338"/>
                  </a:lnTo>
                  <a:cubicBezTo>
                    <a:pt x="732" y="2436"/>
                    <a:pt x="786" y="2517"/>
                    <a:pt x="857" y="2606"/>
                  </a:cubicBezTo>
                  <a:cubicBezTo>
                    <a:pt x="928" y="2686"/>
                    <a:pt x="1009" y="2749"/>
                    <a:pt x="1098" y="2793"/>
                  </a:cubicBezTo>
                  <a:cubicBezTo>
                    <a:pt x="1187" y="2847"/>
                    <a:pt x="1267" y="2865"/>
                    <a:pt x="1348" y="2874"/>
                  </a:cubicBezTo>
                  <a:lnTo>
                    <a:pt x="1731" y="2882"/>
                  </a:lnTo>
                  <a:lnTo>
                    <a:pt x="1874" y="3221"/>
                  </a:lnTo>
                  <a:lnTo>
                    <a:pt x="2329" y="3230"/>
                  </a:lnTo>
                  <a:lnTo>
                    <a:pt x="2329" y="3230"/>
                  </a:lnTo>
                  <a:lnTo>
                    <a:pt x="2186" y="2891"/>
                  </a:lnTo>
                  <a:lnTo>
                    <a:pt x="2570" y="2900"/>
                  </a:lnTo>
                  <a:cubicBezTo>
                    <a:pt x="2650" y="2900"/>
                    <a:pt x="2721" y="2874"/>
                    <a:pt x="2766" y="2829"/>
                  </a:cubicBezTo>
                  <a:cubicBezTo>
                    <a:pt x="2811" y="2784"/>
                    <a:pt x="2837" y="2722"/>
                    <a:pt x="2846" y="2642"/>
                  </a:cubicBezTo>
                  <a:cubicBezTo>
                    <a:pt x="2846" y="2570"/>
                    <a:pt x="2829" y="2481"/>
                    <a:pt x="2793" y="2383"/>
                  </a:cubicBezTo>
                  <a:lnTo>
                    <a:pt x="2695" y="2160"/>
                  </a:lnTo>
                  <a:lnTo>
                    <a:pt x="2240" y="2151"/>
                  </a:lnTo>
                  <a:lnTo>
                    <a:pt x="2329" y="2356"/>
                  </a:lnTo>
                  <a:lnTo>
                    <a:pt x="1963" y="2347"/>
                  </a:lnTo>
                  <a:lnTo>
                    <a:pt x="1776" y="1901"/>
                  </a:lnTo>
                  <a:lnTo>
                    <a:pt x="2151" y="1910"/>
                  </a:lnTo>
                  <a:cubicBezTo>
                    <a:pt x="2240" y="1910"/>
                    <a:pt x="2302" y="1892"/>
                    <a:pt x="2347" y="1848"/>
                  </a:cubicBezTo>
                  <a:cubicBezTo>
                    <a:pt x="2400" y="1803"/>
                    <a:pt x="2427" y="1741"/>
                    <a:pt x="2427" y="1660"/>
                  </a:cubicBezTo>
                  <a:cubicBezTo>
                    <a:pt x="2436" y="1580"/>
                    <a:pt x="2418" y="1491"/>
                    <a:pt x="2374" y="1393"/>
                  </a:cubicBezTo>
                  <a:lnTo>
                    <a:pt x="2159" y="893"/>
                  </a:lnTo>
                  <a:cubicBezTo>
                    <a:pt x="2124" y="795"/>
                    <a:pt x="2061" y="706"/>
                    <a:pt x="1990" y="625"/>
                  </a:cubicBezTo>
                  <a:cubicBezTo>
                    <a:pt x="1927" y="545"/>
                    <a:pt x="1847" y="483"/>
                    <a:pt x="1758" y="438"/>
                  </a:cubicBezTo>
                  <a:cubicBezTo>
                    <a:pt x="1678" y="385"/>
                    <a:pt x="1588" y="367"/>
                    <a:pt x="1499" y="358"/>
                  </a:cubicBezTo>
                  <a:lnTo>
                    <a:pt x="1116" y="349"/>
                  </a:lnTo>
                  <a:lnTo>
                    <a:pt x="973" y="10"/>
                  </a:lnTo>
                  <a:lnTo>
                    <a:pt x="5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CaixaDeTexto 1">
            <a:extLst>
              <a:ext uri="{FF2B5EF4-FFF2-40B4-BE49-F238E27FC236}">
                <a16:creationId xmlns:a16="http://schemas.microsoft.com/office/drawing/2014/main" id="{F245A3CA-5B46-CFB6-1E63-2D2DA9D76CDA}"/>
              </a:ext>
            </a:extLst>
          </p:cNvPr>
          <p:cNvSpPr txBox="1"/>
          <p:nvPr/>
        </p:nvSpPr>
        <p:spPr>
          <a:xfrm>
            <a:off x="8527983" y="4639377"/>
            <a:ext cx="413886" cy="307777"/>
          </a:xfrm>
          <a:prstGeom prst="rect">
            <a:avLst/>
          </a:prstGeom>
          <a:noFill/>
        </p:spPr>
        <p:txBody>
          <a:bodyPr wrap="square" rtlCol="0">
            <a:spAutoFit/>
          </a:bodyPr>
          <a:lstStyle/>
          <a:p>
            <a:r>
              <a:rPr lang="en-GB"/>
              <a:t>6</a:t>
            </a:r>
            <a:endParaRPr lang="pt-PT"/>
          </a:p>
        </p:txBody>
      </p:sp>
    </p:spTree>
    <p:extLst>
      <p:ext uri="{BB962C8B-B14F-4D97-AF65-F5344CB8AC3E}">
        <p14:creationId xmlns:p14="http://schemas.microsoft.com/office/powerpoint/2010/main" val="11153918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93"/>
        <p:cNvGrpSpPr/>
        <p:nvPr/>
      </p:nvGrpSpPr>
      <p:grpSpPr>
        <a:xfrm>
          <a:off x="0" y="0"/>
          <a:ext cx="0" cy="0"/>
          <a:chOff x="0" y="0"/>
          <a:chExt cx="0" cy="0"/>
        </a:xfrm>
      </p:grpSpPr>
      <p:sp>
        <p:nvSpPr>
          <p:cNvPr id="1394" name="Google Shape;1394;p31"/>
          <p:cNvSpPr txBox="1">
            <a:spLocks noGrp="1"/>
          </p:cNvSpPr>
          <p:nvPr>
            <p:ph type="title"/>
          </p:nvPr>
        </p:nvSpPr>
        <p:spPr>
          <a:xfrm>
            <a:off x="713225" y="757100"/>
            <a:ext cx="4227000" cy="1008000"/>
          </a:xfrm>
          <a:prstGeom prst="rect">
            <a:avLst/>
          </a:prstGeom>
        </p:spPr>
        <p:txBody>
          <a:bodyPr spcFirstLastPara="1" wrap="square" lIns="91425" tIns="91425" rIns="91425" bIns="91425" anchor="b" anchorCtr="0">
            <a:noAutofit/>
          </a:bodyPr>
          <a:lstStyle/>
          <a:p>
            <a:r>
              <a:rPr lang="en" i="1"/>
              <a:t>Stakeholders</a:t>
            </a:r>
            <a:r>
              <a:rPr lang="en"/>
              <a:t> </a:t>
            </a:r>
            <a:endParaRPr lang="pt-PT"/>
          </a:p>
        </p:txBody>
      </p:sp>
      <p:sp>
        <p:nvSpPr>
          <p:cNvPr id="1395" name="Google Shape;1395;p31"/>
          <p:cNvSpPr txBox="1">
            <a:spLocks noGrp="1"/>
          </p:cNvSpPr>
          <p:nvPr>
            <p:ph type="subTitle" idx="1"/>
          </p:nvPr>
        </p:nvSpPr>
        <p:spPr>
          <a:xfrm>
            <a:off x="554675" y="1765000"/>
            <a:ext cx="4385550" cy="2621400"/>
          </a:xfrm>
          <a:prstGeom prst="rect">
            <a:avLst/>
          </a:prstGeom>
        </p:spPr>
        <p:txBody>
          <a:bodyPr spcFirstLastPara="1" wrap="square" lIns="91425" tIns="91425" rIns="91425" bIns="91425" anchor="t" anchorCtr="0">
            <a:noAutofit/>
          </a:bodyPr>
          <a:lstStyle/>
          <a:p>
            <a:pPr marL="152400" indent="0">
              <a:buNone/>
            </a:pPr>
            <a:r>
              <a:rPr lang="pt-PT"/>
              <a:t>Os </a:t>
            </a:r>
            <a:r>
              <a:rPr lang="pt-PT" i="1" err="1"/>
              <a:t>stakeholders</a:t>
            </a:r>
            <a:r>
              <a:rPr lang="pt-PT"/>
              <a:t> são todas as partes interessadas ou influenciadas direta ou indiretamente por uma organização, projeto ou decisão. Incluem pessoas, grupos ou organizações que têm um interesse legítimo nos resultados, operações ou impactos de uma iniciativa. Podem ser internos ou externos.</a:t>
            </a:r>
          </a:p>
        </p:txBody>
      </p:sp>
      <p:pic>
        <p:nvPicPr>
          <p:cNvPr id="1396" name="Google Shape;1396;p31"/>
          <p:cNvPicPr preferRelativeResize="0">
            <a:picLocks noGrp="1"/>
          </p:cNvPicPr>
          <p:nvPr>
            <p:ph type="pic" idx="2"/>
          </p:nvPr>
        </p:nvPicPr>
        <p:blipFill rotWithShape="1">
          <a:blip r:embed="rId3">
            <a:alphaModFix/>
          </a:blip>
          <a:srcRect l="9519" r="23680"/>
          <a:stretch/>
        </p:blipFill>
        <p:spPr>
          <a:xfrm>
            <a:off x="5716225" y="1135075"/>
            <a:ext cx="2873100" cy="2873100"/>
          </a:xfrm>
          <a:prstGeom prst="ellipse">
            <a:avLst/>
          </a:prstGeom>
        </p:spPr>
      </p:pic>
      <p:grpSp>
        <p:nvGrpSpPr>
          <p:cNvPr id="1397" name="Google Shape;1397;p31"/>
          <p:cNvGrpSpPr/>
          <p:nvPr/>
        </p:nvGrpSpPr>
        <p:grpSpPr>
          <a:xfrm>
            <a:off x="7685728" y="587618"/>
            <a:ext cx="903604" cy="817401"/>
            <a:chOff x="431250" y="4269675"/>
            <a:chExt cx="623175" cy="563725"/>
          </a:xfrm>
        </p:grpSpPr>
        <p:sp>
          <p:nvSpPr>
            <p:cNvPr id="1398" name="Google Shape;1398;p31"/>
            <p:cNvSpPr/>
            <p:nvPr/>
          </p:nvSpPr>
          <p:spPr>
            <a:xfrm>
              <a:off x="431250" y="4269675"/>
              <a:ext cx="574775" cy="518225"/>
            </a:xfrm>
            <a:custGeom>
              <a:avLst/>
              <a:gdLst/>
              <a:ahLst/>
              <a:cxnLst/>
              <a:rect l="l" t="t" r="r" b="b"/>
              <a:pathLst>
                <a:path w="22991" h="20729" extrusionOk="0">
                  <a:moveTo>
                    <a:pt x="14995" y="0"/>
                  </a:moveTo>
                  <a:cubicBezTo>
                    <a:pt x="11895" y="0"/>
                    <a:pt x="8303" y="1644"/>
                    <a:pt x="5451" y="4670"/>
                  </a:cubicBezTo>
                  <a:cubicBezTo>
                    <a:pt x="946" y="9452"/>
                    <a:pt x="1" y="15875"/>
                    <a:pt x="3346" y="19024"/>
                  </a:cubicBezTo>
                  <a:cubicBezTo>
                    <a:pt x="4571" y="20177"/>
                    <a:pt x="6203" y="20729"/>
                    <a:pt x="8002" y="20729"/>
                  </a:cubicBezTo>
                  <a:cubicBezTo>
                    <a:pt x="11102" y="20729"/>
                    <a:pt x="14697" y="19089"/>
                    <a:pt x="17548" y="16063"/>
                  </a:cubicBezTo>
                  <a:cubicBezTo>
                    <a:pt x="22053" y="11281"/>
                    <a:pt x="22990" y="4849"/>
                    <a:pt x="19654" y="1709"/>
                  </a:cubicBezTo>
                  <a:cubicBezTo>
                    <a:pt x="18426" y="553"/>
                    <a:pt x="16793" y="0"/>
                    <a:pt x="14995" y="0"/>
                  </a:cubicBezTo>
                  <a:close/>
                </a:path>
              </a:pathLst>
            </a:custGeom>
            <a:gradFill>
              <a:gsLst>
                <a:gs pos="0">
                  <a:schemeClr val="accent1"/>
                </a:gs>
                <a:gs pos="5000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31"/>
            <p:cNvSpPr/>
            <p:nvPr/>
          </p:nvSpPr>
          <p:spPr>
            <a:xfrm>
              <a:off x="514900" y="4312375"/>
              <a:ext cx="539525" cy="521025"/>
            </a:xfrm>
            <a:custGeom>
              <a:avLst/>
              <a:gdLst/>
              <a:ahLst/>
              <a:cxnLst/>
              <a:rect l="l" t="t" r="r" b="b"/>
              <a:pathLst>
                <a:path w="21581" h="20841" extrusionOk="0">
                  <a:moveTo>
                    <a:pt x="16308" y="1"/>
                  </a:moveTo>
                  <a:lnTo>
                    <a:pt x="16323" y="15"/>
                  </a:lnTo>
                  <a:lnTo>
                    <a:pt x="16323" y="15"/>
                  </a:lnTo>
                  <a:cubicBezTo>
                    <a:pt x="16318" y="10"/>
                    <a:pt x="16313" y="5"/>
                    <a:pt x="16308" y="1"/>
                  </a:cubicBezTo>
                  <a:close/>
                  <a:moveTo>
                    <a:pt x="16323" y="15"/>
                  </a:moveTo>
                  <a:cubicBezTo>
                    <a:pt x="19641" y="3160"/>
                    <a:pt x="18701" y="9580"/>
                    <a:pt x="14202" y="14355"/>
                  </a:cubicBezTo>
                  <a:cubicBezTo>
                    <a:pt x="11351" y="17381"/>
                    <a:pt x="7756" y="19021"/>
                    <a:pt x="4656" y="19021"/>
                  </a:cubicBezTo>
                  <a:cubicBezTo>
                    <a:pt x="2857" y="19021"/>
                    <a:pt x="1225" y="18469"/>
                    <a:pt x="0" y="17316"/>
                  </a:cubicBezTo>
                  <a:lnTo>
                    <a:pt x="0" y="17316"/>
                  </a:lnTo>
                  <a:lnTo>
                    <a:pt x="1927" y="19136"/>
                  </a:lnTo>
                  <a:cubicBezTo>
                    <a:pt x="3155" y="20289"/>
                    <a:pt x="4789" y="20841"/>
                    <a:pt x="6589" y="20841"/>
                  </a:cubicBezTo>
                  <a:cubicBezTo>
                    <a:pt x="9691" y="20841"/>
                    <a:pt x="13284" y="19201"/>
                    <a:pt x="16129" y="16174"/>
                  </a:cubicBezTo>
                  <a:cubicBezTo>
                    <a:pt x="20634" y="11393"/>
                    <a:pt x="21580" y="4961"/>
                    <a:pt x="18235" y="1821"/>
                  </a:cubicBezTo>
                  <a:lnTo>
                    <a:pt x="16323" y="15"/>
                  </a:lnTo>
                  <a:close/>
                </a:path>
              </a:pathLst>
            </a:custGeom>
            <a:gradFill>
              <a:gsLst>
                <a:gs pos="0">
                  <a:schemeClr val="accent2"/>
                </a:gs>
                <a:gs pos="5000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31"/>
            <p:cNvSpPr/>
            <p:nvPr/>
          </p:nvSpPr>
          <p:spPr>
            <a:xfrm>
              <a:off x="500625" y="4332000"/>
              <a:ext cx="436250" cy="393550"/>
            </a:xfrm>
            <a:custGeom>
              <a:avLst/>
              <a:gdLst/>
              <a:ahLst/>
              <a:cxnLst/>
              <a:rect l="l" t="t" r="r" b="b"/>
              <a:pathLst>
                <a:path w="17450" h="15742" extrusionOk="0">
                  <a:moveTo>
                    <a:pt x="11378" y="1"/>
                  </a:moveTo>
                  <a:cubicBezTo>
                    <a:pt x="9023" y="1"/>
                    <a:pt x="6293" y="1245"/>
                    <a:pt x="4131" y="3542"/>
                  </a:cubicBezTo>
                  <a:cubicBezTo>
                    <a:pt x="714" y="7173"/>
                    <a:pt x="0" y="12053"/>
                    <a:pt x="2534" y="14444"/>
                  </a:cubicBezTo>
                  <a:cubicBezTo>
                    <a:pt x="3464" y="15321"/>
                    <a:pt x="4703" y="15741"/>
                    <a:pt x="6068" y="15741"/>
                  </a:cubicBezTo>
                  <a:cubicBezTo>
                    <a:pt x="8422" y="15741"/>
                    <a:pt x="11151" y="14494"/>
                    <a:pt x="13319" y="12196"/>
                  </a:cubicBezTo>
                  <a:cubicBezTo>
                    <a:pt x="16736" y="8565"/>
                    <a:pt x="17450" y="3685"/>
                    <a:pt x="14916" y="1294"/>
                  </a:cubicBezTo>
                  <a:cubicBezTo>
                    <a:pt x="13986" y="420"/>
                    <a:pt x="12745" y="1"/>
                    <a:pt x="1137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31"/>
            <p:cNvSpPr/>
            <p:nvPr/>
          </p:nvSpPr>
          <p:spPr>
            <a:xfrm>
              <a:off x="588925" y="4382400"/>
              <a:ext cx="246250" cy="280375"/>
            </a:xfrm>
            <a:custGeom>
              <a:avLst/>
              <a:gdLst/>
              <a:ahLst/>
              <a:cxnLst/>
              <a:rect l="l" t="t" r="r" b="b"/>
              <a:pathLst>
                <a:path w="9850" h="11215" extrusionOk="0">
                  <a:moveTo>
                    <a:pt x="5193" y="3096"/>
                  </a:moveTo>
                  <a:lnTo>
                    <a:pt x="4506" y="4738"/>
                  </a:lnTo>
                  <a:lnTo>
                    <a:pt x="3239" y="4765"/>
                  </a:lnTo>
                  <a:lnTo>
                    <a:pt x="3926" y="3123"/>
                  </a:lnTo>
                  <a:lnTo>
                    <a:pt x="5193" y="3096"/>
                  </a:lnTo>
                  <a:close/>
                  <a:moveTo>
                    <a:pt x="6576" y="6540"/>
                  </a:moveTo>
                  <a:lnTo>
                    <a:pt x="5924" y="8092"/>
                  </a:lnTo>
                  <a:lnTo>
                    <a:pt x="4658" y="8119"/>
                  </a:lnTo>
                  <a:lnTo>
                    <a:pt x="5309" y="6567"/>
                  </a:lnTo>
                  <a:lnTo>
                    <a:pt x="6576" y="6540"/>
                  </a:lnTo>
                  <a:close/>
                  <a:moveTo>
                    <a:pt x="8065" y="1"/>
                  </a:moveTo>
                  <a:lnTo>
                    <a:pt x="6495" y="36"/>
                  </a:lnTo>
                  <a:lnTo>
                    <a:pt x="5987" y="1232"/>
                  </a:lnTo>
                  <a:lnTo>
                    <a:pt x="4658" y="1259"/>
                  </a:lnTo>
                  <a:cubicBezTo>
                    <a:pt x="4363" y="1268"/>
                    <a:pt x="4069" y="1348"/>
                    <a:pt x="3774" y="1517"/>
                  </a:cubicBezTo>
                  <a:cubicBezTo>
                    <a:pt x="3480" y="1678"/>
                    <a:pt x="3203" y="1901"/>
                    <a:pt x="2963" y="2178"/>
                  </a:cubicBezTo>
                  <a:cubicBezTo>
                    <a:pt x="2713" y="2454"/>
                    <a:pt x="2517" y="2757"/>
                    <a:pt x="2374" y="3096"/>
                  </a:cubicBezTo>
                  <a:lnTo>
                    <a:pt x="1651" y="4836"/>
                  </a:lnTo>
                  <a:cubicBezTo>
                    <a:pt x="1500" y="5184"/>
                    <a:pt x="1437" y="5496"/>
                    <a:pt x="1455" y="5764"/>
                  </a:cubicBezTo>
                  <a:cubicBezTo>
                    <a:pt x="1473" y="6040"/>
                    <a:pt x="1562" y="6254"/>
                    <a:pt x="1723" y="6406"/>
                  </a:cubicBezTo>
                  <a:cubicBezTo>
                    <a:pt x="1883" y="6558"/>
                    <a:pt x="2091" y="6630"/>
                    <a:pt x="2354" y="6630"/>
                  </a:cubicBezTo>
                  <a:cubicBezTo>
                    <a:pt x="2369" y="6630"/>
                    <a:pt x="2385" y="6630"/>
                    <a:pt x="2401" y="6629"/>
                  </a:cubicBezTo>
                  <a:lnTo>
                    <a:pt x="3721" y="6602"/>
                  </a:lnTo>
                  <a:lnTo>
                    <a:pt x="3070" y="8155"/>
                  </a:lnTo>
                  <a:lnTo>
                    <a:pt x="1803" y="8181"/>
                  </a:lnTo>
                  <a:lnTo>
                    <a:pt x="1803" y="8181"/>
                  </a:lnTo>
                  <a:lnTo>
                    <a:pt x="2097" y="7468"/>
                  </a:lnTo>
                  <a:lnTo>
                    <a:pt x="527" y="7503"/>
                  </a:lnTo>
                  <a:lnTo>
                    <a:pt x="206" y="8271"/>
                  </a:lnTo>
                  <a:cubicBezTo>
                    <a:pt x="63" y="8601"/>
                    <a:pt x="1" y="8895"/>
                    <a:pt x="19" y="9172"/>
                  </a:cubicBezTo>
                  <a:cubicBezTo>
                    <a:pt x="28" y="9448"/>
                    <a:pt x="117" y="9662"/>
                    <a:pt x="277" y="9823"/>
                  </a:cubicBezTo>
                  <a:cubicBezTo>
                    <a:pt x="438" y="9967"/>
                    <a:pt x="648" y="10047"/>
                    <a:pt x="920" y="10047"/>
                  </a:cubicBezTo>
                  <a:cubicBezTo>
                    <a:pt x="935" y="10047"/>
                    <a:pt x="949" y="10046"/>
                    <a:pt x="964" y="10046"/>
                  </a:cubicBezTo>
                  <a:lnTo>
                    <a:pt x="2294" y="10019"/>
                  </a:lnTo>
                  <a:lnTo>
                    <a:pt x="1794" y="11215"/>
                  </a:lnTo>
                  <a:lnTo>
                    <a:pt x="3364" y="11179"/>
                  </a:lnTo>
                  <a:lnTo>
                    <a:pt x="3873" y="9983"/>
                  </a:lnTo>
                  <a:lnTo>
                    <a:pt x="5184" y="9957"/>
                  </a:lnTo>
                  <a:cubicBezTo>
                    <a:pt x="5478" y="9948"/>
                    <a:pt x="5773" y="9859"/>
                    <a:pt x="6067" y="9689"/>
                  </a:cubicBezTo>
                  <a:cubicBezTo>
                    <a:pt x="6362" y="9528"/>
                    <a:pt x="6638" y="9305"/>
                    <a:pt x="6888" y="9020"/>
                  </a:cubicBezTo>
                  <a:cubicBezTo>
                    <a:pt x="7138" y="8743"/>
                    <a:pt x="7334" y="8440"/>
                    <a:pt x="7468" y="8119"/>
                  </a:cubicBezTo>
                  <a:lnTo>
                    <a:pt x="8199" y="6379"/>
                  </a:lnTo>
                  <a:cubicBezTo>
                    <a:pt x="8333" y="6076"/>
                    <a:pt x="8387" y="5791"/>
                    <a:pt x="8369" y="5523"/>
                  </a:cubicBezTo>
                  <a:cubicBezTo>
                    <a:pt x="8342" y="5264"/>
                    <a:pt x="8253" y="5059"/>
                    <a:pt x="8092" y="4898"/>
                  </a:cubicBezTo>
                  <a:cubicBezTo>
                    <a:pt x="7941" y="4747"/>
                    <a:pt x="7725" y="4675"/>
                    <a:pt x="7454" y="4675"/>
                  </a:cubicBezTo>
                  <a:cubicBezTo>
                    <a:pt x="7438" y="4675"/>
                    <a:pt x="7422" y="4675"/>
                    <a:pt x="7405" y="4675"/>
                  </a:cubicBezTo>
                  <a:lnTo>
                    <a:pt x="6094" y="4702"/>
                  </a:lnTo>
                  <a:lnTo>
                    <a:pt x="6781" y="3061"/>
                  </a:lnTo>
                  <a:lnTo>
                    <a:pt x="8048" y="3034"/>
                  </a:lnTo>
                  <a:lnTo>
                    <a:pt x="7744" y="3757"/>
                  </a:lnTo>
                  <a:lnTo>
                    <a:pt x="9314" y="3721"/>
                  </a:lnTo>
                  <a:lnTo>
                    <a:pt x="9644" y="2945"/>
                  </a:lnTo>
                  <a:cubicBezTo>
                    <a:pt x="9787" y="2597"/>
                    <a:pt x="9850" y="2294"/>
                    <a:pt x="9841" y="2026"/>
                  </a:cubicBezTo>
                  <a:cubicBezTo>
                    <a:pt x="9823" y="1758"/>
                    <a:pt x="9734" y="1544"/>
                    <a:pt x="9573" y="1392"/>
                  </a:cubicBezTo>
                  <a:cubicBezTo>
                    <a:pt x="9413" y="1241"/>
                    <a:pt x="9205" y="1169"/>
                    <a:pt x="8927" y="1169"/>
                  </a:cubicBezTo>
                  <a:cubicBezTo>
                    <a:pt x="8911" y="1169"/>
                    <a:pt x="8894" y="1169"/>
                    <a:pt x="8877" y="1169"/>
                  </a:cubicBezTo>
                  <a:lnTo>
                    <a:pt x="7566" y="1196"/>
                  </a:lnTo>
                  <a:lnTo>
                    <a:pt x="7566" y="1196"/>
                  </a:lnTo>
                  <a:lnTo>
                    <a:pt x="80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CaixaDeTexto 1">
            <a:extLst>
              <a:ext uri="{FF2B5EF4-FFF2-40B4-BE49-F238E27FC236}">
                <a16:creationId xmlns:a16="http://schemas.microsoft.com/office/drawing/2014/main" id="{93436F40-1388-1319-9E50-E6F6F6305DC7}"/>
              </a:ext>
            </a:extLst>
          </p:cNvPr>
          <p:cNvSpPr txBox="1"/>
          <p:nvPr/>
        </p:nvSpPr>
        <p:spPr>
          <a:xfrm>
            <a:off x="8527983" y="4639377"/>
            <a:ext cx="413886" cy="307777"/>
          </a:xfrm>
          <a:prstGeom prst="rect">
            <a:avLst/>
          </a:prstGeom>
          <a:noFill/>
        </p:spPr>
        <p:txBody>
          <a:bodyPr wrap="square" rtlCol="0">
            <a:spAutoFit/>
          </a:bodyPr>
          <a:lstStyle/>
          <a:p>
            <a:r>
              <a:rPr lang="en-GB"/>
              <a:t>7</a:t>
            </a:r>
            <a:endParaRPr lang="pt-PT"/>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76"/>
        <p:cNvGrpSpPr/>
        <p:nvPr/>
      </p:nvGrpSpPr>
      <p:grpSpPr>
        <a:xfrm>
          <a:off x="0" y="0"/>
          <a:ext cx="0" cy="0"/>
          <a:chOff x="0" y="0"/>
          <a:chExt cx="0" cy="0"/>
        </a:xfrm>
      </p:grpSpPr>
      <p:sp>
        <p:nvSpPr>
          <p:cNvPr id="1377" name="Google Shape;1377;p30"/>
          <p:cNvSpPr txBox="1">
            <a:spLocks noGrp="1"/>
          </p:cNvSpPr>
          <p:nvPr>
            <p:ph type="title"/>
          </p:nvPr>
        </p:nvSpPr>
        <p:spPr>
          <a:xfrm>
            <a:off x="720000" y="571200"/>
            <a:ext cx="7704000" cy="572700"/>
          </a:xfrm>
          <a:prstGeom prst="rect">
            <a:avLst/>
          </a:prstGeom>
        </p:spPr>
        <p:txBody>
          <a:bodyPr spcFirstLastPara="1" wrap="square" lIns="91425" tIns="91425" rIns="91425" bIns="91425" anchor="t" anchorCtr="0">
            <a:noAutofit/>
          </a:bodyPr>
          <a:lstStyle/>
          <a:p>
            <a:r>
              <a:rPr lang="en" i="1"/>
              <a:t>Stakeholders</a:t>
            </a:r>
            <a:r>
              <a:rPr lang="en"/>
              <a:t> internos</a:t>
            </a:r>
            <a:endParaRPr lang="pt-PT"/>
          </a:p>
        </p:txBody>
      </p:sp>
      <p:pic>
        <p:nvPicPr>
          <p:cNvPr id="2" name="Imagem 1" descr="Uma imagem com texto, captura de ecrã, Tipo de letra, número&#10;&#10;Os conteúdos gerados pela IA podem estar incorretos.">
            <a:extLst>
              <a:ext uri="{FF2B5EF4-FFF2-40B4-BE49-F238E27FC236}">
                <a16:creationId xmlns:a16="http://schemas.microsoft.com/office/drawing/2014/main" id="{FC82D4BC-A41D-7907-65FC-96AC4CCEBF58}"/>
              </a:ext>
            </a:extLst>
          </p:cNvPr>
          <p:cNvPicPr>
            <a:picLocks noChangeAspect="1"/>
          </p:cNvPicPr>
          <p:nvPr/>
        </p:nvPicPr>
        <p:blipFill>
          <a:blip r:embed="rId3"/>
          <a:stretch>
            <a:fillRect/>
          </a:stretch>
        </p:blipFill>
        <p:spPr>
          <a:xfrm>
            <a:off x="1383632" y="1294278"/>
            <a:ext cx="6376737" cy="3424616"/>
          </a:xfrm>
          <a:prstGeom prst="rect">
            <a:avLst/>
          </a:prstGeom>
        </p:spPr>
      </p:pic>
      <p:sp>
        <p:nvSpPr>
          <p:cNvPr id="3" name="CaixaDeTexto 2">
            <a:extLst>
              <a:ext uri="{FF2B5EF4-FFF2-40B4-BE49-F238E27FC236}">
                <a16:creationId xmlns:a16="http://schemas.microsoft.com/office/drawing/2014/main" id="{D1D6E290-459A-36C0-E8A6-77089A670A39}"/>
              </a:ext>
            </a:extLst>
          </p:cNvPr>
          <p:cNvSpPr txBox="1"/>
          <p:nvPr/>
        </p:nvSpPr>
        <p:spPr>
          <a:xfrm>
            <a:off x="8527983" y="4639377"/>
            <a:ext cx="413886" cy="307777"/>
          </a:xfrm>
          <a:prstGeom prst="rect">
            <a:avLst/>
          </a:prstGeom>
          <a:noFill/>
        </p:spPr>
        <p:txBody>
          <a:bodyPr wrap="square" rtlCol="0">
            <a:spAutoFit/>
          </a:bodyPr>
          <a:lstStyle/>
          <a:p>
            <a:r>
              <a:rPr lang="en-GB"/>
              <a:t>8</a:t>
            </a:r>
            <a:endParaRPr lang="pt-PT"/>
          </a:p>
        </p:txBody>
      </p:sp>
    </p:spTree>
    <p:extLst>
      <p:ext uri="{BB962C8B-B14F-4D97-AF65-F5344CB8AC3E}">
        <p14:creationId xmlns:p14="http://schemas.microsoft.com/office/powerpoint/2010/main" val="44894806"/>
      </p:ext>
    </p:extLst>
  </p:cSld>
  <p:clrMapOvr>
    <a:masterClrMapping/>
  </p:clrMapOvr>
</p:sld>
</file>

<file path=ppt/theme/theme1.xml><?xml version="1.0" encoding="utf-8"?>
<a:theme xmlns:a="http://schemas.openxmlformats.org/drawingml/2006/main" name="Investment Banking Expert Portfolio by Slidesgo">
  <a:themeElements>
    <a:clrScheme name="Simple Light">
      <a:dk1>
        <a:srgbClr val="FFFFFF"/>
      </a:dk1>
      <a:lt1>
        <a:srgbClr val="FCFEF3"/>
      </a:lt1>
      <a:dk2>
        <a:srgbClr val="1A2644"/>
      </a:dk2>
      <a:lt2>
        <a:srgbClr val="4661BC"/>
      </a:lt2>
      <a:accent1>
        <a:srgbClr val="83A8ED"/>
      </a:accent1>
      <a:accent2>
        <a:srgbClr val="EFEFE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ema do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On-screen Show (16:9)</PresentationFormat>
  <Slides>43</Slides>
  <Notes>43</Notes>
  <HiddenSlides>0</HiddenSlides>
  <ScaleCrop>false</ScaleCrop>
  <HeadingPairs>
    <vt:vector size="4" baseType="variant">
      <vt:variant>
        <vt:lpstr>Theme</vt:lpstr>
      </vt:variant>
      <vt:variant>
        <vt:i4>1</vt:i4>
      </vt:variant>
      <vt:variant>
        <vt:lpstr>Slide Titles</vt:lpstr>
      </vt:variant>
      <vt:variant>
        <vt:i4>43</vt:i4>
      </vt:variant>
    </vt:vector>
  </HeadingPairs>
  <TitlesOfParts>
    <vt:vector size="44" baseType="lpstr">
      <vt:lpstr>Investment Banking Expert Portfolio by Slidesgo</vt:lpstr>
      <vt:lpstr>Banco InovaData Programa de Governança e Segurança dos Dados </vt:lpstr>
      <vt:lpstr>“Os valores dos dados mestre são considerados de ouro“ – Mark Mosley, et al., DAMA</vt:lpstr>
      <vt:lpstr>Agenda</vt:lpstr>
      <vt:lpstr>Introdução</vt:lpstr>
      <vt:lpstr>Identificação de Iniciativas de Gestão de Dados (Business Case)</vt:lpstr>
      <vt:lpstr>Business Case</vt:lpstr>
      <vt:lpstr>Engagement e Obtenção de Compromisso das Partes Interessadas</vt:lpstr>
      <vt:lpstr>Stakeholders </vt:lpstr>
      <vt:lpstr>Stakeholders internos</vt:lpstr>
      <vt:lpstr>Stakeholders externos</vt:lpstr>
      <vt:lpstr>Assegurar o compromisso das partes interessadas</vt:lpstr>
      <vt:lpstr>Avaliação da Maturidade dos Dados</vt:lpstr>
      <vt:lpstr>Definição da Estratégia</vt:lpstr>
      <vt:lpstr>Alinhamento Estratégico e Aumento do valor do Banco</vt:lpstr>
      <vt:lpstr>Alinhamento Estratégico e Aumento do valor do Banco</vt:lpstr>
      <vt:lpstr>Definição de Metas e Objetivos </vt:lpstr>
      <vt:lpstr>Estrutura Operacional</vt:lpstr>
      <vt:lpstr>Organograma do Banco InovaData</vt:lpstr>
      <vt:lpstr>Modelo Operacional de GD</vt:lpstr>
      <vt:lpstr>Papéis e Responsabilidades Data Governance Comité Executivo</vt:lpstr>
      <vt:lpstr>Papéis e Responsabilidades Data Steward Comité &amp; Workgroups</vt:lpstr>
      <vt:lpstr>Papéis e Responsabilidades Data Owners</vt:lpstr>
      <vt:lpstr>Papéis e Responsabilidades Data Stewards e Data Custodians</vt:lpstr>
      <vt:lpstr>Matriz RACI</vt:lpstr>
      <vt:lpstr>Implementação</vt:lpstr>
      <vt:lpstr>Roadmap do Programa – Curto Prazo</vt:lpstr>
      <vt:lpstr>Roadmap do Programa – Médio Prazo</vt:lpstr>
      <vt:lpstr>Roadmap do Programa – Longo Prazo</vt:lpstr>
      <vt:lpstr>Gestão de Mudança</vt:lpstr>
      <vt:lpstr>Plano de Comunicação</vt:lpstr>
      <vt:lpstr>Plano de Formação</vt:lpstr>
      <vt:lpstr>Metadados, Catálogo de Dados e Gestão de Dados Mestre</vt:lpstr>
      <vt:lpstr>Glossário de Dados</vt:lpstr>
      <vt:lpstr>Dicionário de Dados</vt:lpstr>
      <vt:lpstr>Gestão de Dados Mestre</vt:lpstr>
      <vt:lpstr>Segurança e Qualidade dos Dados</vt:lpstr>
      <vt:lpstr>Aquisição de Frameworks</vt:lpstr>
      <vt:lpstr>Benefícios do uso de Frameworks</vt:lpstr>
      <vt:lpstr>Políticas de Segurança dos Dados</vt:lpstr>
      <vt:lpstr>Ferramentas de Gestão de Dados e Tecnologia</vt:lpstr>
      <vt:lpstr>Ferramentas de Gestão de Dados e Tecnologia</vt:lpstr>
      <vt:lpstr>Conclusão</vt:lpstr>
      <vt:lpstr>Obrigada!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revision>1</cp:revision>
  <dcterms:modified xsi:type="dcterms:W3CDTF">2025-01-25T00:54:57Z</dcterms:modified>
</cp:coreProperties>
</file>